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5D34C-1F70-4FAD-81D0-0543442B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FC6BC-D1ED-4042-9C69-7C373AD4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B2C15-BC0B-4ECD-B48D-0E9CBAF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E0E49-2A0B-454F-8A82-64F4CB62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0773E-660C-4818-B4B9-F8664D6D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8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EA6B-E7E2-4026-ACD6-859D9BB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6C71D9-751D-4C43-BE26-C0E7C937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6BA8C7-F1EE-4FE1-9EFD-CFB2BDA1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8E57C-715C-4273-A5F0-CDAA0074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CB11-C036-4EB5-BD25-60E93B45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8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1FFAC3-B56F-4398-88C5-2086B2A2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80A7E-6BFB-455F-B86F-F7D49999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5AEBE-F20F-4B0F-86B3-DF879168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5ADA6C-6DA9-4BFC-80DB-C3AC5578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D36FE-02A5-4FAB-BCE4-820A19B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3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3109-3C5D-4AA3-872D-63CF512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12A25-4FA6-4378-9ADE-57555172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11184-F940-4FD5-BC44-176F7D2A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2A28C-E810-4165-8BAF-1DDC81E3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76E16-4570-4A6D-9D8A-0A116397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1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8DFB8-C5BF-4978-B3DE-82A4AFCC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F0110-AC20-410F-BB71-7B936272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DF2DF-B4AC-4502-9241-7FACD181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9F84-408F-4E95-BA97-505D72C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87DC4-F167-44C5-B7C9-A6B9739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633DF-E682-40D2-89E2-F2B227D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5B9FE-1095-48F5-8447-1A25728B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12856-7EE1-4C90-B712-9A392F099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73671-E22B-440F-B90A-420F5213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11E3D-B4AB-4DC3-A441-8054E39C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63F5FB-A342-4F72-8B09-FBA89EBE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7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092A-0D41-44C2-BE61-DDE41D74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2BCD-DC0E-49FE-A24D-4A5D3472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3DE412-7A38-4580-AE99-6D843A565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DC9FF5-F8F9-4858-8D34-6E7EABCB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EC5FC4-B8E1-48A8-A013-931F78D9C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5C1380-7B61-41FC-A4F2-BBC294B7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AB7A30-E890-4E0F-8ED0-9A1E99DA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D4BC6E-F1B1-44B1-B19D-66AD321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2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D80E-600A-4CE1-A027-462C11B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2ACE8-A399-40EB-B3AA-2DBC5D26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1C0E89-AC2E-44C7-95C6-DC917018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558985-2077-458F-B6B8-B71941CF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3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04EF67-E81F-4F8E-BE83-4CBB0B3F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F437A2-84B1-4394-BC9F-A54A1DB6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CD2E70-CB16-4C90-A5DF-4336706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6EF6F-2EB2-4797-9167-9BFAA1F5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8E663-304A-45CD-8FCF-50480CC1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B08FB-F8EF-4199-882A-2894B863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DFC5E-AB13-4440-B239-7ADAD0FF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C3A95-86F6-4116-8F16-15A4F2F7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14E49-F993-464A-8C01-5A8A411A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8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3D3C-54DA-4A6C-9EB9-7968882F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BFB8E3-2588-48E6-9C73-8E676218C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5C0136-89E3-4D69-9B0A-D5DA422C2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E84AC-4234-462E-A352-4BDC3268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5B37F0-055A-4989-807F-87B16EC0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ED92C-C795-4786-BDC2-82F9E151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D4446C-8B71-4FC7-ACAE-211A8DED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D22531-DDD5-40AE-83DD-CA381355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0E2A0-5726-4510-B695-5148CC1EC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89A2-FA7F-49CA-B81D-FB18ABEFF984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892A0-AEAF-4609-AA00-FB1AF134F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6EBC5-B9F8-4D5B-8CC2-FA34C52B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9F36-0BB0-4E29-8BE7-8CEDFCCB3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5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E04E-E5E3-4D69-B2CC-69A81B073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BDFF9-282B-4E39-BB88-BEC69AC0C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89B199-4C6D-4BCC-A370-591776CC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74812"/>
            <a:ext cx="11752730" cy="64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0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Vanessa Fontes</dc:creator>
  <cp:lastModifiedBy>Vanessa Fontes</cp:lastModifiedBy>
  <cp:revision>1</cp:revision>
  <dcterms:created xsi:type="dcterms:W3CDTF">2024-06-12T00:19:13Z</dcterms:created>
  <dcterms:modified xsi:type="dcterms:W3CDTF">2024-06-12T00:19:44Z</dcterms:modified>
</cp:coreProperties>
</file>