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0faefe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0faefe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0faefe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0faefe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0faefe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0faefe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0faefe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0faefe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0faefe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0faefe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Cmpe 281</a:t>
            </a:r>
            <a:endParaRPr sz="3600">
              <a:solidFill>
                <a:srgbClr val="20124D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Team Flash</a:t>
            </a:r>
            <a:endParaRPr sz="3600">
              <a:solidFill>
                <a:srgbClr val="20124D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Fashiop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 : </a:t>
            </a:r>
            <a:endParaRPr b="1"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Devanshi Trivedi (013530530)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Mili Patel (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013756223</a:t>
            </a: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Reeya Vani (013748917)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Kesha Shah </a:t>
            </a:r>
            <a:r>
              <a:rPr lang="en" sz="19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(013534352)</a:t>
            </a:r>
            <a:endParaRPr sz="19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545450"/>
            <a:ext cx="8520600" cy="32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</a:rPr>
              <a:t>We have deployed our Frontend i.e. User modules and Admin modules on Heroku.Frontend makes request to API Gateway built in AWS account of all the 4 members. The API Gateway internally connects to Network Load Balancer which connects to Docker Instances.All microservices run independently of each other and developed using GoLang.All the MongoDB databases are sharded.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96650" y="58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Fashiop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Architecture</a:t>
            </a:r>
            <a:endParaRPr sz="3600">
              <a:solidFill>
                <a:srgbClr val="20124D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025"/>
            <a:ext cx="8839202" cy="3491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Fashiop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385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AKF Scaling Cube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233550" y="1676150"/>
            <a:ext cx="867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X-axis Scaling: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- It is implemented by cloning our API in multiple EC2 instances and attaching a load balancer to the instances.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Y-axis Scaling: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- It is implemented by dividing all the services independently i.e. hosting user, admin, cart and orders as different services on different AWS account.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Z-axis Scaling: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- It is implemented by performing sharding of MongoDB database in all the service</a:t>
            </a:r>
            <a:r>
              <a:rPr lang="en"/>
              <a:t>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0124D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 sz="7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