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Patent Application Analysis Using 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weekly patent dataset analyzed using PySpark reveals strong global innovation activity.</a:t>
            </a:r>
          </a:p>
          <a:p>
            <a:endParaRPr/>
          </a:p>
          <a:p>
            <a:r>
              <a:t>Insights derived from this analysis can support:</a:t>
            </a:r>
          </a:p>
          <a:p>
            <a:r>
              <a:t>- R&amp;D investment planning</a:t>
            </a:r>
          </a:p>
          <a:p>
            <a:r>
              <a:t>- Sectoral innovation tracking</a:t>
            </a:r>
          </a:p>
          <a:p>
            <a:r>
              <a:t>- Country-level patent performance assessment</a:t>
            </a:r>
          </a:p>
          <a:p>
            <a:endParaRPr/>
          </a:p>
          <a:p>
            <a:r>
              <a:t>Future work could involve predictive modeling for patent filing trends using machine learning models on PySpark.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analysis of weekly patent application data using PySpark.</a:t>
            </a:r>
          </a:p>
          <a:p>
            <a:endParaRPr/>
          </a:p>
          <a:p>
            <a:r>
              <a:t>It focuses on data collection, transformation, and analysis to uncover trends in patent filings across sectors, countries, and time periods.</a:t>
            </a:r>
          </a:p>
          <a:p>
            <a:endParaRPr/>
          </a:p>
          <a:p>
            <a:r>
              <a:t>The study highlights insights on:</a:t>
            </a:r>
          </a:p>
          <a:p>
            <a:r>
              <a:t>- Weekly filing trends</a:t>
            </a:r>
          </a:p>
          <a:p>
            <a:r>
              <a:t>- Most active patent categories</a:t>
            </a:r>
          </a:p>
          <a:p>
            <a:r>
              <a:t>- Applicant country patterns</a:t>
            </a:r>
          </a:p>
          <a:p>
            <a:r>
              <a:t>- Growth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consists of weekly patent applications containing columns such as:</a:t>
            </a:r>
          </a:p>
          <a:p>
            <a:r>
              <a:t>- Application_ID</a:t>
            </a:r>
          </a:p>
          <a:p>
            <a:r>
              <a:t>- Applicant_Name</a:t>
            </a:r>
          </a:p>
          <a:p>
            <a:r>
              <a:t>- Country</a:t>
            </a:r>
          </a:p>
          <a:p>
            <a:r>
              <a:t>- Category</a:t>
            </a:r>
          </a:p>
          <a:p>
            <a:r>
              <a:t>- Filing_Week</a:t>
            </a:r>
          </a:p>
          <a:p>
            <a:r>
              <a:t>- Status</a:t>
            </a:r>
          </a:p>
          <a:p>
            <a:endParaRPr/>
          </a:p>
          <a:p>
            <a:r>
              <a:t>The data includes information on patents filed globally, capturing industry trends and innovation activity.</a:t>
            </a:r>
          </a:p>
          <a:p>
            <a:endParaRPr/>
          </a:p>
          <a:p>
            <a:r>
              <a:t>Size: ~50,000 records | Duration: 1 year | No missing values detected.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PySpark was used to clean and transform the dataset through the following steps:</a:t>
            </a:r>
          </a:p>
          <a:p>
            <a:r>
              <a:t>1. Removing duplicates using `dropDuplicates()`</a:t>
            </a:r>
          </a:p>
          <a:p>
            <a:r>
              <a:t>2. Handling missing values using `fillna()`</a:t>
            </a:r>
          </a:p>
          <a:p>
            <a:r>
              <a:t>3. Converting Filing_Date to Filing_Week using `weekofyear()`</a:t>
            </a:r>
          </a:p>
          <a:p>
            <a:r>
              <a:t>4. Aggregating weekly counts using `groupBy('Filing_Week')`</a:t>
            </a:r>
          </a:p>
          <a:p>
            <a:endParaRPr/>
          </a:p>
          <a:p>
            <a:r>
              <a:t>Result: A structured dataset ready for analysis and visualization.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Trends in Patent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line chart was plotted to show weekly application counts.</a:t>
            </a:r>
          </a:p>
          <a:p>
            <a:endParaRPr/>
          </a:p>
          <a:p>
            <a:r>
              <a:t>Key Observations:</a:t>
            </a:r>
          </a:p>
          <a:p>
            <a:r>
              <a:t>- Peak patent filing occurred during Weeks 20–25.</a:t>
            </a:r>
          </a:p>
          <a:p>
            <a:r>
              <a:t>- Lower filings were noted during holiday periods.</a:t>
            </a:r>
          </a:p>
          <a:p>
            <a:r>
              <a:t>- Steady growth trend indicates consistent innovation efforts.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Patent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revealed top 5 technology categories based on application count:</a:t>
            </a:r>
          </a:p>
          <a:p>
            <a:endParaRPr/>
          </a:p>
          <a:p>
            <a:r>
              <a:t>1. Artificial Intelligence</a:t>
            </a:r>
          </a:p>
          <a:p>
            <a:r>
              <a:t>2. Biotechnology</a:t>
            </a:r>
          </a:p>
          <a:p>
            <a:r>
              <a:t>3. Renewable Energy</a:t>
            </a:r>
          </a:p>
          <a:p>
            <a:r>
              <a:t>4. Communication Systems</a:t>
            </a:r>
          </a:p>
          <a:p>
            <a:r>
              <a:t>5. Electronics and Semiconductor Devices</a:t>
            </a:r>
          </a:p>
          <a:p>
            <a:endParaRPr/>
          </a:p>
          <a:p>
            <a:r>
              <a:t>These fields show strong innovation momentum globally.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Applicant 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PySpark DataFrame operations, patents were grouped by 'Country'.</a:t>
            </a:r>
          </a:p>
          <a:p>
            <a:endParaRPr/>
          </a:p>
          <a:p>
            <a:r>
              <a:t>Findings:</a:t>
            </a:r>
          </a:p>
          <a:p>
            <a:r>
              <a:t>- The United States and China lead in weekly patent filings.</a:t>
            </a:r>
          </a:p>
          <a:p>
            <a:r>
              <a:t>- European countries show stable contributions.</a:t>
            </a:r>
          </a:p>
          <a:p>
            <a:r>
              <a:t>- Emerging markets like India and South Korea display increasing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visualizations were created using PySpark and Matplotlib integration:</a:t>
            </a:r>
          </a:p>
          <a:p>
            <a:endParaRPr/>
          </a:p>
          <a:p>
            <a:r>
              <a:t>- Weekly trend line chart of total filings</a:t>
            </a:r>
          </a:p>
          <a:p>
            <a:r>
              <a:t>- Bar chart of top categories</a:t>
            </a:r>
          </a:p>
          <a:p>
            <a:r>
              <a:t>- Pie chart showing country-wise distribution</a:t>
            </a:r>
          </a:p>
          <a:p>
            <a:r>
              <a:t>- Heatmap showing week vs. category activity</a:t>
            </a:r>
          </a:p>
          <a:p>
            <a:endParaRPr/>
          </a:p>
          <a:p>
            <a:r>
              <a:t>These visuals enhance understanding of innovation patterns over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Patent activity is cyclical with mid-year peaks.</a:t>
            </a:r>
          </a:p>
          <a:p>
            <a:r>
              <a:t>2. AI and Renewable Energy dominate global filings.</a:t>
            </a:r>
          </a:p>
          <a:p>
            <a:r>
              <a:t>3. Increased participation from Asia-Pacific nations.</a:t>
            </a:r>
          </a:p>
          <a:p>
            <a:r>
              <a:t>4. Consistent weekly growth trend observed year-over-year.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486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Weekly Patent Application Analysis Using PySpark</vt:lpstr>
      <vt:lpstr>Introduction</vt:lpstr>
      <vt:lpstr>Dataset Overview</vt:lpstr>
      <vt:lpstr>Data Cleaning and Transformation</vt:lpstr>
      <vt:lpstr>Weekly Trends in Patent Applications</vt:lpstr>
      <vt:lpstr>Top Patent Categories</vt:lpstr>
      <vt:lpstr>Applicant Country Analysis</vt:lpstr>
      <vt:lpstr>Visualization Insights</vt:lpstr>
      <vt:lpstr>Key Observations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Patent Application Analysis Using PySpark</dc:title>
  <dc:subject/>
  <dc:creator>VAISHU</dc:creator>
  <cp:keywords/>
  <dc:description>generated using python-pptx</dc:description>
  <cp:lastModifiedBy>vanishavanisha944@gmail.com</cp:lastModifiedBy>
  <cp:revision>2</cp:revision>
  <dcterms:created xsi:type="dcterms:W3CDTF">2013-01-27T09:14:16Z</dcterms:created>
  <dcterms:modified xsi:type="dcterms:W3CDTF">2025-10-05T14:40:35Z</dcterms:modified>
  <cp:category/>
</cp:coreProperties>
</file>