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ishkasatthemgari/Secure-Data-Hiding-in-Image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28813"/>
            <a:ext cx="8802895" cy="87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581" y="4300614"/>
            <a:ext cx="1127283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Vanishka Satthemgari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Institute Of Aeronautical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Engineering(Artificial Intelligence and Machine Learning)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8"/>
            <a:ext cx="11029616" cy="712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3193A8-9B3B-40DB-AAD9-F58F4BFEA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03567"/>
            <a:ext cx="1102961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Extending to Audio &amp; Video Steganography: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Implementing similar techniques in audio and video files for multi-format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AI-Based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Steganalysis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Developing AI models to detect unauthorized steganography attempts.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Encryption Techniques: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advanced cryptographic methods to further secure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Cloud-Based Secure Messaging: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Integrating steganography into cloud storage and messaging applications for end-to-end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with Blockchain: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blockchain to track and verify encrypted messages, ensuring authenticity.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68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163FB5-706F-4F2F-9491-253E2F64C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61045"/>
            <a:ext cx="110296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encryption methods protect data but leave it susceptible to detection and hacking.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Steganography enables secure data transmission by embedding secret messages within multimedia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are widely used as cover media due to their high pixel density and imperceptibility of minor changes.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focuses on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image-based steganography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messages are hidden within 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security is provided through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password-protected message retrieval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only authorized users can decrypt the message.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 (cv2):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image processing and pixel manipulation.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module: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handling system-level operations.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Implemented: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Pixel Encoding &amp; Decoding: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Modifies pixel values to store message characters.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Dictionary-based Character Mapping: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Maps characters to numerical values for easy encoding.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Password-based Decryption: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secure message retrieval by verifying user credentials.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1112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BAD143-B43C-49D9-8D11-33741FE64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41424"/>
            <a:ext cx="112175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Password-Protected Encryption: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Adds an extra security layer ensuring only authorized users can access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Image Distortion: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Changes are imperceptible to the human eye, maintaining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Lightweight Implementation: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Efficient and fast algorithm that works without heavy computational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Universal Usability: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implemented on any grayscale or colored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Stealth Communication: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Messages remain undetectable unless decrypted using the correct passcode.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be adapted for different image formats (JPEG, PNG, BMP).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748F8C-9ECD-4F9C-9E37-C0E1F11CE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8086"/>
            <a:ext cx="108202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&amp; Defense Organizations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Secure transmission of classified data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Journalists &amp; Whistleblowers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Ensures safe exchange of confidential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Corporates &amp; IT Security Teams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Protects sensitive business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Internet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Provides a method for secure personal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Forensic Experts &amp; Law Enforcement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Used in cyber investigations and evidence protection.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A07-5E9B-459D-875D-264A49B8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662" y="4295939"/>
            <a:ext cx="4072268" cy="2361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233E2-ED7C-4436-976C-6912E81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75" y="1232452"/>
            <a:ext cx="3763348" cy="2677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53904-4B59-4A50-A56C-55055B871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77" y="1266949"/>
            <a:ext cx="3440519" cy="2677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37C60-206A-45F3-A291-95E4321C6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40" y="1232452"/>
            <a:ext cx="3440519" cy="2677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CBCE9-A3EC-46E9-B65D-CC89CF1644E9}"/>
              </a:ext>
            </a:extLst>
          </p:cNvPr>
          <p:cNvSpPr txBox="1"/>
          <p:nvPr/>
        </p:nvSpPr>
        <p:spPr>
          <a:xfrm>
            <a:off x="1314035" y="3897005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4DCCB-1A73-4A79-B921-DA737DAF7000}"/>
              </a:ext>
            </a:extLst>
          </p:cNvPr>
          <p:cNvSpPr txBox="1"/>
          <p:nvPr/>
        </p:nvSpPr>
        <p:spPr>
          <a:xfrm>
            <a:off x="4817607" y="3892110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6C62-8070-4BD0-A1DE-8BB5C46895DC}"/>
              </a:ext>
            </a:extLst>
          </p:cNvPr>
          <p:cNvSpPr txBox="1"/>
          <p:nvPr/>
        </p:nvSpPr>
        <p:spPr>
          <a:xfrm>
            <a:off x="8804917" y="3944570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C92FC-1B94-4178-A3B6-31B68FADDC06}"/>
              </a:ext>
            </a:extLst>
          </p:cNvPr>
          <p:cNvSpPr txBox="1"/>
          <p:nvPr/>
        </p:nvSpPr>
        <p:spPr>
          <a:xfrm>
            <a:off x="6203992" y="5227789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18709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CDB0F2-F595-44C6-A462-1CD16CD21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8086"/>
            <a:ext cx="110296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implemented a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image-based steganography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ensures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confidentiality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maintaining the integrity of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adding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protection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enhance security and restrict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technique is highly applicable in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messaging, cyber forensics, and classified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 can enhance encoding complexity to make the system even more robust.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https://github.com/vanishkasatthemgari/Secure-Data-Hiding-in-Image-Using-Steganography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b30265f8-c5e2-4918-b4a1-b977299ca3e2"/>
    <ds:schemaRef ds:uri="http://www.w3.org/XML/1998/namespace"/>
    <ds:schemaRef ds:uri="http://schemas.microsoft.com/office/infopath/2007/PartnerControls"/>
    <ds:schemaRef ds:uri="http://purl.org/dc/elements/1.1/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529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Administrator</cp:lastModifiedBy>
  <cp:revision>28</cp:revision>
  <dcterms:created xsi:type="dcterms:W3CDTF">2021-05-26T16:50:10Z</dcterms:created>
  <dcterms:modified xsi:type="dcterms:W3CDTF">2025-02-26T12:30:36Z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