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25B8"/>
    <a:srgbClr val="B903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0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461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23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1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3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6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4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1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2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6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0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5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2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63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mag.co.za/real-life/how-to-make-your-zar-go-far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360907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pls.2020.00510/ful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rai.2020.00065/ful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rchivematica.org/System_Architectur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tae.org/review-crop-phenomics-and-high-throughput-phenotyping-mol-plant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pls.2016.01386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solidFill>
                  <a:srgbClr val="F325B8"/>
                </a:solidFill>
              </a:rPr>
              <a:t>Sorting System of Fruits Using AI &amp;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94DC0-0ADB-658E-5A43-B9DB09107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9166" y="2220687"/>
            <a:ext cx="7078663" cy="34536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solidFill>
                  <a:srgbClr val="F325B8"/>
                </a:solidFill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Integration with IoT for remote monitoring</a:t>
            </a:r>
          </a:p>
          <a:p>
            <a:r>
              <a:t>• AI models for more complex defect detection</a:t>
            </a:r>
          </a:p>
          <a:p>
            <a:r>
              <a:t>• Self-learning models for continuous improvement</a:t>
            </a:r>
          </a:p>
          <a:p>
            <a:r>
              <a:t>• Expansion to other agricultural products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solidFill>
                  <a:srgbClr val="F325B8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AI &amp; ML revolutionizing fruit sorting</a:t>
            </a:r>
          </a:p>
          <a:p>
            <a:r>
              <a:rPr dirty="0"/>
              <a:t>• Improved efficiency, quality, and profitability</a:t>
            </a:r>
          </a:p>
          <a:p>
            <a:r>
              <a:rPr dirty="0"/>
              <a:t>• Promising future for smart agriculture solutions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75E37-4503-46A4-7497-35D66D255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05062" y="3407386"/>
            <a:ext cx="4994451" cy="27430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solidFill>
                  <a:srgbClr val="F325B8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Importance of fruit sorting in agriculture and food industry</a:t>
            </a:r>
          </a:p>
          <a:p>
            <a:r>
              <a:t>• Challenges in manual sorting:</a:t>
            </a:r>
          </a:p>
          <a:p>
            <a:r>
              <a:t>  ✓ Time-consuming</a:t>
            </a:r>
          </a:p>
          <a:p>
            <a:r>
              <a:t>  ✓ Inconsistency</a:t>
            </a:r>
          </a:p>
          <a:p>
            <a:r>
              <a:t>  ✓ Human error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solidFill>
                  <a:srgbClr val="F325B8"/>
                </a:solidFill>
              </a:rPr>
              <a:t>Need for Automated Fruit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Increasing demand for quality control</a:t>
            </a:r>
          </a:p>
          <a:p>
            <a:r>
              <a:t>• High efficiency and accuracy</a:t>
            </a:r>
          </a:p>
          <a:p>
            <a:r>
              <a:t>• Reduction in operational costs</a:t>
            </a:r>
          </a:p>
          <a:p>
            <a:r>
              <a:t>• Real-time processing capability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7AF549-F081-F4EC-4C3B-0C7381A18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9167" y="3897086"/>
            <a:ext cx="7307262" cy="23186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solidFill>
                  <a:srgbClr val="F325B8"/>
                </a:solidFill>
              </a:rPr>
              <a:t>Role of AI &amp; ML in Fruit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AI &amp; ML for visual inspection and classification</a:t>
            </a:r>
          </a:p>
          <a:p>
            <a:r>
              <a:t>• Computer vision for detecting fruit characteristics</a:t>
            </a:r>
          </a:p>
          <a:p>
            <a:r>
              <a:t>• ML models trained to identify:</a:t>
            </a:r>
          </a:p>
          <a:p>
            <a:r>
              <a:t>  ✓ Size</a:t>
            </a:r>
          </a:p>
          <a:p>
            <a:r>
              <a:t>  ✓ Shape</a:t>
            </a:r>
          </a:p>
          <a:p>
            <a:r>
              <a:t>  ✓ Color</a:t>
            </a:r>
          </a:p>
          <a:p>
            <a:r>
              <a:t>  ✓ Ripeness</a:t>
            </a:r>
          </a:p>
          <a:p>
            <a:r>
              <a:t>  ✓ Defects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46C63-D0B6-49C8-D201-607A1B4EC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72555" y="2939301"/>
            <a:ext cx="3962587" cy="38207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solidFill>
                  <a:srgbClr val="F325B8"/>
                </a:solidFill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Components:</a:t>
            </a:r>
          </a:p>
          <a:p>
            <a:r>
              <a:t>• Camera / Sensors</a:t>
            </a:r>
          </a:p>
          <a:p>
            <a:r>
              <a:t>• Image Processing Module</a:t>
            </a:r>
          </a:p>
          <a:p>
            <a:r>
              <a:t>• ML Classification Model</a:t>
            </a:r>
          </a:p>
          <a:p>
            <a:r>
              <a:t>• Sorting Mechanism (Robotic arms, conveyors)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C04C9-B710-B67A-9A29-52051E119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74373" y="4393041"/>
            <a:ext cx="4419600" cy="24705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solidFill>
                  <a:srgbClr val="F325B8"/>
                </a:solidFill>
              </a:rPr>
              <a:t>Machine Learning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Collection: Fruit images</a:t>
            </a:r>
          </a:p>
          <a:p>
            <a:r>
              <a:t>• Data Preprocessing: Noise removal, resizing</a:t>
            </a:r>
          </a:p>
          <a:p>
            <a:r>
              <a:t>• Model Training: Using CNN (Convolutional Neural Networks)</a:t>
            </a:r>
          </a:p>
          <a:p>
            <a:r>
              <a:t>• Model Evaluation: Accuracy, precision, recall</a:t>
            </a:r>
          </a:p>
          <a:p>
            <a:r>
              <a:t>• Deployment: Real-time sorting in production 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solidFill>
                  <a:srgbClr val="F325B8"/>
                </a:solidFill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Techniques: Deep Learning (CNN)</a:t>
            </a:r>
          </a:p>
          <a:p>
            <a:r>
              <a:t>• Image Processing: OpenCV</a:t>
            </a:r>
          </a:p>
          <a:p>
            <a:r>
              <a:t>• ML Frameworks: TensorFlow / PyTorch</a:t>
            </a:r>
          </a:p>
          <a:p>
            <a:r>
              <a:t>• Hardware: High-resolution cameras, microcontrollers, actuators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94B71-D293-C984-A8DE-F9830EC89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09057" y="4264649"/>
            <a:ext cx="5497286" cy="25933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solidFill>
                  <a:srgbClr val="F325B8"/>
                </a:solidFill>
              </a:rPr>
              <a:t>Benefits of AI &amp; ML Based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High-speed sorting</a:t>
            </a:r>
          </a:p>
          <a:p>
            <a:r>
              <a:t>• Increased accuracy and consistency</a:t>
            </a:r>
          </a:p>
          <a:p>
            <a:r>
              <a:t>• Quality assurance</a:t>
            </a:r>
          </a:p>
          <a:p>
            <a:r>
              <a:t>• Reduced labor costs</a:t>
            </a:r>
          </a:p>
          <a:p>
            <a:r>
              <a:t>• Adaptability to different fruit types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>
                <a:solidFill>
                  <a:srgbClr val="F325B8"/>
                </a:solidFill>
              </a:rPr>
              <a:t>Case Studies /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Apple sorting using color and defect detection</a:t>
            </a:r>
          </a:p>
          <a:p>
            <a:r>
              <a:t>• Tomato ripeness detection using AI</a:t>
            </a:r>
          </a:p>
          <a:p>
            <a:r>
              <a:t>• Sorting of citrus fruits based on size and blemishes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6A7F6-0393-AA70-4AE8-E7FB4BEA1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677" y="3515924"/>
            <a:ext cx="7409446" cy="297664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317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</vt:lpstr>
      <vt:lpstr>Sorting System of Fruits Using AI &amp; ML</vt:lpstr>
      <vt:lpstr>Introduction</vt:lpstr>
      <vt:lpstr>Need for Automated Fruit Sorting</vt:lpstr>
      <vt:lpstr>Role of AI &amp; ML in Fruit Sorting</vt:lpstr>
      <vt:lpstr>System Architecture</vt:lpstr>
      <vt:lpstr>Machine Learning Process</vt:lpstr>
      <vt:lpstr>Technologies Used</vt:lpstr>
      <vt:lpstr>Benefits of AI &amp; ML Based Sorting</vt:lpstr>
      <vt:lpstr>Case Studies / Examples</vt:lpstr>
      <vt:lpstr>Future Scope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kammineni supriya</dc:creator>
  <cp:keywords/>
  <dc:description>generated using python-pptx</dc:description>
  <cp:lastModifiedBy>kammineni supriya</cp:lastModifiedBy>
  <cp:revision>3</cp:revision>
  <dcterms:created xsi:type="dcterms:W3CDTF">2013-01-27T09:14:16Z</dcterms:created>
  <dcterms:modified xsi:type="dcterms:W3CDTF">2025-06-30T06:06:56Z</dcterms:modified>
  <cp:category/>
</cp:coreProperties>
</file>