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61" r:id="rId3"/>
    <p:sldId id="268" r:id="rId4"/>
    <p:sldId id="319" r:id="rId5"/>
    <p:sldId id="290" r:id="rId6"/>
  </p:sldIdLst>
  <p:sldSz cx="9144000" cy="5143500" type="screen16x9"/>
  <p:notesSz cx="6858000" cy="9144000"/>
  <p:embeddedFontLst>
    <p:embeddedFont>
      <p:font typeface="Lilita One" panose="020B0604020202020204" charset="0"/>
      <p:regular r:id="rId8"/>
    </p:embeddedFont>
    <p:embeddedFont>
      <p:font typeface="Quicksan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2B"/>
    <a:srgbClr val="E0F9FE"/>
    <a:srgbClr val="00A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BF0C63-6048-4CB5-A3FD-4B6850BED489}">
  <a:tblStyle styleId="{84BF0C63-6048-4CB5-A3FD-4B6850BED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11a3bac49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11a3bac49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1a3bac49d_0_1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1a3bac49d_0_1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11a3bac49d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111a3bac49d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11a3bac49d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11a3bac49d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24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g111a3bac49d_0_42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4" name="Google Shape;3254;g111a3bac49d_0_42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14" name="Google Shape;14;p2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5288" y="765175"/>
            <a:ext cx="3965700" cy="1588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20000" y="3972950"/>
            <a:ext cx="3965700" cy="23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 idx="2"/>
          </p:nvPr>
        </p:nvSpPr>
        <p:spPr>
          <a:xfrm>
            <a:off x="640650" y="2419330"/>
            <a:ext cx="4115100" cy="1419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936204" y="393499"/>
            <a:ext cx="909246" cy="40309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4001400" y="2770847"/>
            <a:ext cx="4029600" cy="595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55" name="Google Shape;55;p3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4001400" y="1192009"/>
            <a:ext cx="3750900" cy="1510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001400" y="3659591"/>
            <a:ext cx="4575000" cy="291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 flipH="1">
            <a:off x="1091249" y="2017924"/>
            <a:ext cx="1186025" cy="1883599"/>
            <a:chOff x="6102024" y="669074"/>
            <a:chExt cx="1186025" cy="1883599"/>
          </a:xfrm>
        </p:grpSpPr>
        <p:sp>
          <p:nvSpPr>
            <p:cNvPr id="67" name="Google Shape;67;p3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/>
          <p:nvPr/>
        </p:nvSpPr>
        <p:spPr>
          <a:xfrm>
            <a:off x="5432667" y="303051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7752297" y="458176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719992" y="756051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/>
          <p:nvPr/>
        </p:nvSpPr>
        <p:spPr>
          <a:xfrm>
            <a:off x="434873" y="-47815"/>
            <a:ext cx="7837050" cy="5239133"/>
          </a:xfrm>
          <a:custGeom>
            <a:avLst/>
            <a:gdLst/>
            <a:ahLst/>
            <a:cxnLst/>
            <a:rect l="l" t="t" r="r" b="b"/>
            <a:pathLst>
              <a:path w="25446" h="17011" extrusionOk="0">
                <a:moveTo>
                  <a:pt x="7509" y="0"/>
                </a:moveTo>
                <a:cubicBezTo>
                  <a:pt x="7388" y="0"/>
                  <a:pt x="7267" y="4"/>
                  <a:pt x="7146" y="12"/>
                </a:cubicBezTo>
                <a:cubicBezTo>
                  <a:pt x="4958" y="146"/>
                  <a:pt x="2915" y="1463"/>
                  <a:pt x="1687" y="3283"/>
                </a:cubicBezTo>
                <a:cubicBezTo>
                  <a:pt x="459" y="5103"/>
                  <a:pt x="1" y="7380"/>
                  <a:pt x="157" y="9569"/>
                </a:cubicBezTo>
                <a:cubicBezTo>
                  <a:pt x="269" y="10976"/>
                  <a:pt x="705" y="12483"/>
                  <a:pt x="1854" y="13287"/>
                </a:cubicBezTo>
                <a:cubicBezTo>
                  <a:pt x="2503" y="13738"/>
                  <a:pt x="3274" y="13900"/>
                  <a:pt x="4068" y="13900"/>
                </a:cubicBezTo>
                <a:cubicBezTo>
                  <a:pt x="4668" y="13900"/>
                  <a:pt x="5281" y="13807"/>
                  <a:pt x="5863" y="13677"/>
                </a:cubicBezTo>
                <a:cubicBezTo>
                  <a:pt x="7065" y="13409"/>
                  <a:pt x="8258" y="12999"/>
                  <a:pt x="9483" y="12999"/>
                </a:cubicBezTo>
                <a:cubicBezTo>
                  <a:pt x="9634" y="12999"/>
                  <a:pt x="9785" y="13006"/>
                  <a:pt x="9938" y="13019"/>
                </a:cubicBezTo>
                <a:cubicBezTo>
                  <a:pt x="13120" y="13287"/>
                  <a:pt x="15375" y="16625"/>
                  <a:pt x="18557" y="16982"/>
                </a:cubicBezTo>
                <a:cubicBezTo>
                  <a:pt x="18731" y="17001"/>
                  <a:pt x="18906" y="17011"/>
                  <a:pt x="19080" y="17011"/>
                </a:cubicBezTo>
                <a:cubicBezTo>
                  <a:pt x="20924" y="17011"/>
                  <a:pt x="22724" y="15958"/>
                  <a:pt x="23816" y="14448"/>
                </a:cubicBezTo>
                <a:cubicBezTo>
                  <a:pt x="25010" y="12807"/>
                  <a:pt x="25446" y="10697"/>
                  <a:pt x="25379" y="8665"/>
                </a:cubicBezTo>
                <a:cubicBezTo>
                  <a:pt x="25323" y="7057"/>
                  <a:pt x="24965" y="5438"/>
                  <a:pt x="24084" y="4098"/>
                </a:cubicBezTo>
                <a:cubicBezTo>
                  <a:pt x="23201" y="2758"/>
                  <a:pt x="21750" y="1731"/>
                  <a:pt x="20154" y="1619"/>
                </a:cubicBezTo>
                <a:cubicBezTo>
                  <a:pt x="20039" y="1611"/>
                  <a:pt x="19924" y="1607"/>
                  <a:pt x="19810" y="1607"/>
                </a:cubicBezTo>
                <a:cubicBezTo>
                  <a:pt x="18569" y="1607"/>
                  <a:pt x="17359" y="2069"/>
                  <a:pt x="16112" y="2212"/>
                </a:cubicBezTo>
                <a:cubicBezTo>
                  <a:pt x="15827" y="2246"/>
                  <a:pt x="15538" y="2263"/>
                  <a:pt x="15248" y="2263"/>
                </a:cubicBezTo>
                <a:cubicBezTo>
                  <a:pt x="14505" y="2263"/>
                  <a:pt x="13753" y="2152"/>
                  <a:pt x="13031" y="1944"/>
                </a:cubicBezTo>
                <a:cubicBezTo>
                  <a:pt x="12528" y="1798"/>
                  <a:pt x="12036" y="1609"/>
                  <a:pt x="11557" y="1396"/>
                </a:cubicBezTo>
                <a:cubicBezTo>
                  <a:pt x="11088" y="1173"/>
                  <a:pt x="10664" y="883"/>
                  <a:pt x="10205" y="671"/>
                </a:cubicBezTo>
                <a:cubicBezTo>
                  <a:pt x="10195" y="671"/>
                  <a:pt x="10195" y="659"/>
                  <a:pt x="10183" y="659"/>
                </a:cubicBezTo>
                <a:cubicBezTo>
                  <a:pt x="9893" y="503"/>
                  <a:pt x="9580" y="358"/>
                  <a:pt x="9257" y="257"/>
                </a:cubicBezTo>
                <a:cubicBezTo>
                  <a:pt x="8691" y="90"/>
                  <a:pt x="8102" y="0"/>
                  <a:pt x="7509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1"/>
          </p:nvPr>
        </p:nvSpPr>
        <p:spPr>
          <a:xfrm>
            <a:off x="1625225" y="1447148"/>
            <a:ext cx="5666400" cy="192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2"/>
          </p:nvPr>
        </p:nvSpPr>
        <p:spPr>
          <a:xfrm>
            <a:off x="2945425" y="3525175"/>
            <a:ext cx="3036900" cy="29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/>
          <p:nvPr/>
        </p:nvSpPr>
        <p:spPr>
          <a:xfrm>
            <a:off x="6299917" y="166676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4"/>
          <p:cNvSpPr/>
          <p:nvPr/>
        </p:nvSpPr>
        <p:spPr>
          <a:xfrm>
            <a:off x="7770097" y="540001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4"/>
          <p:cNvSpPr/>
          <p:nvPr/>
        </p:nvSpPr>
        <p:spPr>
          <a:xfrm>
            <a:off x="540854" y="710505"/>
            <a:ext cx="736397" cy="297863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4"/>
          <p:cNvSpPr/>
          <p:nvPr/>
        </p:nvSpPr>
        <p:spPr>
          <a:xfrm>
            <a:off x="1587317" y="166676"/>
            <a:ext cx="534056" cy="177888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 txBox="1">
            <a:spLocks noGrp="1"/>
          </p:cNvSpPr>
          <p:nvPr>
            <p:ph type="title"/>
          </p:nvPr>
        </p:nvSpPr>
        <p:spPr>
          <a:xfrm>
            <a:off x="923500" y="2450443"/>
            <a:ext cx="3343800" cy="996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5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359" name="Google Shape;359;p15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1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4843"/>
            <a:ext cx="3750900" cy="14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15"/>
          <p:cNvSpPr txBox="1">
            <a:spLocks noGrp="1"/>
          </p:cNvSpPr>
          <p:nvPr>
            <p:ph type="subTitle" idx="1"/>
          </p:nvPr>
        </p:nvSpPr>
        <p:spPr>
          <a:xfrm>
            <a:off x="1356250" y="3880557"/>
            <a:ext cx="2540100" cy="458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5"/>
          <p:cNvGrpSpPr/>
          <p:nvPr/>
        </p:nvGrpSpPr>
        <p:grpSpPr>
          <a:xfrm flipH="1">
            <a:off x="1091249" y="2017924"/>
            <a:ext cx="1186025" cy="1883599"/>
            <a:chOff x="6102024" y="669074"/>
            <a:chExt cx="1186025" cy="1883599"/>
          </a:xfrm>
        </p:grpSpPr>
        <p:sp>
          <p:nvSpPr>
            <p:cNvPr id="371" name="Google Shape;371;p15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7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27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779" name="Google Shape;779;p27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27"/>
          <p:cNvSpPr txBox="1">
            <a:spLocks noGrp="1"/>
          </p:cNvSpPr>
          <p:nvPr>
            <p:ph type="ctrTitle"/>
          </p:nvPr>
        </p:nvSpPr>
        <p:spPr>
          <a:xfrm>
            <a:off x="715300" y="768600"/>
            <a:ext cx="3965700" cy="1126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1"/>
          </p:nvPr>
        </p:nvSpPr>
        <p:spPr>
          <a:xfrm>
            <a:off x="720000" y="2420740"/>
            <a:ext cx="3965700" cy="77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2"/>
          </p:nvPr>
        </p:nvSpPr>
        <p:spPr>
          <a:xfrm>
            <a:off x="720000" y="1941450"/>
            <a:ext cx="39657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lita One"/>
              <a:buNone/>
              <a:defRPr sz="2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/>
          <p:nvPr/>
        </p:nvSpPr>
        <p:spPr>
          <a:xfrm>
            <a:off x="6988449" y="-285875"/>
            <a:ext cx="2711337" cy="2482326"/>
          </a:xfrm>
          <a:custGeom>
            <a:avLst/>
            <a:gdLst/>
            <a:ahLst/>
            <a:cxnLst/>
            <a:rect l="l" t="t" r="r" b="b"/>
            <a:pathLst>
              <a:path w="11233" h="10284" extrusionOk="0">
                <a:moveTo>
                  <a:pt x="7504" y="1"/>
                </a:moveTo>
                <a:cubicBezTo>
                  <a:pt x="7233" y="1"/>
                  <a:pt x="6958" y="22"/>
                  <a:pt x="6689" y="44"/>
                </a:cubicBezTo>
                <a:cubicBezTo>
                  <a:pt x="5293" y="144"/>
                  <a:pt x="3886" y="255"/>
                  <a:pt x="2491" y="367"/>
                </a:cubicBezTo>
                <a:cubicBezTo>
                  <a:pt x="2000" y="412"/>
                  <a:pt x="1508" y="446"/>
                  <a:pt x="1050" y="602"/>
                </a:cubicBezTo>
                <a:cubicBezTo>
                  <a:pt x="593" y="769"/>
                  <a:pt x="325" y="1026"/>
                  <a:pt x="124" y="1461"/>
                </a:cubicBezTo>
                <a:cubicBezTo>
                  <a:pt x="1" y="1707"/>
                  <a:pt x="102" y="2031"/>
                  <a:pt x="336" y="2176"/>
                </a:cubicBezTo>
                <a:cubicBezTo>
                  <a:pt x="417" y="2222"/>
                  <a:pt x="512" y="2244"/>
                  <a:pt x="607" y="2244"/>
                </a:cubicBezTo>
                <a:cubicBezTo>
                  <a:pt x="787" y="2244"/>
                  <a:pt x="970" y="2165"/>
                  <a:pt x="1072" y="2019"/>
                </a:cubicBezTo>
                <a:lnTo>
                  <a:pt x="1072" y="2019"/>
                </a:lnTo>
                <a:cubicBezTo>
                  <a:pt x="1039" y="2109"/>
                  <a:pt x="1084" y="2220"/>
                  <a:pt x="1173" y="2265"/>
                </a:cubicBezTo>
                <a:cubicBezTo>
                  <a:pt x="1207" y="2280"/>
                  <a:pt x="1241" y="2287"/>
                  <a:pt x="1275" y="2287"/>
                </a:cubicBezTo>
                <a:cubicBezTo>
                  <a:pt x="1343" y="2287"/>
                  <a:pt x="1407" y="2258"/>
                  <a:pt x="1452" y="2198"/>
                </a:cubicBezTo>
                <a:lnTo>
                  <a:pt x="1452" y="2198"/>
                </a:lnTo>
                <a:cubicBezTo>
                  <a:pt x="1296" y="2645"/>
                  <a:pt x="1474" y="3180"/>
                  <a:pt x="1854" y="3448"/>
                </a:cubicBezTo>
                <a:cubicBezTo>
                  <a:pt x="2038" y="3584"/>
                  <a:pt x="2264" y="3651"/>
                  <a:pt x="2491" y="3651"/>
                </a:cubicBezTo>
                <a:cubicBezTo>
                  <a:pt x="2731" y="3651"/>
                  <a:pt x="2971" y="3576"/>
                  <a:pt x="3161" y="3426"/>
                </a:cubicBezTo>
                <a:cubicBezTo>
                  <a:pt x="3240" y="3600"/>
                  <a:pt x="3431" y="3707"/>
                  <a:pt x="3618" y="3707"/>
                </a:cubicBezTo>
                <a:cubicBezTo>
                  <a:pt x="3696" y="3707"/>
                  <a:pt x="3773" y="3689"/>
                  <a:pt x="3841" y="3649"/>
                </a:cubicBezTo>
                <a:lnTo>
                  <a:pt x="3841" y="3649"/>
                </a:lnTo>
                <a:cubicBezTo>
                  <a:pt x="3439" y="3962"/>
                  <a:pt x="3305" y="4577"/>
                  <a:pt x="3540" y="5034"/>
                </a:cubicBezTo>
                <a:cubicBezTo>
                  <a:pt x="3731" y="5417"/>
                  <a:pt x="4146" y="5651"/>
                  <a:pt x="4566" y="5651"/>
                </a:cubicBezTo>
                <a:cubicBezTo>
                  <a:pt x="4660" y="5651"/>
                  <a:pt x="4754" y="5639"/>
                  <a:pt x="4846" y="5614"/>
                </a:cubicBezTo>
                <a:lnTo>
                  <a:pt x="4846" y="5614"/>
                </a:lnTo>
                <a:cubicBezTo>
                  <a:pt x="4838" y="5855"/>
                  <a:pt x="5081" y="6050"/>
                  <a:pt x="5321" y="6050"/>
                </a:cubicBezTo>
                <a:cubicBezTo>
                  <a:pt x="5334" y="6050"/>
                  <a:pt x="5347" y="6049"/>
                  <a:pt x="5359" y="6048"/>
                </a:cubicBezTo>
                <a:lnTo>
                  <a:pt x="5359" y="6048"/>
                </a:lnTo>
                <a:cubicBezTo>
                  <a:pt x="5087" y="6175"/>
                  <a:pt x="4894" y="6466"/>
                  <a:pt x="4913" y="6765"/>
                </a:cubicBezTo>
                <a:cubicBezTo>
                  <a:pt x="4925" y="7122"/>
                  <a:pt x="5237" y="7445"/>
                  <a:pt x="5595" y="7468"/>
                </a:cubicBezTo>
                <a:cubicBezTo>
                  <a:pt x="5047" y="7579"/>
                  <a:pt x="4712" y="8261"/>
                  <a:pt x="4947" y="8774"/>
                </a:cubicBezTo>
                <a:cubicBezTo>
                  <a:pt x="5093" y="9102"/>
                  <a:pt x="5456" y="9296"/>
                  <a:pt x="5816" y="9296"/>
                </a:cubicBezTo>
                <a:cubicBezTo>
                  <a:pt x="6008" y="9296"/>
                  <a:pt x="6198" y="9241"/>
                  <a:pt x="6354" y="9120"/>
                </a:cubicBezTo>
                <a:lnTo>
                  <a:pt x="6354" y="9120"/>
                </a:lnTo>
                <a:cubicBezTo>
                  <a:pt x="6320" y="9266"/>
                  <a:pt x="6398" y="9433"/>
                  <a:pt x="6532" y="9500"/>
                </a:cubicBezTo>
                <a:cubicBezTo>
                  <a:pt x="6572" y="9521"/>
                  <a:pt x="6617" y="9531"/>
                  <a:pt x="6663" y="9531"/>
                </a:cubicBezTo>
                <a:cubicBezTo>
                  <a:pt x="6760" y="9531"/>
                  <a:pt x="6862" y="9486"/>
                  <a:pt x="6923" y="9410"/>
                </a:cubicBezTo>
                <a:cubicBezTo>
                  <a:pt x="7113" y="9812"/>
                  <a:pt x="7493" y="10114"/>
                  <a:pt x="7917" y="10237"/>
                </a:cubicBezTo>
                <a:cubicBezTo>
                  <a:pt x="8041" y="10268"/>
                  <a:pt x="8168" y="10284"/>
                  <a:pt x="8296" y="10284"/>
                </a:cubicBezTo>
                <a:cubicBezTo>
                  <a:pt x="8616" y="10284"/>
                  <a:pt x="8937" y="10186"/>
                  <a:pt x="9200" y="10003"/>
                </a:cubicBezTo>
                <a:cubicBezTo>
                  <a:pt x="11232" y="8562"/>
                  <a:pt x="10652" y="5235"/>
                  <a:pt x="10205" y="2768"/>
                </a:cubicBezTo>
                <a:cubicBezTo>
                  <a:pt x="10027" y="1785"/>
                  <a:pt x="9647" y="724"/>
                  <a:pt x="8754" y="255"/>
                </a:cubicBezTo>
                <a:cubicBezTo>
                  <a:pt x="8368" y="56"/>
                  <a:pt x="7941" y="1"/>
                  <a:pt x="7504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-433300" y="-332728"/>
            <a:ext cx="2956951" cy="2789586"/>
          </a:xfrm>
          <a:custGeom>
            <a:avLst/>
            <a:gdLst/>
            <a:ahLst/>
            <a:cxnLst/>
            <a:rect l="l" t="t" r="r" b="b"/>
            <a:pathLst>
              <a:path w="10774" h="10164" extrusionOk="0">
                <a:moveTo>
                  <a:pt x="7021" y="1"/>
                </a:moveTo>
                <a:cubicBezTo>
                  <a:pt x="5585" y="1"/>
                  <a:pt x="4049" y="286"/>
                  <a:pt x="2646" y="351"/>
                </a:cubicBezTo>
                <a:cubicBezTo>
                  <a:pt x="2166" y="373"/>
                  <a:pt x="1663" y="418"/>
                  <a:pt x="1261" y="674"/>
                </a:cubicBezTo>
                <a:cubicBezTo>
                  <a:pt x="636" y="1076"/>
                  <a:pt x="424" y="1880"/>
                  <a:pt x="335" y="2617"/>
                </a:cubicBezTo>
                <a:cubicBezTo>
                  <a:pt x="0" y="5174"/>
                  <a:pt x="323" y="7820"/>
                  <a:pt x="1440" y="10131"/>
                </a:cubicBezTo>
                <a:cubicBezTo>
                  <a:pt x="1513" y="10153"/>
                  <a:pt x="1589" y="10164"/>
                  <a:pt x="1664" y="10164"/>
                </a:cubicBezTo>
                <a:cubicBezTo>
                  <a:pt x="1897" y="10164"/>
                  <a:pt x="2126" y="10063"/>
                  <a:pt x="2278" y="9886"/>
                </a:cubicBezTo>
                <a:cubicBezTo>
                  <a:pt x="2479" y="9651"/>
                  <a:pt x="2534" y="9294"/>
                  <a:pt x="2400" y="9015"/>
                </a:cubicBezTo>
                <a:lnTo>
                  <a:pt x="2400" y="9015"/>
                </a:lnTo>
                <a:cubicBezTo>
                  <a:pt x="2503" y="9050"/>
                  <a:pt x="2610" y="9067"/>
                  <a:pt x="2718" y="9067"/>
                </a:cubicBezTo>
                <a:cubicBezTo>
                  <a:pt x="3054" y="9067"/>
                  <a:pt x="3389" y="8903"/>
                  <a:pt x="3584" y="8624"/>
                </a:cubicBezTo>
                <a:cubicBezTo>
                  <a:pt x="3841" y="8256"/>
                  <a:pt x="3818" y="7720"/>
                  <a:pt x="3539" y="7373"/>
                </a:cubicBezTo>
                <a:lnTo>
                  <a:pt x="3539" y="7373"/>
                </a:lnTo>
                <a:cubicBezTo>
                  <a:pt x="3556" y="7375"/>
                  <a:pt x="3572" y="7376"/>
                  <a:pt x="3589" y="7376"/>
                </a:cubicBezTo>
                <a:cubicBezTo>
                  <a:pt x="3752" y="7376"/>
                  <a:pt x="3914" y="7280"/>
                  <a:pt x="3975" y="7128"/>
                </a:cubicBezTo>
                <a:cubicBezTo>
                  <a:pt x="4042" y="6971"/>
                  <a:pt x="3975" y="6760"/>
                  <a:pt x="3829" y="6659"/>
                </a:cubicBezTo>
                <a:cubicBezTo>
                  <a:pt x="4377" y="6614"/>
                  <a:pt x="4846" y="6101"/>
                  <a:pt x="4846" y="5542"/>
                </a:cubicBezTo>
                <a:cubicBezTo>
                  <a:pt x="4846" y="4996"/>
                  <a:pt x="4377" y="4482"/>
                  <a:pt x="3829" y="4426"/>
                </a:cubicBezTo>
                <a:cubicBezTo>
                  <a:pt x="4119" y="4426"/>
                  <a:pt x="4343" y="4069"/>
                  <a:pt x="4231" y="3801"/>
                </a:cubicBezTo>
                <a:lnTo>
                  <a:pt x="4231" y="3801"/>
                </a:lnTo>
                <a:cubicBezTo>
                  <a:pt x="4382" y="3854"/>
                  <a:pt x="4542" y="3880"/>
                  <a:pt x="4701" y="3880"/>
                </a:cubicBezTo>
                <a:cubicBezTo>
                  <a:pt x="4980" y="3880"/>
                  <a:pt x="5259" y="3800"/>
                  <a:pt x="5493" y="3644"/>
                </a:cubicBezTo>
                <a:cubicBezTo>
                  <a:pt x="5873" y="3410"/>
                  <a:pt x="6129" y="2997"/>
                  <a:pt x="6174" y="2562"/>
                </a:cubicBezTo>
                <a:cubicBezTo>
                  <a:pt x="6174" y="2706"/>
                  <a:pt x="6285" y="2852"/>
                  <a:pt x="6431" y="2885"/>
                </a:cubicBezTo>
                <a:cubicBezTo>
                  <a:pt x="6453" y="2890"/>
                  <a:pt x="6476" y="2892"/>
                  <a:pt x="6498" y="2892"/>
                </a:cubicBezTo>
                <a:cubicBezTo>
                  <a:pt x="6630" y="2892"/>
                  <a:pt x="6752" y="2809"/>
                  <a:pt x="6799" y="2684"/>
                </a:cubicBezTo>
                <a:cubicBezTo>
                  <a:pt x="7050" y="3105"/>
                  <a:pt x="7526" y="3364"/>
                  <a:pt x="8000" y="3364"/>
                </a:cubicBezTo>
                <a:cubicBezTo>
                  <a:pt x="8054" y="3364"/>
                  <a:pt x="8108" y="3361"/>
                  <a:pt x="8161" y="3354"/>
                </a:cubicBezTo>
                <a:cubicBezTo>
                  <a:pt x="8697" y="3299"/>
                  <a:pt x="9178" y="2885"/>
                  <a:pt x="9322" y="2372"/>
                </a:cubicBezTo>
                <a:cubicBezTo>
                  <a:pt x="9361" y="2444"/>
                  <a:pt x="9438" y="2476"/>
                  <a:pt x="9516" y="2476"/>
                </a:cubicBezTo>
                <a:cubicBezTo>
                  <a:pt x="9619" y="2476"/>
                  <a:pt x="9723" y="2418"/>
                  <a:pt x="9736" y="2316"/>
                </a:cubicBezTo>
                <a:cubicBezTo>
                  <a:pt x="9802" y="2336"/>
                  <a:pt x="9869" y="2345"/>
                  <a:pt x="9937" y="2345"/>
                </a:cubicBezTo>
                <a:cubicBezTo>
                  <a:pt x="10212" y="2345"/>
                  <a:pt x="10483" y="2190"/>
                  <a:pt x="10617" y="1947"/>
                </a:cubicBezTo>
                <a:cubicBezTo>
                  <a:pt x="10774" y="1657"/>
                  <a:pt x="10696" y="1244"/>
                  <a:pt x="10439" y="1021"/>
                </a:cubicBezTo>
                <a:cubicBezTo>
                  <a:pt x="9485" y="224"/>
                  <a:pt x="8292" y="1"/>
                  <a:pt x="7021" y="1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6653245" y="2989130"/>
            <a:ext cx="3155062" cy="2811926"/>
          </a:xfrm>
          <a:custGeom>
            <a:avLst/>
            <a:gdLst/>
            <a:ahLst/>
            <a:cxnLst/>
            <a:rect l="l" t="t" r="r" b="b"/>
            <a:pathLst>
              <a:path w="9782" h="8718" extrusionOk="0">
                <a:moveTo>
                  <a:pt x="7360" y="0"/>
                </a:moveTo>
                <a:cubicBezTo>
                  <a:pt x="7146" y="0"/>
                  <a:pt x="6932" y="31"/>
                  <a:pt x="6722" y="93"/>
                </a:cubicBezTo>
                <a:cubicBezTo>
                  <a:pt x="6264" y="216"/>
                  <a:pt x="5839" y="507"/>
                  <a:pt x="5638" y="942"/>
                </a:cubicBezTo>
                <a:cubicBezTo>
                  <a:pt x="5438" y="1378"/>
                  <a:pt x="5527" y="1947"/>
                  <a:pt x="5896" y="2237"/>
                </a:cubicBezTo>
                <a:cubicBezTo>
                  <a:pt x="5683" y="2237"/>
                  <a:pt x="5438" y="2293"/>
                  <a:pt x="5337" y="2482"/>
                </a:cubicBezTo>
                <a:cubicBezTo>
                  <a:pt x="5271" y="2628"/>
                  <a:pt x="5293" y="2807"/>
                  <a:pt x="5371" y="2941"/>
                </a:cubicBezTo>
                <a:cubicBezTo>
                  <a:pt x="5415" y="3041"/>
                  <a:pt x="5482" y="3119"/>
                  <a:pt x="5549" y="3186"/>
                </a:cubicBezTo>
                <a:cubicBezTo>
                  <a:pt x="5379" y="3051"/>
                  <a:pt x="5158" y="2975"/>
                  <a:pt x="4937" y="2975"/>
                </a:cubicBezTo>
                <a:cubicBezTo>
                  <a:pt x="4811" y="2975"/>
                  <a:pt x="4684" y="2999"/>
                  <a:pt x="4567" y="3052"/>
                </a:cubicBezTo>
                <a:cubicBezTo>
                  <a:pt x="4199" y="3219"/>
                  <a:pt x="3964" y="3644"/>
                  <a:pt x="4031" y="4045"/>
                </a:cubicBezTo>
                <a:cubicBezTo>
                  <a:pt x="3954" y="4015"/>
                  <a:pt x="3873" y="4001"/>
                  <a:pt x="3792" y="4001"/>
                </a:cubicBezTo>
                <a:cubicBezTo>
                  <a:pt x="3517" y="4001"/>
                  <a:pt x="3241" y="4164"/>
                  <a:pt x="3138" y="4414"/>
                </a:cubicBezTo>
                <a:cubicBezTo>
                  <a:pt x="2983" y="4053"/>
                  <a:pt x="2599" y="3806"/>
                  <a:pt x="2216" y="3806"/>
                </a:cubicBezTo>
                <a:cubicBezTo>
                  <a:pt x="2185" y="3806"/>
                  <a:pt x="2153" y="3808"/>
                  <a:pt x="2122" y="3811"/>
                </a:cubicBezTo>
                <a:cubicBezTo>
                  <a:pt x="1698" y="3856"/>
                  <a:pt x="1318" y="4191"/>
                  <a:pt x="1240" y="4604"/>
                </a:cubicBezTo>
                <a:cubicBezTo>
                  <a:pt x="1150" y="5017"/>
                  <a:pt x="1351" y="5475"/>
                  <a:pt x="1720" y="5687"/>
                </a:cubicBezTo>
                <a:cubicBezTo>
                  <a:pt x="1530" y="5687"/>
                  <a:pt x="1351" y="5854"/>
                  <a:pt x="1351" y="6055"/>
                </a:cubicBezTo>
                <a:cubicBezTo>
                  <a:pt x="1215" y="5941"/>
                  <a:pt x="1036" y="5885"/>
                  <a:pt x="857" y="5885"/>
                </a:cubicBezTo>
                <a:cubicBezTo>
                  <a:pt x="668" y="5885"/>
                  <a:pt x="478" y="5947"/>
                  <a:pt x="336" y="6067"/>
                </a:cubicBezTo>
                <a:cubicBezTo>
                  <a:pt x="68" y="6312"/>
                  <a:pt x="1" y="6759"/>
                  <a:pt x="190" y="7072"/>
                </a:cubicBezTo>
                <a:lnTo>
                  <a:pt x="470" y="7228"/>
                </a:lnTo>
                <a:cubicBezTo>
                  <a:pt x="1775" y="7853"/>
                  <a:pt x="3127" y="8489"/>
                  <a:pt x="4578" y="8668"/>
                </a:cubicBezTo>
                <a:cubicBezTo>
                  <a:pt x="4828" y="8700"/>
                  <a:pt x="5081" y="8717"/>
                  <a:pt x="5334" y="8717"/>
                </a:cubicBezTo>
                <a:cubicBezTo>
                  <a:pt x="6557" y="8717"/>
                  <a:pt x="7786" y="8325"/>
                  <a:pt x="8608" y="7429"/>
                </a:cubicBezTo>
                <a:cubicBezTo>
                  <a:pt x="9513" y="6457"/>
                  <a:pt x="9781" y="5006"/>
                  <a:pt x="9558" y="3688"/>
                </a:cubicBezTo>
                <a:cubicBezTo>
                  <a:pt x="9334" y="2371"/>
                  <a:pt x="8620" y="1165"/>
                  <a:pt x="7871" y="60"/>
                </a:cubicBezTo>
                <a:cubicBezTo>
                  <a:pt x="7702" y="20"/>
                  <a:pt x="7531" y="0"/>
                  <a:pt x="7360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-205683" y="3357178"/>
            <a:ext cx="3549741" cy="2075824"/>
          </a:xfrm>
          <a:custGeom>
            <a:avLst/>
            <a:gdLst/>
            <a:ahLst/>
            <a:cxnLst/>
            <a:rect l="l" t="t" r="r" b="b"/>
            <a:pathLst>
              <a:path w="10127" h="5922" extrusionOk="0">
                <a:moveTo>
                  <a:pt x="2117" y="0"/>
                </a:moveTo>
                <a:cubicBezTo>
                  <a:pt x="2089" y="0"/>
                  <a:pt x="2060" y="2"/>
                  <a:pt x="2032" y="7"/>
                </a:cubicBezTo>
                <a:cubicBezTo>
                  <a:pt x="1753" y="40"/>
                  <a:pt x="1530" y="264"/>
                  <a:pt x="1418" y="520"/>
                </a:cubicBezTo>
                <a:cubicBezTo>
                  <a:pt x="1307" y="777"/>
                  <a:pt x="1284" y="1056"/>
                  <a:pt x="1250" y="1336"/>
                </a:cubicBezTo>
                <a:cubicBezTo>
                  <a:pt x="1173" y="1179"/>
                  <a:pt x="1005" y="1068"/>
                  <a:pt x="816" y="1056"/>
                </a:cubicBezTo>
                <a:cubicBezTo>
                  <a:pt x="806" y="1055"/>
                  <a:pt x="796" y="1055"/>
                  <a:pt x="787" y="1055"/>
                </a:cubicBezTo>
                <a:cubicBezTo>
                  <a:pt x="618" y="1055"/>
                  <a:pt x="453" y="1143"/>
                  <a:pt x="357" y="1291"/>
                </a:cubicBezTo>
                <a:cubicBezTo>
                  <a:pt x="313" y="1972"/>
                  <a:pt x="89" y="2708"/>
                  <a:pt x="56" y="3390"/>
                </a:cubicBezTo>
                <a:cubicBezTo>
                  <a:pt x="22" y="3792"/>
                  <a:pt x="0" y="4194"/>
                  <a:pt x="89" y="4584"/>
                </a:cubicBezTo>
                <a:cubicBezTo>
                  <a:pt x="168" y="4975"/>
                  <a:pt x="357" y="5355"/>
                  <a:pt x="692" y="5578"/>
                </a:cubicBezTo>
                <a:cubicBezTo>
                  <a:pt x="1005" y="5779"/>
                  <a:pt x="1407" y="5812"/>
                  <a:pt x="1776" y="5846"/>
                </a:cubicBezTo>
                <a:cubicBezTo>
                  <a:pt x="2504" y="5898"/>
                  <a:pt x="3231" y="5921"/>
                  <a:pt x="3958" y="5921"/>
                </a:cubicBezTo>
                <a:cubicBezTo>
                  <a:pt x="5893" y="5921"/>
                  <a:pt x="7823" y="5755"/>
                  <a:pt x="9747" y="5511"/>
                </a:cubicBezTo>
                <a:cubicBezTo>
                  <a:pt x="10093" y="5209"/>
                  <a:pt x="10127" y="4629"/>
                  <a:pt x="9837" y="4294"/>
                </a:cubicBezTo>
                <a:cubicBezTo>
                  <a:pt x="9673" y="4106"/>
                  <a:pt x="9427" y="4010"/>
                  <a:pt x="9181" y="4010"/>
                </a:cubicBezTo>
                <a:cubicBezTo>
                  <a:pt x="9047" y="4010"/>
                  <a:pt x="8914" y="4038"/>
                  <a:pt x="8794" y="4095"/>
                </a:cubicBezTo>
                <a:lnTo>
                  <a:pt x="8794" y="4095"/>
                </a:lnTo>
                <a:cubicBezTo>
                  <a:pt x="8872" y="4029"/>
                  <a:pt x="8937" y="3950"/>
                  <a:pt x="8976" y="3859"/>
                </a:cubicBezTo>
                <a:cubicBezTo>
                  <a:pt x="9043" y="3691"/>
                  <a:pt x="9010" y="3490"/>
                  <a:pt x="8876" y="3378"/>
                </a:cubicBezTo>
                <a:cubicBezTo>
                  <a:pt x="8823" y="3334"/>
                  <a:pt x="8755" y="3313"/>
                  <a:pt x="8687" y="3313"/>
                </a:cubicBezTo>
                <a:cubicBezTo>
                  <a:pt x="8583" y="3313"/>
                  <a:pt x="8481" y="3362"/>
                  <a:pt x="8441" y="3457"/>
                </a:cubicBezTo>
                <a:cubicBezTo>
                  <a:pt x="8519" y="3133"/>
                  <a:pt x="8385" y="2798"/>
                  <a:pt x="8184" y="2530"/>
                </a:cubicBezTo>
                <a:cubicBezTo>
                  <a:pt x="7866" y="2135"/>
                  <a:pt x="7356" y="1898"/>
                  <a:pt x="6843" y="1898"/>
                </a:cubicBezTo>
                <a:cubicBezTo>
                  <a:pt x="6761" y="1898"/>
                  <a:pt x="6680" y="1904"/>
                  <a:pt x="6599" y="1916"/>
                </a:cubicBezTo>
                <a:cubicBezTo>
                  <a:pt x="6018" y="1994"/>
                  <a:pt x="5493" y="2418"/>
                  <a:pt x="5270" y="2966"/>
                </a:cubicBezTo>
                <a:cubicBezTo>
                  <a:pt x="5191" y="2852"/>
                  <a:pt x="5037" y="2799"/>
                  <a:pt x="4877" y="2799"/>
                </a:cubicBezTo>
                <a:cubicBezTo>
                  <a:pt x="4721" y="2799"/>
                  <a:pt x="4560" y="2850"/>
                  <a:pt x="4455" y="2943"/>
                </a:cubicBezTo>
                <a:cubicBezTo>
                  <a:pt x="4500" y="2574"/>
                  <a:pt x="4299" y="2195"/>
                  <a:pt x="3975" y="2016"/>
                </a:cubicBezTo>
                <a:cubicBezTo>
                  <a:pt x="3841" y="1943"/>
                  <a:pt x="3691" y="1907"/>
                  <a:pt x="3539" y="1907"/>
                </a:cubicBezTo>
                <a:cubicBezTo>
                  <a:pt x="3393" y="1907"/>
                  <a:pt x="3245" y="1940"/>
                  <a:pt x="3112" y="2005"/>
                </a:cubicBezTo>
                <a:lnTo>
                  <a:pt x="3112" y="2005"/>
                </a:lnTo>
                <a:cubicBezTo>
                  <a:pt x="3188" y="1924"/>
                  <a:pt x="3229" y="1814"/>
                  <a:pt x="3215" y="1704"/>
                </a:cubicBezTo>
                <a:cubicBezTo>
                  <a:pt x="3205" y="1525"/>
                  <a:pt x="3048" y="1358"/>
                  <a:pt x="2870" y="1336"/>
                </a:cubicBezTo>
                <a:cubicBezTo>
                  <a:pt x="2937" y="1034"/>
                  <a:pt x="2937" y="710"/>
                  <a:pt x="2791" y="431"/>
                </a:cubicBezTo>
                <a:cubicBezTo>
                  <a:pt x="2660" y="188"/>
                  <a:pt x="2391" y="0"/>
                  <a:pt x="2117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28"/>
          <p:cNvGrpSpPr/>
          <p:nvPr/>
        </p:nvGrpSpPr>
        <p:grpSpPr>
          <a:xfrm>
            <a:off x="6102024" y="669074"/>
            <a:ext cx="1186025" cy="1883599"/>
            <a:chOff x="6102024" y="669074"/>
            <a:chExt cx="1186025" cy="1883599"/>
          </a:xfrm>
        </p:grpSpPr>
        <p:sp>
          <p:nvSpPr>
            <p:cNvPr id="819" name="Google Shape;819;p28"/>
            <p:cNvSpPr/>
            <p:nvPr/>
          </p:nvSpPr>
          <p:spPr>
            <a:xfrm>
              <a:off x="6203598" y="669074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921" y="73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102024" y="826517"/>
              <a:ext cx="342913" cy="129591"/>
            </a:xfrm>
            <a:custGeom>
              <a:avLst/>
              <a:gdLst/>
              <a:ahLst/>
              <a:cxnLst/>
              <a:rect l="l" t="t" r="r" b="b"/>
              <a:pathLst>
                <a:path w="1921" h="726" extrusionOk="0">
                  <a:moveTo>
                    <a:pt x="0" y="1"/>
                  </a:moveTo>
                  <a:lnTo>
                    <a:pt x="0" y="726"/>
                  </a:lnTo>
                  <a:lnTo>
                    <a:pt x="1920" y="726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945136" y="1569819"/>
              <a:ext cx="342913" cy="129769"/>
            </a:xfrm>
            <a:custGeom>
              <a:avLst/>
              <a:gdLst/>
              <a:ahLst/>
              <a:cxnLst/>
              <a:rect l="l" t="t" r="r" b="b"/>
              <a:pathLst>
                <a:path w="192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1921" y="72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843384" y="1725299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7"/>
                  </a:lnTo>
                  <a:lnTo>
                    <a:pt x="1921" y="737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6496536" y="2265460"/>
              <a:ext cx="343091" cy="131733"/>
            </a:xfrm>
            <a:custGeom>
              <a:avLst/>
              <a:gdLst/>
              <a:ahLst/>
              <a:cxnLst/>
              <a:rect l="l" t="t" r="r" b="b"/>
              <a:pathLst>
                <a:path w="1922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6127909" y="2265460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394962" y="2422903"/>
              <a:ext cx="343091" cy="129769"/>
            </a:xfrm>
            <a:custGeom>
              <a:avLst/>
              <a:gdLst/>
              <a:ahLst/>
              <a:cxnLst/>
              <a:rect l="l" t="t" r="r" b="b"/>
              <a:pathLst>
                <a:path w="1922" h="727" extrusionOk="0">
                  <a:moveTo>
                    <a:pt x="1" y="0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355154" y="2103912"/>
              <a:ext cx="342913" cy="131733"/>
            </a:xfrm>
            <a:custGeom>
              <a:avLst/>
              <a:gdLst/>
              <a:ahLst/>
              <a:cxnLst/>
              <a:rect l="l" t="t" r="r" b="b"/>
              <a:pathLst>
                <a:path w="1921" h="738" extrusionOk="0">
                  <a:moveTo>
                    <a:pt x="0" y="1"/>
                  </a:moveTo>
                  <a:lnTo>
                    <a:pt x="0" y="738"/>
                  </a:lnTo>
                  <a:lnTo>
                    <a:pt x="1921" y="738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6484575" y="826517"/>
              <a:ext cx="343091" cy="129591"/>
            </a:xfrm>
            <a:custGeom>
              <a:avLst/>
              <a:gdLst/>
              <a:ahLst/>
              <a:cxnLst/>
              <a:rect l="l" t="t" r="r" b="b"/>
              <a:pathLst>
                <a:path w="1922" h="726" extrusionOk="0">
                  <a:moveTo>
                    <a:pt x="1" y="1"/>
                  </a:moveTo>
                  <a:lnTo>
                    <a:pt x="1" y="726"/>
                  </a:lnTo>
                  <a:lnTo>
                    <a:pt x="1921" y="72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D2F2F9">
                <a:alpha val="76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9"/>
          <p:cNvSpPr/>
          <p:nvPr/>
        </p:nvSpPr>
        <p:spPr>
          <a:xfrm>
            <a:off x="434873" y="-47815"/>
            <a:ext cx="7837050" cy="5239133"/>
          </a:xfrm>
          <a:custGeom>
            <a:avLst/>
            <a:gdLst/>
            <a:ahLst/>
            <a:cxnLst/>
            <a:rect l="l" t="t" r="r" b="b"/>
            <a:pathLst>
              <a:path w="25446" h="17011" extrusionOk="0">
                <a:moveTo>
                  <a:pt x="7509" y="0"/>
                </a:moveTo>
                <a:cubicBezTo>
                  <a:pt x="7388" y="0"/>
                  <a:pt x="7267" y="4"/>
                  <a:pt x="7146" y="12"/>
                </a:cubicBezTo>
                <a:cubicBezTo>
                  <a:pt x="4958" y="146"/>
                  <a:pt x="2915" y="1463"/>
                  <a:pt x="1687" y="3283"/>
                </a:cubicBezTo>
                <a:cubicBezTo>
                  <a:pt x="459" y="5103"/>
                  <a:pt x="1" y="7380"/>
                  <a:pt x="157" y="9569"/>
                </a:cubicBezTo>
                <a:cubicBezTo>
                  <a:pt x="269" y="10976"/>
                  <a:pt x="705" y="12483"/>
                  <a:pt x="1854" y="13287"/>
                </a:cubicBezTo>
                <a:cubicBezTo>
                  <a:pt x="2503" y="13738"/>
                  <a:pt x="3274" y="13900"/>
                  <a:pt x="4068" y="13900"/>
                </a:cubicBezTo>
                <a:cubicBezTo>
                  <a:pt x="4668" y="13900"/>
                  <a:pt x="5281" y="13807"/>
                  <a:pt x="5863" y="13677"/>
                </a:cubicBezTo>
                <a:cubicBezTo>
                  <a:pt x="7065" y="13409"/>
                  <a:pt x="8258" y="12999"/>
                  <a:pt x="9483" y="12999"/>
                </a:cubicBezTo>
                <a:cubicBezTo>
                  <a:pt x="9634" y="12999"/>
                  <a:pt x="9785" y="13006"/>
                  <a:pt x="9938" y="13019"/>
                </a:cubicBezTo>
                <a:cubicBezTo>
                  <a:pt x="13120" y="13287"/>
                  <a:pt x="15375" y="16625"/>
                  <a:pt x="18557" y="16982"/>
                </a:cubicBezTo>
                <a:cubicBezTo>
                  <a:pt x="18731" y="17001"/>
                  <a:pt x="18906" y="17011"/>
                  <a:pt x="19080" y="17011"/>
                </a:cubicBezTo>
                <a:cubicBezTo>
                  <a:pt x="20924" y="17011"/>
                  <a:pt x="22724" y="15958"/>
                  <a:pt x="23816" y="14448"/>
                </a:cubicBezTo>
                <a:cubicBezTo>
                  <a:pt x="25010" y="12807"/>
                  <a:pt x="25446" y="10697"/>
                  <a:pt x="25379" y="8665"/>
                </a:cubicBezTo>
                <a:cubicBezTo>
                  <a:pt x="25323" y="7057"/>
                  <a:pt x="24965" y="5438"/>
                  <a:pt x="24084" y="4098"/>
                </a:cubicBezTo>
                <a:cubicBezTo>
                  <a:pt x="23201" y="2758"/>
                  <a:pt x="21750" y="1731"/>
                  <a:pt x="20154" y="1619"/>
                </a:cubicBezTo>
                <a:cubicBezTo>
                  <a:pt x="20039" y="1611"/>
                  <a:pt x="19924" y="1607"/>
                  <a:pt x="19810" y="1607"/>
                </a:cubicBezTo>
                <a:cubicBezTo>
                  <a:pt x="18569" y="1607"/>
                  <a:pt x="17359" y="2069"/>
                  <a:pt x="16112" y="2212"/>
                </a:cubicBezTo>
                <a:cubicBezTo>
                  <a:pt x="15827" y="2246"/>
                  <a:pt x="15538" y="2263"/>
                  <a:pt x="15248" y="2263"/>
                </a:cubicBezTo>
                <a:cubicBezTo>
                  <a:pt x="14505" y="2263"/>
                  <a:pt x="13753" y="2152"/>
                  <a:pt x="13031" y="1944"/>
                </a:cubicBezTo>
                <a:cubicBezTo>
                  <a:pt x="12528" y="1798"/>
                  <a:pt x="12036" y="1609"/>
                  <a:pt x="11557" y="1396"/>
                </a:cubicBezTo>
                <a:cubicBezTo>
                  <a:pt x="11088" y="1173"/>
                  <a:pt x="10664" y="883"/>
                  <a:pt x="10205" y="671"/>
                </a:cubicBezTo>
                <a:cubicBezTo>
                  <a:pt x="10195" y="671"/>
                  <a:pt x="10195" y="659"/>
                  <a:pt x="10183" y="659"/>
                </a:cubicBezTo>
                <a:cubicBezTo>
                  <a:pt x="9893" y="503"/>
                  <a:pt x="9580" y="358"/>
                  <a:pt x="9257" y="257"/>
                </a:cubicBezTo>
                <a:cubicBezTo>
                  <a:pt x="8691" y="90"/>
                  <a:pt x="8102" y="0"/>
                  <a:pt x="7509" y="0"/>
                </a:cubicBezTo>
                <a:close/>
              </a:path>
            </a:pathLst>
          </a:custGeom>
          <a:solidFill>
            <a:srgbClr val="D2F2F9">
              <a:alpha val="76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0F9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○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■"/>
              <a:defRPr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3"/>
          <p:cNvSpPr txBox="1">
            <a:spLocks noGrp="1"/>
          </p:cNvSpPr>
          <p:nvPr>
            <p:ph type="subTitle" idx="1"/>
          </p:nvPr>
        </p:nvSpPr>
        <p:spPr>
          <a:xfrm>
            <a:off x="1406189" y="3705664"/>
            <a:ext cx="6197977" cy="23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Leaf Iris Species Detection using DECISION TREE</a:t>
            </a:r>
          </a:p>
        </p:txBody>
      </p:sp>
      <p:sp>
        <p:nvSpPr>
          <p:cNvPr id="905" name="Google Shape;905;p33"/>
          <p:cNvSpPr/>
          <p:nvPr/>
        </p:nvSpPr>
        <p:spPr>
          <a:xfrm>
            <a:off x="1252023" y="1683338"/>
            <a:ext cx="6506307" cy="846600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3"/>
          <p:cNvSpPr txBox="1">
            <a:spLocks noGrp="1"/>
          </p:cNvSpPr>
          <p:nvPr>
            <p:ph type="ctrTitle"/>
          </p:nvPr>
        </p:nvSpPr>
        <p:spPr>
          <a:xfrm>
            <a:off x="1511195" y="1755748"/>
            <a:ext cx="6121610" cy="70178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rgbClr val="FFFFFF"/>
                </a:solidFill>
              </a:rPr>
              <a:t>MACHINE LEARNING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sz="13100" dirty="0"/>
          </a:p>
        </p:txBody>
      </p:sp>
      <p:sp>
        <p:nvSpPr>
          <p:cNvPr id="907" name="Google Shape;907;p33"/>
          <p:cNvSpPr txBox="1">
            <a:spLocks noGrp="1"/>
          </p:cNvSpPr>
          <p:nvPr>
            <p:ph type="ctrTitle" idx="2"/>
          </p:nvPr>
        </p:nvSpPr>
        <p:spPr>
          <a:xfrm>
            <a:off x="3271023" y="2602348"/>
            <a:ext cx="2601953" cy="70702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MASTER CLASS</a:t>
            </a:r>
            <a:endParaRPr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31593-B1D5-E2BB-DF7C-AC8392B2788C}"/>
              </a:ext>
            </a:extLst>
          </p:cNvPr>
          <p:cNvSpPr txBox="1"/>
          <p:nvPr/>
        </p:nvSpPr>
        <p:spPr>
          <a:xfrm>
            <a:off x="2747595" y="766445"/>
            <a:ext cx="364880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00A1BC"/>
                </a:solidFill>
                <a:effectLst/>
                <a:uLnTx/>
                <a:uFillTx/>
                <a:latin typeface="Lilita One"/>
                <a:sym typeface="Lilita One"/>
              </a:rPr>
              <a:t>DAY – </a:t>
            </a:r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D82F2B"/>
                </a:solidFill>
                <a:effectLst/>
                <a:uLnTx/>
                <a:uFillTx/>
                <a:latin typeface="Lilita One"/>
                <a:sym typeface="Lilita One"/>
              </a:rPr>
              <a:t>7</a:t>
            </a:r>
            <a:r>
              <a:rPr kumimoji="0" lang="en" sz="5100" b="0" i="0" u="none" strike="noStrike" kern="0" cap="none" spc="0" normalizeH="0" baseline="0" noProof="0" dirty="0">
                <a:ln>
                  <a:noFill/>
                </a:ln>
                <a:solidFill>
                  <a:srgbClr val="00A1BC"/>
                </a:solidFill>
                <a:effectLst/>
                <a:uLnTx/>
                <a:uFillTx/>
                <a:latin typeface="Lilita One"/>
                <a:sym typeface="Lilita One"/>
              </a:rPr>
              <a:t>/30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23EBEB-1A9F-09C7-91B8-A8A13402D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95" y="238220"/>
            <a:ext cx="1455944" cy="335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B380EB-6B20-AF45-32D9-DBF7B3AF66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8414" cy="1148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8"/>
          <p:cNvSpPr/>
          <p:nvPr/>
        </p:nvSpPr>
        <p:spPr>
          <a:xfrm>
            <a:off x="4212710" y="1976512"/>
            <a:ext cx="4321487" cy="1936892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8"/>
          <p:cNvSpPr txBox="1">
            <a:spLocks noGrp="1"/>
          </p:cNvSpPr>
          <p:nvPr>
            <p:ph type="title"/>
          </p:nvPr>
        </p:nvSpPr>
        <p:spPr>
          <a:xfrm>
            <a:off x="4343994" y="2571750"/>
            <a:ext cx="4029600" cy="595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Leaf Iris Species Detection using DECISION TREE</a:t>
            </a:r>
          </a:p>
        </p:txBody>
      </p:sp>
      <p:sp>
        <p:nvSpPr>
          <p:cNvPr id="1253" name="Google Shape;1253;p38"/>
          <p:cNvSpPr txBox="1">
            <a:spLocks noGrp="1"/>
          </p:cNvSpPr>
          <p:nvPr>
            <p:ph type="subTitle" idx="1"/>
          </p:nvPr>
        </p:nvSpPr>
        <p:spPr>
          <a:xfrm>
            <a:off x="5876546" y="4096231"/>
            <a:ext cx="964495" cy="41241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Concept</a:t>
            </a:r>
          </a:p>
        </p:txBody>
      </p:sp>
      <p:sp>
        <p:nvSpPr>
          <p:cNvPr id="1254" name="Google Shape;1254;p38"/>
          <p:cNvSpPr txBox="1">
            <a:spLocks noGrp="1"/>
          </p:cNvSpPr>
          <p:nvPr>
            <p:ph type="title" idx="2"/>
          </p:nvPr>
        </p:nvSpPr>
        <p:spPr>
          <a:xfrm>
            <a:off x="4310890" y="708291"/>
            <a:ext cx="3750900" cy="1510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07" name="Google Shape;1307;p38"/>
          <p:cNvSpPr/>
          <p:nvPr/>
        </p:nvSpPr>
        <p:spPr>
          <a:xfrm>
            <a:off x="6712315" y="426364"/>
            <a:ext cx="1069966" cy="47436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Remote Access Software for virtual cloud desktops">
            <a:extLst>
              <a:ext uri="{FF2B5EF4-FFF2-40B4-BE49-F238E27FC236}">
                <a16:creationId xmlns:a16="http://schemas.microsoft.com/office/drawing/2014/main" id="{0702074F-7F1E-03FE-A2F8-4789938E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9" y="1317012"/>
            <a:ext cx="3457378" cy="18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5"/>
          <p:cNvSpPr/>
          <p:nvPr/>
        </p:nvSpPr>
        <p:spPr>
          <a:xfrm>
            <a:off x="843049" y="2031283"/>
            <a:ext cx="4101279" cy="1917121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45"/>
          <p:cNvSpPr txBox="1">
            <a:spLocks noGrp="1"/>
          </p:cNvSpPr>
          <p:nvPr>
            <p:ph type="title"/>
          </p:nvPr>
        </p:nvSpPr>
        <p:spPr>
          <a:xfrm>
            <a:off x="923500" y="2231397"/>
            <a:ext cx="3940378" cy="151689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Leaf Iris Species Detection using DECISION TREE</a:t>
            </a:r>
          </a:p>
        </p:txBody>
      </p:sp>
      <p:sp>
        <p:nvSpPr>
          <p:cNvPr id="1634" name="Google Shape;1634;p45"/>
          <p:cNvSpPr txBox="1">
            <a:spLocks noGrp="1"/>
          </p:cNvSpPr>
          <p:nvPr>
            <p:ph type="subTitle" idx="1"/>
          </p:nvPr>
        </p:nvSpPr>
        <p:spPr>
          <a:xfrm>
            <a:off x="1325350" y="3932857"/>
            <a:ext cx="2540100" cy="63011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</a:t>
            </a:r>
            <a:r>
              <a:rPr lang="en-IN" dirty="0" err="1"/>
              <a:t>roject</a:t>
            </a:r>
            <a:endParaRPr lang="en-IN" dirty="0"/>
          </a:p>
        </p:txBody>
      </p:sp>
      <p:sp>
        <p:nvSpPr>
          <p:cNvPr id="1635" name="Google Shape;1635;p45"/>
          <p:cNvSpPr txBox="1">
            <a:spLocks noGrp="1"/>
          </p:cNvSpPr>
          <p:nvPr>
            <p:ph type="title" idx="2"/>
          </p:nvPr>
        </p:nvSpPr>
        <p:spPr>
          <a:xfrm>
            <a:off x="720000" y="804843"/>
            <a:ext cx="3750900" cy="1499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853" name="Google Shape;1853;p45"/>
          <p:cNvGrpSpPr/>
          <p:nvPr/>
        </p:nvGrpSpPr>
        <p:grpSpPr>
          <a:xfrm>
            <a:off x="124750" y="303051"/>
            <a:ext cx="1129299" cy="1318812"/>
            <a:chOff x="124750" y="303051"/>
            <a:chExt cx="1129299" cy="1318812"/>
          </a:xfrm>
        </p:grpSpPr>
        <p:sp>
          <p:nvSpPr>
            <p:cNvPr id="1854" name="Google Shape;1854;p45"/>
            <p:cNvSpPr/>
            <p:nvPr/>
          </p:nvSpPr>
          <p:spPr>
            <a:xfrm>
              <a:off x="124750" y="1147495"/>
              <a:ext cx="1069966" cy="474368"/>
            </a:xfrm>
            <a:custGeom>
              <a:avLst/>
              <a:gdLst/>
              <a:ahLst/>
              <a:cxnLst/>
              <a:rect l="l" t="t" r="r" b="b"/>
              <a:pathLst>
                <a:path w="5774" h="2560" extrusionOk="0">
                  <a:moveTo>
                    <a:pt x="5036" y="1"/>
                  </a:moveTo>
                  <a:cubicBezTo>
                    <a:pt x="4914" y="1"/>
                    <a:pt x="4794" y="32"/>
                    <a:pt x="4679" y="81"/>
                  </a:cubicBezTo>
                  <a:cubicBezTo>
                    <a:pt x="4367" y="215"/>
                    <a:pt x="4065" y="483"/>
                    <a:pt x="3965" y="806"/>
                  </a:cubicBezTo>
                  <a:cubicBezTo>
                    <a:pt x="3987" y="650"/>
                    <a:pt x="3875" y="494"/>
                    <a:pt x="3730" y="449"/>
                  </a:cubicBezTo>
                  <a:cubicBezTo>
                    <a:pt x="3692" y="437"/>
                    <a:pt x="3652" y="432"/>
                    <a:pt x="3612" y="432"/>
                  </a:cubicBezTo>
                  <a:cubicBezTo>
                    <a:pt x="3501" y="432"/>
                    <a:pt x="3388" y="475"/>
                    <a:pt x="3306" y="550"/>
                  </a:cubicBezTo>
                  <a:cubicBezTo>
                    <a:pt x="3183" y="650"/>
                    <a:pt x="3105" y="795"/>
                    <a:pt x="3072" y="940"/>
                  </a:cubicBezTo>
                  <a:cubicBezTo>
                    <a:pt x="2881" y="538"/>
                    <a:pt x="2558" y="181"/>
                    <a:pt x="2134" y="47"/>
                  </a:cubicBezTo>
                  <a:cubicBezTo>
                    <a:pt x="2032" y="19"/>
                    <a:pt x="1927" y="5"/>
                    <a:pt x="1822" y="5"/>
                  </a:cubicBezTo>
                  <a:cubicBezTo>
                    <a:pt x="1475" y="5"/>
                    <a:pt x="1132" y="158"/>
                    <a:pt x="961" y="449"/>
                  </a:cubicBezTo>
                  <a:cubicBezTo>
                    <a:pt x="715" y="851"/>
                    <a:pt x="827" y="1376"/>
                    <a:pt x="995" y="1811"/>
                  </a:cubicBezTo>
                  <a:cubicBezTo>
                    <a:pt x="888" y="1668"/>
                    <a:pt x="724" y="1583"/>
                    <a:pt x="554" y="1583"/>
                  </a:cubicBezTo>
                  <a:cubicBezTo>
                    <a:pt x="511" y="1583"/>
                    <a:pt x="468" y="1588"/>
                    <a:pt x="425" y="1599"/>
                  </a:cubicBezTo>
                  <a:cubicBezTo>
                    <a:pt x="224" y="1644"/>
                    <a:pt x="57" y="1823"/>
                    <a:pt x="23" y="2034"/>
                  </a:cubicBezTo>
                  <a:cubicBezTo>
                    <a:pt x="1" y="2247"/>
                    <a:pt x="79" y="2470"/>
                    <a:pt x="269" y="2560"/>
                  </a:cubicBezTo>
                  <a:lnTo>
                    <a:pt x="5639" y="2560"/>
                  </a:lnTo>
                  <a:cubicBezTo>
                    <a:pt x="5773" y="2403"/>
                    <a:pt x="5740" y="2191"/>
                    <a:pt x="5751" y="1990"/>
                  </a:cubicBezTo>
                  <a:cubicBezTo>
                    <a:pt x="5751" y="1890"/>
                    <a:pt x="5729" y="1789"/>
                    <a:pt x="5662" y="1722"/>
                  </a:cubicBezTo>
                  <a:cubicBezTo>
                    <a:pt x="5620" y="1680"/>
                    <a:pt x="5544" y="1647"/>
                    <a:pt x="5478" y="1647"/>
                  </a:cubicBezTo>
                  <a:cubicBezTo>
                    <a:pt x="5439" y="1647"/>
                    <a:pt x="5403" y="1659"/>
                    <a:pt x="5382" y="1689"/>
                  </a:cubicBezTo>
                  <a:cubicBezTo>
                    <a:pt x="5516" y="1398"/>
                    <a:pt x="5662" y="1086"/>
                    <a:pt x="5662" y="762"/>
                  </a:cubicBezTo>
                  <a:cubicBezTo>
                    <a:pt x="5662" y="449"/>
                    <a:pt x="5483" y="92"/>
                    <a:pt x="5171" y="14"/>
                  </a:cubicBezTo>
                  <a:cubicBezTo>
                    <a:pt x="5125" y="5"/>
                    <a:pt x="5080" y="1"/>
                    <a:pt x="5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719992" y="303051"/>
              <a:ext cx="534056" cy="177888"/>
            </a:xfrm>
            <a:custGeom>
              <a:avLst/>
              <a:gdLst/>
              <a:ahLst/>
              <a:cxnLst/>
              <a:rect l="l" t="t" r="r" b="b"/>
              <a:pathLst>
                <a:path w="2882" h="960" extrusionOk="0">
                  <a:moveTo>
                    <a:pt x="1337" y="1"/>
                  </a:moveTo>
                  <a:cubicBezTo>
                    <a:pt x="1143" y="1"/>
                    <a:pt x="950" y="55"/>
                    <a:pt x="805" y="178"/>
                  </a:cubicBezTo>
                  <a:cubicBezTo>
                    <a:pt x="704" y="267"/>
                    <a:pt x="637" y="390"/>
                    <a:pt x="592" y="524"/>
                  </a:cubicBezTo>
                  <a:cubicBezTo>
                    <a:pt x="559" y="502"/>
                    <a:pt x="514" y="502"/>
                    <a:pt x="470" y="490"/>
                  </a:cubicBezTo>
                  <a:cubicBezTo>
                    <a:pt x="454" y="489"/>
                    <a:pt x="438" y="488"/>
                    <a:pt x="422" y="488"/>
                  </a:cubicBezTo>
                  <a:cubicBezTo>
                    <a:pt x="304" y="488"/>
                    <a:pt x="190" y="524"/>
                    <a:pt x="101" y="613"/>
                  </a:cubicBezTo>
                  <a:cubicBezTo>
                    <a:pt x="11" y="713"/>
                    <a:pt x="1" y="847"/>
                    <a:pt x="78" y="959"/>
                  </a:cubicBezTo>
                  <a:lnTo>
                    <a:pt x="2725" y="959"/>
                  </a:lnTo>
                  <a:cubicBezTo>
                    <a:pt x="2780" y="904"/>
                    <a:pt x="2836" y="859"/>
                    <a:pt x="2859" y="792"/>
                  </a:cubicBezTo>
                  <a:cubicBezTo>
                    <a:pt x="2881" y="725"/>
                    <a:pt x="2881" y="636"/>
                    <a:pt x="2825" y="579"/>
                  </a:cubicBezTo>
                  <a:cubicBezTo>
                    <a:pt x="2792" y="546"/>
                    <a:pt x="2736" y="535"/>
                    <a:pt x="2691" y="524"/>
                  </a:cubicBezTo>
                  <a:cubicBezTo>
                    <a:pt x="2680" y="523"/>
                    <a:pt x="2669" y="523"/>
                    <a:pt x="2658" y="523"/>
                  </a:cubicBezTo>
                  <a:cubicBezTo>
                    <a:pt x="2502" y="523"/>
                    <a:pt x="2349" y="600"/>
                    <a:pt x="2256" y="725"/>
                  </a:cubicBezTo>
                  <a:cubicBezTo>
                    <a:pt x="2222" y="378"/>
                    <a:pt x="1932" y="122"/>
                    <a:pt x="1597" y="33"/>
                  </a:cubicBezTo>
                  <a:cubicBezTo>
                    <a:pt x="1513" y="12"/>
                    <a:pt x="1425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6" name="Google Shape;1856;p45"/>
          <p:cNvSpPr/>
          <p:nvPr/>
        </p:nvSpPr>
        <p:spPr>
          <a:xfrm>
            <a:off x="4127422" y="1066851"/>
            <a:ext cx="736456" cy="297876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Oval 230" descr="Brian Cox presents Science Matters: Machine learning and artificial  intelligence - Robohub">
            <a:extLst>
              <a:ext uri="{FF2B5EF4-FFF2-40B4-BE49-F238E27FC236}">
                <a16:creationId xmlns:a16="http://schemas.microsoft.com/office/drawing/2014/main" id="{B220AB07-7CF8-2F6A-3B81-4307CFFC1297}"/>
              </a:ext>
            </a:extLst>
          </p:cNvPr>
          <p:cNvSpPr/>
          <p:nvPr/>
        </p:nvSpPr>
        <p:spPr>
          <a:xfrm>
            <a:off x="5247652" y="1147495"/>
            <a:ext cx="3109112" cy="2872598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00" r="-2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7"/>
          <p:cNvSpPr/>
          <p:nvPr/>
        </p:nvSpPr>
        <p:spPr>
          <a:xfrm rot="10800000" flipH="1">
            <a:off x="2656600" y="2582557"/>
            <a:ext cx="3962249" cy="528623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7"/>
          <p:cNvSpPr txBox="1">
            <a:spLocks noGrp="1"/>
          </p:cNvSpPr>
          <p:nvPr>
            <p:ph type="subTitle" idx="1"/>
          </p:nvPr>
        </p:nvSpPr>
        <p:spPr>
          <a:xfrm>
            <a:off x="1232160" y="1311624"/>
            <a:ext cx="6679680" cy="52862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3200" b="1" dirty="0"/>
              <a:t>The Psychology of Money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3200" b="1" dirty="0"/>
              <a:t>-</a:t>
            </a:r>
            <a:r>
              <a:rPr lang="en-IN" sz="3200" b="1"/>
              <a:t>Morgan Housel</a:t>
            </a:r>
            <a:endParaRPr lang="en-IN" sz="3200" b="1" dirty="0"/>
          </a:p>
        </p:txBody>
      </p:sp>
      <p:sp>
        <p:nvSpPr>
          <p:cNvPr id="1201" name="Google Shape;1201;p37"/>
          <p:cNvSpPr txBox="1">
            <a:spLocks noGrp="1"/>
          </p:cNvSpPr>
          <p:nvPr>
            <p:ph type="subTitle" idx="2"/>
          </p:nvPr>
        </p:nvSpPr>
        <p:spPr>
          <a:xfrm>
            <a:off x="2945425" y="2695181"/>
            <a:ext cx="3427240" cy="29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🧠Book Suggestion💡</a:t>
            </a:r>
            <a:endParaRPr dirty="0"/>
          </a:p>
        </p:txBody>
      </p:sp>
      <p:sp>
        <p:nvSpPr>
          <p:cNvPr id="1202" name="Google Shape;1202;p37"/>
          <p:cNvSpPr/>
          <p:nvPr/>
        </p:nvSpPr>
        <p:spPr>
          <a:xfrm>
            <a:off x="4712875" y="724632"/>
            <a:ext cx="1069966" cy="474368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1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67"/>
          <p:cNvSpPr/>
          <p:nvPr/>
        </p:nvSpPr>
        <p:spPr>
          <a:xfrm>
            <a:off x="579300" y="1887975"/>
            <a:ext cx="4040460" cy="413179"/>
          </a:xfrm>
          <a:custGeom>
            <a:avLst/>
            <a:gdLst/>
            <a:ahLst/>
            <a:cxnLst/>
            <a:rect l="l" t="t" r="r" b="b"/>
            <a:pathLst>
              <a:path w="9413" h="2966" extrusionOk="0">
                <a:moveTo>
                  <a:pt x="6710" y="1"/>
                </a:moveTo>
                <a:cubicBezTo>
                  <a:pt x="4014" y="1"/>
                  <a:pt x="79" y="105"/>
                  <a:pt x="79" y="105"/>
                </a:cubicBezTo>
                <a:cubicBezTo>
                  <a:pt x="79" y="105"/>
                  <a:pt x="0" y="2372"/>
                  <a:pt x="134" y="2628"/>
                </a:cubicBezTo>
                <a:cubicBezTo>
                  <a:pt x="236" y="2823"/>
                  <a:pt x="5331" y="2966"/>
                  <a:pt x="7866" y="2966"/>
                </a:cubicBezTo>
                <a:cubicBezTo>
                  <a:pt x="8681" y="2966"/>
                  <a:pt x="9232" y="2951"/>
                  <a:pt x="9267" y="2918"/>
                </a:cubicBezTo>
                <a:cubicBezTo>
                  <a:pt x="9413" y="2774"/>
                  <a:pt x="9368" y="295"/>
                  <a:pt x="9178" y="105"/>
                </a:cubicBezTo>
                <a:cubicBezTo>
                  <a:pt x="9096" y="27"/>
                  <a:pt x="8058" y="1"/>
                  <a:pt x="67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67"/>
          <p:cNvSpPr txBox="1">
            <a:spLocks noGrp="1"/>
          </p:cNvSpPr>
          <p:nvPr>
            <p:ph type="ctrTitle"/>
          </p:nvPr>
        </p:nvSpPr>
        <p:spPr>
          <a:xfrm>
            <a:off x="715300" y="768600"/>
            <a:ext cx="3965700" cy="1126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258" name="Google Shape;3258;p67"/>
          <p:cNvSpPr txBox="1">
            <a:spLocks noGrp="1"/>
          </p:cNvSpPr>
          <p:nvPr>
            <p:ph type="subTitle" idx="1"/>
          </p:nvPr>
        </p:nvSpPr>
        <p:spPr>
          <a:xfrm>
            <a:off x="720000" y="2425575"/>
            <a:ext cx="3965700" cy="77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have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related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+91 9363083283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Pantechsolutions.net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Follow Me on the LinkedIn – Link in Description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259" name="Google Shape;3259;p67"/>
          <p:cNvSpPr txBox="1">
            <a:spLocks noGrp="1"/>
          </p:cNvSpPr>
          <p:nvPr>
            <p:ph type="subTitle" idx="2"/>
          </p:nvPr>
        </p:nvSpPr>
        <p:spPr>
          <a:xfrm>
            <a:off x="720000" y="1941450"/>
            <a:ext cx="39657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3540" name="Google Shape;3540;p67"/>
          <p:cNvGrpSpPr/>
          <p:nvPr/>
        </p:nvGrpSpPr>
        <p:grpSpPr>
          <a:xfrm>
            <a:off x="2618394" y="4551260"/>
            <a:ext cx="369882" cy="364325"/>
            <a:chOff x="1190200" y="238125"/>
            <a:chExt cx="5306767" cy="5212083"/>
          </a:xfrm>
        </p:grpSpPr>
        <p:grpSp>
          <p:nvGrpSpPr>
            <p:cNvPr id="3541" name="Google Shape;3541;p67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3542" name="Google Shape;3542;p67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208483" extrusionOk="0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7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avLst/>
                <a:gdLst/>
                <a:ahLst/>
                <a:cxnLst/>
                <a:rect l="l" t="t" r="r" b="b"/>
                <a:pathLst>
                  <a:path w="130928" h="148841" extrusionOk="0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4" name="Google Shape;3544;p67"/>
            <p:cNvSpPr/>
            <p:nvPr/>
          </p:nvSpPr>
          <p:spPr>
            <a:xfrm>
              <a:off x="3459822" y="238126"/>
              <a:ext cx="3037144" cy="5212082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67"/>
          <p:cNvGrpSpPr/>
          <p:nvPr/>
        </p:nvGrpSpPr>
        <p:grpSpPr>
          <a:xfrm>
            <a:off x="1721170" y="4555294"/>
            <a:ext cx="363314" cy="356576"/>
            <a:chOff x="3763184" y="3817357"/>
            <a:chExt cx="363314" cy="356576"/>
          </a:xfrm>
        </p:grpSpPr>
        <p:sp>
          <p:nvSpPr>
            <p:cNvPr id="3546" name="Google Shape;3546;p67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7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7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7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7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1" name="Google Shape;3551;p67"/>
          <p:cNvGrpSpPr/>
          <p:nvPr/>
        </p:nvGrpSpPr>
        <p:grpSpPr>
          <a:xfrm>
            <a:off x="2169971" y="4555294"/>
            <a:ext cx="362947" cy="356576"/>
            <a:chOff x="4211985" y="3817357"/>
            <a:chExt cx="362947" cy="356576"/>
          </a:xfrm>
        </p:grpSpPr>
        <p:sp>
          <p:nvSpPr>
            <p:cNvPr id="3552" name="Google Shape;3552;p67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7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7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5" name="Google Shape;3555;p67"/>
          <p:cNvGrpSpPr/>
          <p:nvPr/>
        </p:nvGrpSpPr>
        <p:grpSpPr>
          <a:xfrm>
            <a:off x="1272737" y="4555294"/>
            <a:ext cx="362920" cy="356865"/>
            <a:chOff x="3314750" y="3817357"/>
            <a:chExt cx="362920" cy="356865"/>
          </a:xfrm>
        </p:grpSpPr>
        <p:grpSp>
          <p:nvGrpSpPr>
            <p:cNvPr id="3556" name="Google Shape;3556;p67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557" name="Google Shape;3557;p67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7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9" name="Google Shape;3559;p67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560" name="Google Shape;3560;p67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7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62" name="Google Shape;3562;p67"/>
          <p:cNvGrpSpPr/>
          <p:nvPr/>
        </p:nvGrpSpPr>
        <p:grpSpPr>
          <a:xfrm>
            <a:off x="824303" y="4555294"/>
            <a:ext cx="362920" cy="356865"/>
            <a:chOff x="2866317" y="3817357"/>
            <a:chExt cx="362920" cy="356865"/>
          </a:xfrm>
        </p:grpSpPr>
        <p:sp>
          <p:nvSpPr>
            <p:cNvPr id="3563" name="Google Shape;3563;p67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7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7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6" name="Google Shape;3566;p67"/>
          <p:cNvSpPr/>
          <p:nvPr/>
        </p:nvSpPr>
        <p:spPr>
          <a:xfrm>
            <a:off x="824303" y="227915"/>
            <a:ext cx="942966" cy="418067"/>
          </a:xfrm>
          <a:custGeom>
            <a:avLst/>
            <a:gdLst/>
            <a:ahLst/>
            <a:cxnLst/>
            <a:rect l="l" t="t" r="r" b="b"/>
            <a:pathLst>
              <a:path w="5774" h="2560" extrusionOk="0">
                <a:moveTo>
                  <a:pt x="5036" y="1"/>
                </a:moveTo>
                <a:cubicBezTo>
                  <a:pt x="4914" y="1"/>
                  <a:pt x="4794" y="32"/>
                  <a:pt x="4679" y="81"/>
                </a:cubicBezTo>
                <a:cubicBezTo>
                  <a:pt x="4367" y="215"/>
                  <a:pt x="4065" y="483"/>
                  <a:pt x="3965" y="806"/>
                </a:cubicBezTo>
                <a:cubicBezTo>
                  <a:pt x="3987" y="650"/>
                  <a:pt x="3875" y="494"/>
                  <a:pt x="3730" y="449"/>
                </a:cubicBezTo>
                <a:cubicBezTo>
                  <a:pt x="3692" y="437"/>
                  <a:pt x="3652" y="432"/>
                  <a:pt x="3612" y="432"/>
                </a:cubicBezTo>
                <a:cubicBezTo>
                  <a:pt x="3501" y="432"/>
                  <a:pt x="3388" y="475"/>
                  <a:pt x="3306" y="550"/>
                </a:cubicBezTo>
                <a:cubicBezTo>
                  <a:pt x="3183" y="650"/>
                  <a:pt x="3105" y="795"/>
                  <a:pt x="3072" y="940"/>
                </a:cubicBezTo>
                <a:cubicBezTo>
                  <a:pt x="2881" y="538"/>
                  <a:pt x="2558" y="181"/>
                  <a:pt x="2134" y="47"/>
                </a:cubicBezTo>
                <a:cubicBezTo>
                  <a:pt x="2032" y="19"/>
                  <a:pt x="1927" y="5"/>
                  <a:pt x="1822" y="5"/>
                </a:cubicBezTo>
                <a:cubicBezTo>
                  <a:pt x="1475" y="5"/>
                  <a:pt x="1132" y="158"/>
                  <a:pt x="961" y="449"/>
                </a:cubicBezTo>
                <a:cubicBezTo>
                  <a:pt x="715" y="851"/>
                  <a:pt x="827" y="1376"/>
                  <a:pt x="995" y="1811"/>
                </a:cubicBezTo>
                <a:cubicBezTo>
                  <a:pt x="888" y="1668"/>
                  <a:pt x="724" y="1583"/>
                  <a:pt x="554" y="1583"/>
                </a:cubicBezTo>
                <a:cubicBezTo>
                  <a:pt x="511" y="1583"/>
                  <a:pt x="468" y="1588"/>
                  <a:pt x="425" y="1599"/>
                </a:cubicBezTo>
                <a:cubicBezTo>
                  <a:pt x="224" y="1644"/>
                  <a:pt x="57" y="1823"/>
                  <a:pt x="23" y="2034"/>
                </a:cubicBezTo>
                <a:cubicBezTo>
                  <a:pt x="1" y="2247"/>
                  <a:pt x="79" y="2470"/>
                  <a:pt x="269" y="2560"/>
                </a:cubicBezTo>
                <a:lnTo>
                  <a:pt x="5639" y="2560"/>
                </a:lnTo>
                <a:cubicBezTo>
                  <a:pt x="5773" y="2403"/>
                  <a:pt x="5740" y="2191"/>
                  <a:pt x="5751" y="1990"/>
                </a:cubicBezTo>
                <a:cubicBezTo>
                  <a:pt x="5751" y="1890"/>
                  <a:pt x="5729" y="1789"/>
                  <a:pt x="5662" y="1722"/>
                </a:cubicBezTo>
                <a:cubicBezTo>
                  <a:pt x="5620" y="1680"/>
                  <a:pt x="5544" y="1647"/>
                  <a:pt x="5478" y="1647"/>
                </a:cubicBezTo>
                <a:cubicBezTo>
                  <a:pt x="5439" y="1647"/>
                  <a:pt x="5403" y="1659"/>
                  <a:pt x="5382" y="1689"/>
                </a:cubicBezTo>
                <a:cubicBezTo>
                  <a:pt x="5516" y="1398"/>
                  <a:pt x="5662" y="1086"/>
                  <a:pt x="5662" y="762"/>
                </a:cubicBezTo>
                <a:cubicBezTo>
                  <a:pt x="5662" y="449"/>
                  <a:pt x="5483" y="92"/>
                  <a:pt x="5171" y="14"/>
                </a:cubicBezTo>
                <a:cubicBezTo>
                  <a:pt x="5125" y="5"/>
                  <a:pt x="5080" y="1"/>
                  <a:pt x="5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67"/>
          <p:cNvSpPr/>
          <p:nvPr/>
        </p:nvSpPr>
        <p:spPr>
          <a:xfrm>
            <a:off x="6328141" y="227931"/>
            <a:ext cx="470667" cy="156775"/>
          </a:xfrm>
          <a:custGeom>
            <a:avLst/>
            <a:gdLst/>
            <a:ahLst/>
            <a:cxnLst/>
            <a:rect l="l" t="t" r="r" b="b"/>
            <a:pathLst>
              <a:path w="2882" h="960" extrusionOk="0">
                <a:moveTo>
                  <a:pt x="1337" y="1"/>
                </a:moveTo>
                <a:cubicBezTo>
                  <a:pt x="1143" y="1"/>
                  <a:pt x="950" y="55"/>
                  <a:pt x="805" y="178"/>
                </a:cubicBezTo>
                <a:cubicBezTo>
                  <a:pt x="704" y="267"/>
                  <a:pt x="637" y="390"/>
                  <a:pt x="592" y="524"/>
                </a:cubicBezTo>
                <a:cubicBezTo>
                  <a:pt x="559" y="502"/>
                  <a:pt x="514" y="502"/>
                  <a:pt x="470" y="490"/>
                </a:cubicBezTo>
                <a:cubicBezTo>
                  <a:pt x="454" y="489"/>
                  <a:pt x="438" y="488"/>
                  <a:pt x="422" y="488"/>
                </a:cubicBezTo>
                <a:cubicBezTo>
                  <a:pt x="304" y="488"/>
                  <a:pt x="190" y="524"/>
                  <a:pt x="101" y="613"/>
                </a:cubicBezTo>
                <a:cubicBezTo>
                  <a:pt x="11" y="713"/>
                  <a:pt x="1" y="847"/>
                  <a:pt x="78" y="959"/>
                </a:cubicBezTo>
                <a:lnTo>
                  <a:pt x="2725" y="959"/>
                </a:lnTo>
                <a:cubicBezTo>
                  <a:pt x="2780" y="904"/>
                  <a:pt x="2836" y="859"/>
                  <a:pt x="2859" y="792"/>
                </a:cubicBezTo>
                <a:cubicBezTo>
                  <a:pt x="2881" y="725"/>
                  <a:pt x="2881" y="636"/>
                  <a:pt x="2825" y="579"/>
                </a:cubicBezTo>
                <a:cubicBezTo>
                  <a:pt x="2792" y="546"/>
                  <a:pt x="2736" y="535"/>
                  <a:pt x="2691" y="524"/>
                </a:cubicBezTo>
                <a:cubicBezTo>
                  <a:pt x="2680" y="523"/>
                  <a:pt x="2669" y="523"/>
                  <a:pt x="2658" y="523"/>
                </a:cubicBezTo>
                <a:cubicBezTo>
                  <a:pt x="2502" y="523"/>
                  <a:pt x="2349" y="600"/>
                  <a:pt x="2256" y="725"/>
                </a:cubicBezTo>
                <a:cubicBezTo>
                  <a:pt x="2222" y="378"/>
                  <a:pt x="1932" y="122"/>
                  <a:pt x="1597" y="33"/>
                </a:cubicBezTo>
                <a:cubicBezTo>
                  <a:pt x="1513" y="12"/>
                  <a:pt x="1425" y="1"/>
                  <a:pt x="13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67"/>
          <p:cNvSpPr/>
          <p:nvPr/>
        </p:nvSpPr>
        <p:spPr>
          <a:xfrm>
            <a:off x="7845986" y="647539"/>
            <a:ext cx="648987" cy="262511"/>
          </a:xfrm>
          <a:custGeom>
            <a:avLst/>
            <a:gdLst/>
            <a:ahLst/>
            <a:cxnLst/>
            <a:rect l="l" t="t" r="r" b="b"/>
            <a:pathLst>
              <a:path w="3350" h="1355" extrusionOk="0">
                <a:moveTo>
                  <a:pt x="2166" y="1"/>
                </a:moveTo>
                <a:cubicBezTo>
                  <a:pt x="2043" y="1"/>
                  <a:pt x="1918" y="17"/>
                  <a:pt x="1798" y="48"/>
                </a:cubicBezTo>
                <a:cubicBezTo>
                  <a:pt x="1340" y="171"/>
                  <a:pt x="916" y="539"/>
                  <a:pt x="883" y="1019"/>
                </a:cubicBezTo>
                <a:cubicBezTo>
                  <a:pt x="765" y="852"/>
                  <a:pt x="560" y="745"/>
                  <a:pt x="353" y="745"/>
                </a:cubicBezTo>
                <a:cubicBezTo>
                  <a:pt x="325" y="745"/>
                  <a:pt x="296" y="747"/>
                  <a:pt x="268" y="751"/>
                </a:cubicBezTo>
                <a:cubicBezTo>
                  <a:pt x="201" y="751"/>
                  <a:pt x="123" y="774"/>
                  <a:pt x="79" y="829"/>
                </a:cubicBezTo>
                <a:cubicBezTo>
                  <a:pt x="12" y="896"/>
                  <a:pt x="0" y="1019"/>
                  <a:pt x="34" y="1109"/>
                </a:cubicBezTo>
                <a:cubicBezTo>
                  <a:pt x="67" y="1209"/>
                  <a:pt x="146" y="1276"/>
                  <a:pt x="213" y="1354"/>
                </a:cubicBezTo>
                <a:lnTo>
                  <a:pt x="3138" y="1354"/>
                </a:lnTo>
                <a:cubicBezTo>
                  <a:pt x="3350" y="1030"/>
                  <a:pt x="3216" y="517"/>
                  <a:pt x="2915" y="260"/>
                </a:cubicBezTo>
                <a:cubicBezTo>
                  <a:pt x="2714" y="82"/>
                  <a:pt x="2443" y="1"/>
                  <a:pt x="2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Picture 314">
            <a:extLst>
              <a:ext uri="{FF2B5EF4-FFF2-40B4-BE49-F238E27FC236}">
                <a16:creationId xmlns:a16="http://schemas.microsoft.com/office/drawing/2014/main" id="{0176467D-13B8-E313-F4EF-353698D5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02" y="1592763"/>
            <a:ext cx="2321384" cy="1957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hool Fire Prevention Plan by Slidesgo">
  <a:themeElements>
    <a:clrScheme name="Simple Light">
      <a:dk1>
        <a:srgbClr val="490907"/>
      </a:dk1>
      <a:lt1>
        <a:srgbClr val="FFFFFF"/>
      </a:lt1>
      <a:dk2>
        <a:srgbClr val="59B4C9"/>
      </a:dk2>
      <a:lt2>
        <a:srgbClr val="00A1BC"/>
      </a:lt2>
      <a:accent1>
        <a:srgbClr val="D82F2B"/>
      </a:accent1>
      <a:accent2>
        <a:srgbClr val="BC1E1E"/>
      </a:accent2>
      <a:accent3>
        <a:srgbClr val="FFD213"/>
      </a:accent3>
      <a:accent4>
        <a:srgbClr val="FC9127"/>
      </a:accent4>
      <a:accent5>
        <a:srgbClr val="F2D6BB"/>
      </a:accent5>
      <a:accent6>
        <a:srgbClr val="D9BB99"/>
      </a:accent6>
      <a:hlink>
        <a:srgbClr val="4909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73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Lilita One</vt:lpstr>
      <vt:lpstr>Quicksand</vt:lpstr>
      <vt:lpstr>Arial</vt:lpstr>
      <vt:lpstr>School Fire Prevention Plan by Slidesgo</vt:lpstr>
      <vt:lpstr>MACHINE LEARNING </vt:lpstr>
      <vt:lpstr>Leaf Iris Species Detection using DECISION TREE</vt:lpstr>
      <vt:lpstr>Leaf Iris Species Detection using DECISION TREE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FIRE PREVENTION </dc:title>
  <cp:lastModifiedBy>shanmathi baskaran</cp:lastModifiedBy>
  <cp:revision>44</cp:revision>
  <dcterms:modified xsi:type="dcterms:W3CDTF">2022-08-24T11:38:25Z</dcterms:modified>
</cp:coreProperties>
</file>