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0B98DF-7F8D-45EB-8A5D-DA11E0076B09}" type="datetimeFigureOut">
              <a:rPr lang="en-IN" smtClean="0"/>
              <a:t>10-01-2018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34213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0B98DF-7F8D-45EB-8A5D-DA11E0076B09}" type="datetimeFigureOut">
              <a:rPr lang="en-IN" smtClean="0"/>
              <a:t>10-01-2018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205025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0B98DF-7F8D-45EB-8A5D-DA11E0076B09}" type="datetimeFigureOut">
              <a:rPr lang="en-IN" smtClean="0"/>
              <a:t>10-01-2018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163354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0B98DF-7F8D-45EB-8A5D-DA11E0076B09}" type="datetimeFigureOut">
              <a:rPr lang="en-IN" smtClean="0"/>
              <a:t>10-01-2018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328394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B98DF-7F8D-45EB-8A5D-DA11E0076B09}" type="datetimeFigureOut">
              <a:rPr lang="en-IN" smtClean="0"/>
              <a:t>10-01-2018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419911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0B98DF-7F8D-45EB-8A5D-DA11E0076B09}" type="datetimeFigureOut">
              <a:rPr lang="en-IN" smtClean="0"/>
              <a:t>10-01-2018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146424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0B98DF-7F8D-45EB-8A5D-DA11E0076B09}" type="datetimeFigureOut">
              <a:rPr lang="en-IN" smtClean="0"/>
              <a:t>10-01-2018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102319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0B98DF-7F8D-45EB-8A5D-DA11E0076B09}" type="datetimeFigureOut">
              <a:rPr lang="en-IN" smtClean="0"/>
              <a:t>10-01-2018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411085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B98DF-7F8D-45EB-8A5D-DA11E0076B09}" type="datetimeFigureOut">
              <a:rPr lang="en-IN" smtClean="0"/>
              <a:t>10-01-2018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337129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B98DF-7F8D-45EB-8A5D-DA11E0076B09}" type="datetimeFigureOut">
              <a:rPr lang="en-IN" smtClean="0"/>
              <a:t>10-01-2018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304125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B98DF-7F8D-45EB-8A5D-DA11E0076B09}" type="datetimeFigureOut">
              <a:rPr lang="en-IN" smtClean="0"/>
              <a:t>10-01-2018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2A385-7389-4C86-8BFE-8E2B9D0D3B6C}" type="slidenum">
              <a:rPr lang="en-IN" smtClean="0"/>
              <a:t>‹#›</a:t>
            </a:fld>
            <a:endParaRPr lang="en-IN"/>
          </a:p>
        </p:txBody>
      </p:sp>
    </p:spTree>
    <p:extLst>
      <p:ext uri="{BB962C8B-B14F-4D97-AF65-F5344CB8AC3E}">
        <p14:creationId xmlns:p14="http://schemas.microsoft.com/office/powerpoint/2010/main" val="321352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B98DF-7F8D-45EB-8A5D-DA11E0076B09}" type="datetimeFigureOut">
              <a:rPr lang="en-IN" smtClean="0"/>
              <a:t>10-01-2018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2A385-7389-4C86-8BFE-8E2B9D0D3B6C}" type="slidenum">
              <a:rPr lang="en-IN" smtClean="0"/>
              <a:t>‹#›</a:t>
            </a:fld>
            <a:endParaRPr lang="en-IN"/>
          </a:p>
        </p:txBody>
      </p:sp>
    </p:spTree>
    <p:extLst>
      <p:ext uri="{BB962C8B-B14F-4D97-AF65-F5344CB8AC3E}">
        <p14:creationId xmlns:p14="http://schemas.microsoft.com/office/powerpoint/2010/main" val="187988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ta-IN" dirty="0" smtClean="0"/>
              <a:t>இந்தியாவில் </a:t>
            </a:r>
            <a:r>
              <a:rPr lang="en-IN" dirty="0" smtClean="0"/>
              <a:t/>
            </a:r>
            <a:br>
              <a:rPr lang="en-IN" dirty="0" smtClean="0"/>
            </a:br>
            <a:r>
              <a:rPr lang="ta-IN" dirty="0" smtClean="0"/>
              <a:t>தொலைக் காட்சி </a:t>
            </a:r>
            <a:br>
              <a:rPr lang="ta-IN" dirty="0" smtClean="0"/>
            </a:br>
            <a:r>
              <a:rPr lang="ta-IN" dirty="0" smtClean="0"/>
              <a:t/>
            </a:r>
            <a:br>
              <a:rPr lang="ta-IN" dirty="0" smtClean="0"/>
            </a:br>
            <a:r>
              <a:rPr lang="ta-IN" dirty="0" smtClean="0"/>
              <a:t>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65147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lnSpc>
                <a:spcPct val="170000"/>
              </a:lnSpc>
            </a:pPr>
            <a:r>
              <a:rPr lang="ta-IN" dirty="0" smtClean="0"/>
              <a:t>மேலும், சோம்பேறித்தனமாக அதிக நேரத்தைத் தொலைக்காட்சி பார்ப்பதில் செலவிடுவதால் ஏற்படும் தீமைகளை விளக்கி உடல் உழைப்பை அதிகப்படுத்தச் செய்வதே இந்த ஆராய்ச்சியின் நோக்கம் என்று </a:t>
            </a:r>
            <a:r>
              <a:rPr lang="ta-IN" dirty="0" smtClean="0">
                <a:solidFill>
                  <a:srgbClr val="FF0000"/>
                </a:solidFill>
              </a:rPr>
              <a:t>பிராங்க்</a:t>
            </a:r>
            <a:r>
              <a:rPr lang="ta-IN" dirty="0" smtClean="0"/>
              <a:t> தெரிவித்துள்ளார். கிராண்ட் வெட், அதிக நேரம் தொலைக்காட்சி பார்ப்பதால் </a:t>
            </a:r>
            <a:r>
              <a:rPr lang="ta-IN" dirty="0" smtClean="0">
                <a:solidFill>
                  <a:srgbClr val="FF0000"/>
                </a:solidFill>
              </a:rPr>
              <a:t>நீரிழிவு நோயோடு உடல் பருமனும் </a:t>
            </a:r>
            <a:r>
              <a:rPr lang="ta-IN" dirty="0" smtClean="0"/>
              <a:t>ஏற்பட வாய்ப்பு இருப்பதாகத் தெரிவித்துள்ளார்.</a:t>
            </a:r>
          </a:p>
          <a:p>
            <a:pPr>
              <a:lnSpc>
                <a:spcPct val="170000"/>
              </a:lnSpc>
            </a:pPr>
            <a:r>
              <a:rPr lang="ta-IN" dirty="0" smtClean="0"/>
              <a:t>அமெரிக்கர்கள் தினமும் 5 மணி நேரமும், அய்ரோப்பியர்கள் 3_4 மணி நேரமும் தொலைக்காட்சி பார்ப்பதாக ஆய்வு முடிவுகள் தெரிவிக்கின்றன.</a:t>
            </a:r>
          </a:p>
          <a:p>
            <a:pPr>
              <a:lnSpc>
                <a:spcPct val="170000"/>
              </a:lnSpc>
            </a:pPr>
            <a:r>
              <a:rPr lang="ta-IN" dirty="0" smtClean="0">
                <a:solidFill>
                  <a:srgbClr val="FF0000"/>
                </a:solidFill>
              </a:rPr>
              <a:t>நாள் முழுவதும் மெகா தொடர்களில் மூழ்கியிருக்கும் நம் மக்கள் சிந்திக்க வேண்டும்</a:t>
            </a:r>
          </a:p>
          <a:p>
            <a:endParaRPr lang="en-IN" dirty="0"/>
          </a:p>
        </p:txBody>
      </p:sp>
    </p:spTree>
    <p:extLst>
      <p:ext uri="{BB962C8B-B14F-4D97-AF65-F5344CB8AC3E}">
        <p14:creationId xmlns:p14="http://schemas.microsoft.com/office/powerpoint/2010/main" val="410637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 principle of social proof)</a:t>
            </a:r>
          </a:p>
        </p:txBody>
      </p:sp>
      <p:sp>
        <p:nvSpPr>
          <p:cNvPr id="3" name="Content Placeholder 2"/>
          <p:cNvSpPr>
            <a:spLocks noGrp="1"/>
          </p:cNvSpPr>
          <p:nvPr>
            <p:ph idx="1"/>
          </p:nvPr>
        </p:nvSpPr>
        <p:spPr/>
        <p:txBody>
          <a:bodyPr>
            <a:normAutofit fontScale="85000" lnSpcReduction="20000"/>
          </a:bodyPr>
          <a:lstStyle/>
          <a:p>
            <a:r>
              <a:rPr lang="ta-IN" dirty="0"/>
              <a:t>ஒரு விஷயம் சரியா, தவறா என்று தெரியாத போது மற்றவர்கள் எது சரி என்கிறார்களோ, எதை செய்கிறார்களோ அதுவே சரி என்று நினைக்கிறோம். பலர் சரி என்று சொன்னால் அது சரியாய் தான் இருக்கும் என்று நம்புகிறோம். பலர் சிரிக்கிறார்கள் என்றால் நல்ல ஜோக்காய் தான் இருக்கும் போலிருக்கிறது என்று நம்மையறியாமல் நினைக்கிறோம். இது தெரிந்து தான் டீவிகாரர்கள் சிரிப்பு ட்ராக்கை உபயோகிக்கிறார்கள்.</a:t>
            </a:r>
            <a:endParaRPr lang="en-IN" dirty="0"/>
          </a:p>
        </p:txBody>
      </p:sp>
    </p:spTree>
    <p:extLst>
      <p:ext uri="{BB962C8B-B14F-4D97-AF65-F5344CB8AC3E}">
        <p14:creationId xmlns:p14="http://schemas.microsoft.com/office/powerpoint/2010/main" val="92111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ta-IN" dirty="0" smtClean="0"/>
              <a:t>அகில இந்திய  வானொலி நிலையம் </a:t>
            </a:r>
            <a:br>
              <a:rPr lang="ta-IN" dirty="0" smtClean="0"/>
            </a:br>
            <a:r>
              <a:rPr lang="ta-IN" dirty="0" smtClean="0"/>
              <a:t/>
            </a:r>
            <a:br>
              <a:rPr lang="ta-IN" dirty="0" smtClean="0"/>
            </a:br>
            <a:r>
              <a:rPr lang="ta-IN" dirty="0" smtClean="0"/>
              <a:t>1959 - செப் 15 - புது டெல்லியில் - தொலைக் காட்சி நிறுவனம் தொடக்கம் .</a:t>
            </a:r>
            <a:br>
              <a:rPr lang="ta-IN" dirty="0" smtClean="0"/>
            </a:br>
            <a:r>
              <a:rPr lang="ta-IN" dirty="0" smtClean="0"/>
              <a:t/>
            </a:r>
            <a:br>
              <a:rPr lang="ta-IN" dirty="0" smtClean="0"/>
            </a:br>
            <a:r>
              <a:rPr lang="ta-IN" dirty="0" smtClean="0"/>
              <a:t>அறிஞர் " பெயர்டு " - 1926 ஆம் ஆண்டு -</a:t>
            </a:r>
            <a:endParaRPr lang="en-IN" dirty="0"/>
          </a:p>
        </p:txBody>
      </p:sp>
    </p:spTree>
    <p:extLst>
      <p:ext uri="{BB962C8B-B14F-4D97-AF65-F5344CB8AC3E}">
        <p14:creationId xmlns:p14="http://schemas.microsoft.com/office/powerpoint/2010/main" val="3120730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ta-IN" dirty="0"/>
              <a:t>முதல்   ஒளிபரப்பு . </a:t>
            </a:r>
            <a:endParaRPr lang="en-IN" dirty="0"/>
          </a:p>
          <a:p>
            <a:r>
              <a:rPr lang="ta-IN" dirty="0"/>
              <a:t>கல்விப் பணியில் ஈடுபடுத்தப்பட்டது .</a:t>
            </a:r>
            <a:endParaRPr lang="en-IN" dirty="0"/>
          </a:p>
          <a:p>
            <a:r>
              <a:rPr lang="ta-IN" dirty="0"/>
              <a:t>முதலில் </a:t>
            </a:r>
            <a:r>
              <a:rPr lang="en-IN" dirty="0"/>
              <a:t>5</a:t>
            </a:r>
            <a:r>
              <a:rPr lang="ta-IN" dirty="0"/>
              <a:t> கிலோ வாட் சக்தி கொண்ட ஒளிபரப்பு -</a:t>
            </a:r>
            <a:endParaRPr lang="en-IN" dirty="0"/>
          </a:p>
          <a:p>
            <a:r>
              <a:rPr lang="en-IN" dirty="0"/>
              <a:t>10 - 12</a:t>
            </a:r>
            <a:r>
              <a:rPr lang="ta-IN" dirty="0"/>
              <a:t> மைல்  வரை ஒளிபரப்பு .</a:t>
            </a:r>
            <a:endParaRPr lang="en-IN" dirty="0"/>
          </a:p>
          <a:p>
            <a:endParaRPr lang="en-IN" dirty="0"/>
          </a:p>
        </p:txBody>
      </p:sp>
    </p:spTree>
    <p:extLst>
      <p:ext uri="{BB962C8B-B14F-4D97-AF65-F5344CB8AC3E}">
        <p14:creationId xmlns:p14="http://schemas.microsoft.com/office/powerpoint/2010/main" val="3454367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1961</a:t>
            </a:r>
            <a:r>
              <a:rPr lang="ta-IN" dirty="0"/>
              <a:t> ல் கல்வி ஒளிபரப்பு தொடங்கியது </a:t>
            </a:r>
            <a:endParaRPr lang="en-IN" dirty="0"/>
          </a:p>
          <a:p>
            <a:pPr marL="0" indent="0">
              <a:buNone/>
            </a:pPr>
            <a:endParaRPr lang="en-IN" dirty="0"/>
          </a:p>
          <a:p>
            <a:r>
              <a:rPr lang="en-IN" dirty="0"/>
              <a:t>1965 - </a:t>
            </a:r>
            <a:r>
              <a:rPr lang="ta-IN" dirty="0"/>
              <a:t>டெல்லி </a:t>
            </a:r>
            <a:r>
              <a:rPr lang="ta-IN" dirty="0" smtClean="0"/>
              <a:t>தொலைக்காட்சி </a:t>
            </a:r>
            <a:r>
              <a:rPr lang="ta-IN" dirty="0"/>
              <a:t>நிலையம் </a:t>
            </a:r>
            <a:endParaRPr lang="en-IN" dirty="0" smtClean="0"/>
          </a:p>
          <a:p>
            <a:pPr marL="0" indent="0">
              <a:buNone/>
            </a:pPr>
            <a:r>
              <a:rPr lang="en-IN" dirty="0" smtClean="0"/>
              <a:t>      </a:t>
            </a:r>
            <a:r>
              <a:rPr lang="ta-IN" dirty="0" smtClean="0"/>
              <a:t>முழுமையாகத் </a:t>
            </a:r>
            <a:r>
              <a:rPr lang="ta-IN" dirty="0"/>
              <a:t>தொடக்கம் .</a:t>
            </a:r>
            <a:endParaRPr lang="en-IN" dirty="0"/>
          </a:p>
          <a:p>
            <a:pPr marL="0" indent="0">
              <a:buNone/>
            </a:pPr>
            <a:endParaRPr lang="en-IN" dirty="0"/>
          </a:p>
          <a:p>
            <a:r>
              <a:rPr lang="ta-IN" dirty="0"/>
              <a:t>வாரத்தில் </a:t>
            </a:r>
            <a:r>
              <a:rPr lang="en-IN" dirty="0"/>
              <a:t>4</a:t>
            </a:r>
            <a:r>
              <a:rPr lang="ta-IN" dirty="0"/>
              <a:t> நாட்கள் </a:t>
            </a:r>
            <a:r>
              <a:rPr lang="en-IN" dirty="0"/>
              <a:t>30</a:t>
            </a:r>
            <a:r>
              <a:rPr lang="ta-IN" dirty="0"/>
              <a:t> நிமிட நிகழ்ச்சியை </a:t>
            </a:r>
            <a:endParaRPr lang="en-IN" dirty="0" smtClean="0"/>
          </a:p>
          <a:p>
            <a:pPr marL="0" indent="0">
              <a:buNone/>
            </a:pPr>
            <a:r>
              <a:rPr lang="en-IN" dirty="0" smtClean="0"/>
              <a:t>      </a:t>
            </a:r>
            <a:r>
              <a:rPr lang="ta-IN" dirty="0" smtClean="0"/>
              <a:t>ஒளிபரப்பின .</a:t>
            </a:r>
            <a:endParaRPr lang="en-IN" dirty="0" smtClean="0"/>
          </a:p>
          <a:p>
            <a:pPr marL="0" indent="0">
              <a:buNone/>
            </a:pPr>
            <a:endParaRPr lang="en-IN" dirty="0"/>
          </a:p>
          <a:p>
            <a:r>
              <a:rPr lang="en-IN" dirty="0"/>
              <a:t>1972 - </a:t>
            </a:r>
            <a:r>
              <a:rPr lang="ta-IN" dirty="0"/>
              <a:t>மும்பையில் </a:t>
            </a:r>
            <a:r>
              <a:rPr lang="ta-IN" dirty="0" smtClean="0"/>
              <a:t>தொலைக்காட்சி </a:t>
            </a:r>
            <a:r>
              <a:rPr lang="ta-IN" dirty="0"/>
              <a:t>நிறுவனம் </a:t>
            </a:r>
            <a:endParaRPr lang="en-IN" dirty="0" smtClean="0"/>
          </a:p>
          <a:p>
            <a:pPr marL="0" indent="0">
              <a:buNone/>
            </a:pPr>
            <a:r>
              <a:rPr lang="en-IN" dirty="0"/>
              <a:t> </a:t>
            </a:r>
            <a:r>
              <a:rPr lang="en-IN" dirty="0" smtClean="0"/>
              <a:t>     </a:t>
            </a:r>
            <a:r>
              <a:rPr lang="ta-IN" dirty="0" smtClean="0"/>
              <a:t>தொடக்கம் </a:t>
            </a:r>
            <a:r>
              <a:rPr lang="ta-IN" dirty="0"/>
              <a:t>.</a:t>
            </a:r>
            <a:endParaRPr lang="en-IN" dirty="0"/>
          </a:p>
          <a:p>
            <a:pPr marL="0" indent="0">
              <a:buNone/>
            </a:pPr>
            <a:endParaRPr lang="en-IN" dirty="0"/>
          </a:p>
          <a:p>
            <a:r>
              <a:rPr lang="en-IN" dirty="0"/>
              <a:t>1975 - </a:t>
            </a:r>
            <a:r>
              <a:rPr lang="ta-IN" dirty="0"/>
              <a:t>கல்கத்தாவில் தொடக்கம் </a:t>
            </a:r>
            <a:r>
              <a:rPr lang="ta-IN" dirty="0" smtClean="0"/>
              <a:t>.</a:t>
            </a:r>
            <a:r>
              <a:rPr lang="en-IN" dirty="0"/>
              <a:t> </a:t>
            </a:r>
          </a:p>
          <a:p>
            <a:r>
              <a:rPr lang="en-IN" dirty="0"/>
              <a:t>1976</a:t>
            </a:r>
            <a:r>
              <a:rPr lang="ta-IN" dirty="0"/>
              <a:t> முதல் வர்த்தக ஒளிபரப்பு தொடக்கம் .</a:t>
            </a:r>
            <a:endParaRPr lang="en-IN" dirty="0"/>
          </a:p>
          <a:p>
            <a:endParaRPr lang="en-IN" dirty="0"/>
          </a:p>
        </p:txBody>
      </p:sp>
    </p:spTree>
    <p:extLst>
      <p:ext uri="{BB962C8B-B14F-4D97-AF65-F5344CB8AC3E}">
        <p14:creationId xmlns:p14="http://schemas.microsoft.com/office/powerpoint/2010/main" val="2429147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1975 - "</a:t>
            </a:r>
            <a:r>
              <a:rPr lang="ta-IN" dirty="0"/>
              <a:t>சைட்" துணைக்கோள்   </a:t>
            </a:r>
            <a:endParaRPr lang="en-IN" dirty="0"/>
          </a:p>
          <a:p>
            <a:r>
              <a:rPr lang="ta-IN" dirty="0"/>
              <a:t> </a:t>
            </a:r>
            <a:r>
              <a:rPr lang="en-IN" dirty="0" smtClean="0"/>
              <a:t>USA </a:t>
            </a:r>
            <a:r>
              <a:rPr lang="ta-IN" dirty="0" smtClean="0"/>
              <a:t> </a:t>
            </a:r>
            <a:r>
              <a:rPr lang="ta-IN" dirty="0"/>
              <a:t>ஏ டி எஸ் -</a:t>
            </a:r>
            <a:r>
              <a:rPr lang="en-IN" dirty="0"/>
              <a:t>6</a:t>
            </a:r>
            <a:r>
              <a:rPr lang="ta-IN" dirty="0"/>
              <a:t> செயற்கைகோள் - </a:t>
            </a:r>
            <a:r>
              <a:rPr lang="en-IN" dirty="0"/>
              <a:t>1</a:t>
            </a:r>
            <a:r>
              <a:rPr lang="ta-IN" dirty="0"/>
              <a:t> வருட ஒப்பந்தம் .</a:t>
            </a:r>
            <a:endParaRPr lang="en-IN" dirty="0"/>
          </a:p>
          <a:p>
            <a:r>
              <a:rPr lang="en-IN" dirty="0"/>
              <a:t>1976</a:t>
            </a:r>
            <a:r>
              <a:rPr lang="ta-IN" dirty="0"/>
              <a:t> வரை   இணைந்து இருந்த  </a:t>
            </a:r>
            <a:endParaRPr lang="en-IN" dirty="0" smtClean="0"/>
          </a:p>
          <a:p>
            <a:pPr marL="0" indent="0">
              <a:buNone/>
            </a:pPr>
            <a:r>
              <a:rPr lang="en-IN" dirty="0"/>
              <a:t> </a:t>
            </a:r>
            <a:r>
              <a:rPr lang="en-IN" dirty="0" smtClean="0"/>
              <a:t>   </a:t>
            </a:r>
            <a:r>
              <a:rPr lang="ta-IN" dirty="0" smtClean="0"/>
              <a:t>தொலைகாட்சி</a:t>
            </a:r>
            <a:r>
              <a:rPr lang="en-IN" dirty="0" smtClean="0"/>
              <a:t>  </a:t>
            </a:r>
            <a:r>
              <a:rPr lang="ta-IN" dirty="0" smtClean="0"/>
              <a:t> </a:t>
            </a:r>
            <a:r>
              <a:rPr lang="ta-IN" dirty="0"/>
              <a:t>தூர்தர்சனாக பிரிந்தது </a:t>
            </a:r>
            <a:r>
              <a:rPr lang="ta-IN" dirty="0" smtClean="0"/>
              <a:t>.</a:t>
            </a:r>
            <a:endParaRPr lang="en-IN" dirty="0"/>
          </a:p>
          <a:p>
            <a:r>
              <a:rPr lang="ta-IN" dirty="0"/>
              <a:t>தொலைக்க காட்சிநிறுவனங்கள் " </a:t>
            </a:r>
            <a:endParaRPr lang="en-IN" dirty="0" smtClean="0"/>
          </a:p>
          <a:p>
            <a:pPr marL="0" indent="0">
              <a:buNone/>
            </a:pPr>
            <a:r>
              <a:rPr lang="en-IN" dirty="0"/>
              <a:t> </a:t>
            </a:r>
            <a:r>
              <a:rPr lang="en-IN" dirty="0" smtClean="0"/>
              <a:t>   </a:t>
            </a:r>
            <a:r>
              <a:rPr lang="ta-IN" dirty="0" smtClean="0"/>
              <a:t>கேந்திரங்கள் </a:t>
            </a:r>
            <a:r>
              <a:rPr lang="ta-IN" dirty="0"/>
              <a:t>" என  அழைக்கப்பட்டன .</a:t>
            </a:r>
            <a:endParaRPr lang="en-IN" dirty="0"/>
          </a:p>
          <a:p>
            <a:endParaRPr lang="en-IN" dirty="0"/>
          </a:p>
          <a:p>
            <a:r>
              <a:rPr lang="en-IN" dirty="0"/>
              <a:t>"</a:t>
            </a:r>
            <a:r>
              <a:rPr lang="ta-IN" dirty="0"/>
              <a:t>வர்கிஸ் " குழு நியமனம் . ( தொலைக் காட்சியின் முன்னேற்றம் குறித்து )</a:t>
            </a:r>
            <a:endParaRPr lang="en-IN" dirty="0"/>
          </a:p>
          <a:p>
            <a:endParaRPr lang="en-IN" dirty="0"/>
          </a:p>
        </p:txBody>
      </p:sp>
    </p:spTree>
    <p:extLst>
      <p:ext uri="{BB962C8B-B14F-4D97-AF65-F5344CB8AC3E}">
        <p14:creationId xmlns:p14="http://schemas.microsoft.com/office/powerpoint/2010/main" val="294290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ta-IN" dirty="0"/>
              <a:t>தயாரிப்பு முறைகள் :</a:t>
            </a:r>
            <a:endParaRPr lang="en-IN" dirty="0"/>
          </a:p>
          <a:p>
            <a:pPr marL="0" indent="0">
              <a:buNone/>
            </a:pPr>
            <a:endParaRPr lang="en-IN" dirty="0"/>
          </a:p>
          <a:p>
            <a:r>
              <a:rPr lang="ta-IN" dirty="0"/>
              <a:t>அரங்க வடிவமைப்பாளர் .</a:t>
            </a:r>
            <a:endParaRPr lang="en-IN" dirty="0"/>
          </a:p>
          <a:p>
            <a:r>
              <a:rPr lang="ta-IN" dirty="0"/>
              <a:t>ஒளிப்பதிவு கலைஞர் .</a:t>
            </a:r>
            <a:endParaRPr lang="en-IN" dirty="0"/>
          </a:p>
          <a:p>
            <a:r>
              <a:rPr lang="ta-IN" dirty="0"/>
              <a:t>ஒப்பனையாளர் .</a:t>
            </a:r>
            <a:endParaRPr lang="en-IN" dirty="0"/>
          </a:p>
          <a:p>
            <a:r>
              <a:rPr lang="ta-IN" dirty="0"/>
              <a:t>அரங்கத் தலைவர் .</a:t>
            </a:r>
            <a:endParaRPr lang="en-IN" dirty="0"/>
          </a:p>
          <a:p>
            <a:r>
              <a:rPr lang="ta-IN" dirty="0"/>
              <a:t>ஒலி அமைப்பு இயக்குனர் .</a:t>
            </a:r>
            <a:endParaRPr lang="en-IN" dirty="0"/>
          </a:p>
          <a:p>
            <a:endParaRPr lang="en-IN" dirty="0"/>
          </a:p>
        </p:txBody>
      </p:sp>
    </p:spTree>
    <p:extLst>
      <p:ext uri="{BB962C8B-B14F-4D97-AF65-F5344CB8AC3E}">
        <p14:creationId xmlns:p14="http://schemas.microsoft.com/office/powerpoint/2010/main" val="4086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ta-IN" dirty="0"/>
              <a:t>கூட்டு உழைப்பு .</a:t>
            </a:r>
            <a:endParaRPr lang="en-IN" dirty="0"/>
          </a:p>
          <a:p>
            <a:pPr marL="0" indent="0">
              <a:buNone/>
            </a:pPr>
            <a:endParaRPr lang="en-IN" dirty="0"/>
          </a:p>
          <a:p>
            <a:r>
              <a:rPr lang="en-IN" dirty="0"/>
              <a:t>1.  </a:t>
            </a:r>
            <a:r>
              <a:rPr lang="ta-IN" dirty="0"/>
              <a:t>ஒளிப்பதிவு நிகழ்ச்சிகள் </a:t>
            </a:r>
            <a:endParaRPr lang="en-IN" dirty="0"/>
          </a:p>
          <a:p>
            <a:r>
              <a:rPr lang="en-IN" dirty="0"/>
              <a:t>2. </a:t>
            </a:r>
            <a:r>
              <a:rPr lang="ta-IN" dirty="0"/>
              <a:t>நேரலை நிகழ்ச்சிகள் </a:t>
            </a:r>
            <a:endParaRPr lang="en-IN" dirty="0"/>
          </a:p>
          <a:p>
            <a:endParaRPr lang="en-IN" dirty="0"/>
          </a:p>
          <a:p>
            <a:r>
              <a:rPr lang="ta-IN" dirty="0"/>
              <a:t>வெளிப்புற ஒளிபரப்புகள் :</a:t>
            </a:r>
            <a:endParaRPr lang="en-IN" dirty="0"/>
          </a:p>
          <a:p>
            <a:endParaRPr lang="en-IN" dirty="0"/>
          </a:p>
          <a:p>
            <a:r>
              <a:rPr lang="ta-IN" dirty="0"/>
              <a:t>தொலைக் காட்சி  கலைஞர்கள் </a:t>
            </a:r>
            <a:r>
              <a:rPr lang="en-IN" dirty="0"/>
              <a:t>;</a:t>
            </a:r>
          </a:p>
          <a:p>
            <a:r>
              <a:rPr lang="ta-IN" dirty="0" smtClean="0"/>
              <a:t>மக்களுக்கும் </a:t>
            </a:r>
            <a:r>
              <a:rPr lang="ta-IN" dirty="0"/>
              <a:t>கலைஞர்களுக்கும் இடையேயான தொடர்பு .</a:t>
            </a:r>
            <a:endParaRPr lang="en-IN" dirty="0"/>
          </a:p>
          <a:p>
            <a:endParaRPr lang="en-IN" dirty="0"/>
          </a:p>
        </p:txBody>
      </p:sp>
    </p:spTree>
    <p:extLst>
      <p:ext uri="{BB962C8B-B14F-4D97-AF65-F5344CB8AC3E}">
        <p14:creationId xmlns:p14="http://schemas.microsoft.com/office/powerpoint/2010/main" val="124226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ta-IN" dirty="0"/>
              <a:t>கலைஞர்களுக்கான கடமை :</a:t>
            </a:r>
            <a:endParaRPr lang="en-IN" dirty="0"/>
          </a:p>
          <a:p>
            <a:endParaRPr lang="en-IN" dirty="0"/>
          </a:p>
          <a:p>
            <a:r>
              <a:rPr lang="en-IN" dirty="0"/>
              <a:t>1. </a:t>
            </a:r>
            <a:r>
              <a:rPr lang="ta-IN" dirty="0"/>
              <a:t>மகிழ்வித்தல் </a:t>
            </a:r>
            <a:r>
              <a:rPr lang="en-IN" dirty="0"/>
              <a:t>,</a:t>
            </a:r>
          </a:p>
          <a:p>
            <a:endParaRPr lang="en-IN" dirty="0"/>
          </a:p>
          <a:p>
            <a:r>
              <a:rPr lang="en-IN" dirty="0"/>
              <a:t>2. </a:t>
            </a:r>
            <a:r>
              <a:rPr lang="ta-IN" dirty="0"/>
              <a:t>செய்தி சொல்லல் </a:t>
            </a:r>
            <a:r>
              <a:rPr lang="en-IN" dirty="0" smtClean="0"/>
              <a:t>, </a:t>
            </a:r>
            <a:endParaRPr lang="en-IN" dirty="0"/>
          </a:p>
          <a:p>
            <a:endParaRPr lang="en-IN" dirty="0"/>
          </a:p>
          <a:p>
            <a:r>
              <a:rPr lang="en-IN" dirty="0"/>
              <a:t>3.</a:t>
            </a:r>
            <a:r>
              <a:rPr lang="ta-IN" dirty="0"/>
              <a:t>அறிவுறுத்துதல் .</a:t>
            </a:r>
            <a:endParaRPr lang="en-IN" dirty="0"/>
          </a:p>
          <a:p>
            <a:endParaRPr lang="en-IN" dirty="0"/>
          </a:p>
          <a:p>
            <a:r>
              <a:rPr lang="ta-IN" dirty="0"/>
              <a:t>தகவலியல் துறையில் தொலைக் காட்சியின் பங்கு</a:t>
            </a:r>
            <a:r>
              <a:rPr lang="ta-IN" dirty="0">
                <a:solidFill>
                  <a:srgbClr val="FF0000"/>
                </a:solidFill>
              </a:rPr>
              <a:t> </a:t>
            </a:r>
            <a:r>
              <a:rPr lang="en-IN" dirty="0" smtClean="0">
                <a:solidFill>
                  <a:srgbClr val="FF0000"/>
                </a:solidFill>
              </a:rPr>
              <a:t>- </a:t>
            </a:r>
            <a:r>
              <a:rPr lang="ta-IN" dirty="0" smtClean="0">
                <a:solidFill>
                  <a:srgbClr val="FF0000"/>
                </a:solidFill>
              </a:rPr>
              <a:t>செய்தித் </a:t>
            </a:r>
            <a:r>
              <a:rPr lang="ta-IN" dirty="0">
                <a:solidFill>
                  <a:srgbClr val="FF0000"/>
                </a:solidFill>
              </a:rPr>
              <a:t>துறையின் </a:t>
            </a:r>
            <a:r>
              <a:rPr lang="ta-IN" dirty="0"/>
              <a:t>காரணமாக </a:t>
            </a:r>
            <a:r>
              <a:rPr lang="en-IN" dirty="0" smtClean="0"/>
              <a:t>- </a:t>
            </a:r>
            <a:r>
              <a:rPr lang="ta-IN" dirty="0" smtClean="0"/>
              <a:t>சிறப்புடன் </a:t>
            </a:r>
            <a:r>
              <a:rPr lang="ta-IN" dirty="0"/>
              <a:t>விளங்குகின்றது </a:t>
            </a:r>
            <a:endParaRPr lang="en-IN" dirty="0"/>
          </a:p>
          <a:p>
            <a:endParaRPr lang="en-IN" dirty="0"/>
          </a:p>
        </p:txBody>
      </p:sp>
    </p:spTree>
    <p:extLst>
      <p:ext uri="{BB962C8B-B14F-4D97-AF65-F5344CB8AC3E}">
        <p14:creationId xmlns:p14="http://schemas.microsoft.com/office/powerpoint/2010/main" val="2292997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lnSpc>
                <a:spcPct val="170000"/>
              </a:lnSpc>
            </a:pPr>
            <a:r>
              <a:rPr lang="ta-IN" dirty="0"/>
              <a:t>குழந்தைகள் படிக்காமல் தொலைக்காட்சி பார்த்துக் கொண்டிருந்தால், படிப்பு கெட்டுவிடும், அருகிலிருந்து பார்த்தால் கண்களுக்கு நல்லதல்ல என்று சொல்வோம்.</a:t>
            </a:r>
          </a:p>
          <a:p>
            <a:pPr>
              <a:lnSpc>
                <a:spcPct val="170000"/>
              </a:lnSpc>
            </a:pPr>
            <a:r>
              <a:rPr lang="ta-IN" dirty="0"/>
              <a:t>அதே தொலைக்காட்சியை, பெரியவர்கள் அதிக நேரம் பார்ப்பதால் ஏற்படும் விளைவுகளை அமெரிக்காவிலுள்ள ஹார்வர்டு </a:t>
            </a:r>
            <a:r>
              <a:rPr lang="ta-IN" dirty="0">
                <a:solidFill>
                  <a:srgbClr val="FF0000"/>
                </a:solidFill>
              </a:rPr>
              <a:t>ஸ்கூல்</a:t>
            </a:r>
            <a:r>
              <a:rPr lang="ta-IN" dirty="0"/>
              <a:t> </a:t>
            </a:r>
            <a:r>
              <a:rPr lang="ta-IN" dirty="0">
                <a:solidFill>
                  <a:srgbClr val="FF0000"/>
                </a:solidFill>
              </a:rPr>
              <a:t>ஆஃப் பப்ளிக் ஹெல்த்</a:t>
            </a:r>
            <a:r>
              <a:rPr lang="ta-IN" dirty="0"/>
              <a:t> என்ற ஆராய்ச்சி நிறுவனம் வெளியிட்டுள்ளது.</a:t>
            </a:r>
          </a:p>
          <a:p>
            <a:pPr>
              <a:lnSpc>
                <a:spcPct val="170000"/>
              </a:lnSpc>
            </a:pPr>
            <a:r>
              <a:rPr lang="ta-IN" dirty="0"/>
              <a:t>நாள் ஒன்றுக்கு 2 மணி நேரத்திற்கும் அதிகமாக தொலைக்காட்சி பார்ப்பவர்கள் சர்க்கரை நோயால் அவதிப்படுவர். 3 மணி நேரத்திற்கு மேல் பார்த்தால் இதய அடைப்பும், அதிக நேரம் பார்த்தால் இளம் வயதிலேயே மரணமும் ஏற்படும் என்று ஆராய்ச்சியில் ஈடுபட்ட பேராசிரியர்கள் பிராங்க் ஹு, கிராண்ட் வெட் ஆகியோர் கூறியுள்ளனர்.</a:t>
            </a:r>
          </a:p>
          <a:p>
            <a:endParaRPr lang="en-IN" dirty="0"/>
          </a:p>
        </p:txBody>
      </p:sp>
    </p:spTree>
    <p:extLst>
      <p:ext uri="{BB962C8B-B14F-4D97-AF65-F5344CB8AC3E}">
        <p14:creationId xmlns:p14="http://schemas.microsoft.com/office/powerpoint/2010/main" val="3606764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375</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இந்தியாவில்  தொலைக் காட்சி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principle of social proof)</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இந்தியாவில் தொலைகாட்சி    அகில இந்திய  வானொலி நிலையம்   1959 - செப் 15 - புது டெல்லியில் - தொலைக் காட்சி நிறுவனம் தொடக்கம் .  அறிஞர் " பெயர்டு " - 1926 ஆம் ஆண்டு -</dc:title>
  <dc:creator>admin</dc:creator>
  <cp:lastModifiedBy>mariasebastin</cp:lastModifiedBy>
  <cp:revision>14</cp:revision>
  <dcterms:created xsi:type="dcterms:W3CDTF">2016-08-02T16:42:15Z</dcterms:created>
  <dcterms:modified xsi:type="dcterms:W3CDTF">2018-01-10T08:57:02Z</dcterms:modified>
</cp:coreProperties>
</file>