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0.jpeg" ContentType="image/jpeg"/>
  <Override PartName="/ppt/media/image23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8.jpeg" ContentType="image/jpeg"/>
  <Override PartName="/ppt/media/image10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A53DC6F7-3D18-406A-BDE3-5FC72452A809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5735B7-C534-4788-8A80-BEF6F2061D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qt.io/download" TargetMode="External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vanit-basic/instant_messenger.git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01168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MafClub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065480" y="3739680"/>
            <a:ext cx="1695240" cy="1695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Sign in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rcRect l="0" t="4063" r="0" b="0"/>
          <a:stretch/>
        </p:blipFill>
        <p:spPr>
          <a:xfrm>
            <a:off x="640080" y="1737360"/>
            <a:ext cx="3200400" cy="475488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4023360" y="1828800"/>
            <a:ext cx="5486400" cy="47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Ծրագրին միանալու համար արդեն գրանցված օգտագործողները Login դաշտում հավաքում են օգտագործողի անունը կամ էլ. Հասցեն, իսկ Password դաշտում՝ գաղտնաբառը, այնուհետև սեղմում Sign in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 հնարավոր է մուտք գործել նաև Facebook, Instagram կամ Google+ սոցցանցերի միջոցով՝ սեղմելով համապատասխան պատկերի վրա և հավաքելով տվյալ սոցցանցում գործող անունն ու գաղտնաբառը: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15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Sign 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6273360" y="1419480"/>
            <a:ext cx="3150720" cy="516420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731520" y="2281320"/>
            <a:ext cx="5486400" cy="510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Գրանցվելու համար սեղմել sign up կոճակը, որից հետո բացվում է Registration էջը։ Էջում պարտադիր պետք է լրացնել հետևյալ դաշտերը՝ անուն, ազգանուն, էլ. հասցե, ծննդյան ամսաթիվ, սեռ, մուտքանուն և գաղտնաբառ: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Ցանկության դեպքում օգտագործողը կարող է տեսնել գաղտնաբառը այն հավաքելու ընթացքում: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548640" y="1100160"/>
            <a:ext cx="3474720" cy="548640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4297680" y="1780560"/>
            <a:ext cx="5303520" cy="56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Ծննդյան ամսաթիվը լրացնելիս բացվում է առանձին պատուհան, որում ընտրած դաշտերը հաստատելու համար պետք է սեղմել Save կոճակը։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Դատարկ դաշտերի առկայության </a:t>
            </a:r>
            <a:r>
              <a:rPr b="0" lang="en-US" sz="2000" spc="-1" strike="noStrike">
                <a:latin typeface="Arial"/>
              </a:rPr>
              <a:t>դեպքում օգտագործողը չի կարող գրանցվել։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դաշտերը լրացնելուց հետո սեղմել Submit կոճակը: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Forgot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4757" r="0" b="0"/>
          <a:stretch/>
        </p:blipFill>
        <p:spPr>
          <a:xfrm>
            <a:off x="936000" y="1573920"/>
            <a:ext cx="3283920" cy="519264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4572000" y="2651760"/>
            <a:ext cx="5029200" cy="32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in էջում սեղմելով Forgot Password հղմանը, հնարավոր է վերականգնել գաղտնաբառը: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Էջում որևէ դաշտ չլրացնելու դեպքում օգտագործողը հնարավորություն չի ունենա առաջ անցնել։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Անհրաժեշտ է ներմուծել էլ.հասցեն, որին ուղարկվում է 6 նիշանոց կոդ։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663440" y="2607840"/>
            <a:ext cx="484632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 նիշանոց կոդը Code դաշտում լրացնելուց հետո բացվում է New password և Confirm password դաշտերը։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59480" y="1097280"/>
            <a:ext cx="3329640" cy="53038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846320" y="2799720"/>
            <a:ext cx="4572000" cy="20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լրացնում է նոր գաղտնաբառ New Password դաշտում և կրկնում նույնությամբ Repeat Password դաշտում և սեղմում Submit՝ պահպանելով փոփոխությունները։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97280" y="1104840"/>
            <a:ext cx="3497040" cy="55702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Change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665640" y="1645560"/>
            <a:ext cx="3099960" cy="493812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3840480" y="2113920"/>
            <a:ext cx="5760720" cy="42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առաջին դաշտում լրացնում է ընթացիկ գաղտնաբառը։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Երկրորդ դաշտում լրացնում է նոր գաղտնաբառը։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Երրորդ դաշտում կրկին գրում է նոր գաղտնաբառը՝ այն հաստատելու համար։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Նոր գաղտնաբառը պահպանելու համար սեղմում է Save changes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Save changes կոճակը սեղմելուց հետո օգտագործողը մնում է ծրագրի մեջ: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931920" y="1563480"/>
            <a:ext cx="5669280" cy="459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ծրագրի հիմնական էջն է: Էջի ներքևում navigation bar-ն է, որն իր մեջ ներառում է դեպի Search, Home և Messages էջեր տանող կոճակները: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Navigation bar-ը հասանելի է ծրագրի բոլոր էջերի ներքևի հատվածում, բացի բուն խաղի էջից: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էջերից դեպի Search և Messages էջեր կարելի է տեղափոխվել նաև համապատասխանաբար ձախից աջ և աջից ձախ swipe-ի միջոցով: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կենտրոնական հատվածում գրված է ծրագրի անվանումը: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31520" y="1371240"/>
            <a:ext cx="3157560" cy="50295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1821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Անվանման ներքևի հատվածի ձախ անկյունում օգտագործողի նկարն է, որի վրա սեղմելով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Նկարի ձախ կողմում գրված է օգտագործողի անունը, որին սեղմելով կրկին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ձախ կողմում փոքր շրջանակ է, որը ցույց է տալիս օգտագործողի կարգավիճակը (online/offline):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ներքևի հատվածում progress bar-ն է, որը ցույց է տալիս ծրագրում օգտագործողի առաջընթացը: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48640" y="1371600"/>
            <a:ext cx="5577840" cy="48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Progress bar-ի անմիջապես ներքևում գրված է, թե որ մակարդակ է հասել օգտագործողը: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նկարին զուգահեռ աջ անկյունում ծանուցումների նշանն է, որի վրա սեղմելիս բացվում է ծանուցումների էջը (notifications):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 և ծանուցումների  նշանի ներքևի հատվածի կենտրոնական մասում Start կոճակն է, որը սեղմելով բացվում է խաղի էջը: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Start կոճակից ներքեւ tabbar-ն է՝ բաղկացած երեք մասից: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126480" y="1374480"/>
            <a:ext cx="3372480" cy="53038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Ծրագրի նկարագրություն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MafClub՝ ծրագիր, որը  նախատեսված է մաֆիա (կարմիր թե սև) խաղի սիրահարների համար։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աշխատում է օնլայն ռեժիմով։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Ունի վիդեո, աուդիո և նամակագրության հնարավորություններ։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Ծրագիրը նախատեսված է Անդրոիդ օպերացիոն համակարգով աշխատող սարքերի համար։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Հասանելի է 4 լեզուներով՝ հայերեն, անգլերեն, ռուսերեն և իսպաներեն։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Խաղի մասնակիցների առավելագույն քանակն է 13։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հասանելի է 14 տարեկանից բարձր անձանց համար։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գործում է և՛ ուղղահայաց, և՛ հորիզոնական դիրքերով։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իր ողջ ֆունկցիոնալությամբ օգտագործելու համար գրանցվելը պարտադիր է: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Առաջին մասը Join-ն է, որը լռությամբ ակտիվ վիճակում է: Այստեղ ցանկով խաղերի սենյակներն են, որոնք ամեն րոպե թարմացվում են: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Սեղմելով Join-ի մեջ գտնվող ցանկից ցանկացածին, միանում են նոր սկսվող խաղին: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հաջորդ մասը Watch-ն է, որի վրա սեղմելով բացվում է մեկ այլ՝ արդեն իսկ սկսված խաղերի ցանկ, որոնցից յուրաքանչյուրի վրա սեղմելով հնարավոր է դիտել տվյալ սենյակի խաղը: Այս ցանկը ևս թարմացվում է ամեն րոպե: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13880" y="875160"/>
            <a:ext cx="3583800" cy="570852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389120" y="1920240"/>
            <a:ext cx="5120640" cy="320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վերջին մասը Leaders-ն է, որի վրա սեղմելով բացվում է շաբաթվա լավագույն խաղացողների ցանկը: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Ցանկի անվանը սեղմելիս բացվում է տվյալ օգտագործողի անձնական էջը (User profile):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Ցանկը թարմացվում է յուրաքանչյուր շաբաթ: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82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Message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0" t="3583" r="0" b="0"/>
          <a:stretch/>
        </p:blipFill>
        <p:spPr>
          <a:xfrm>
            <a:off x="244080" y="1635480"/>
            <a:ext cx="3413520" cy="540540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3657600" y="1920240"/>
            <a:ext cx="6330960" cy="64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օգտագործողի բոլոր նամակներն են: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կազմված է Tabbar-ից, որն էլ իր հերթին բաղկացած է երեք մասից: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Tabbar-ը լռությամբ ցույց է տալիս առաջին` All մասը, որտեղ օգտագործողի բոլոր նամակագրություններն են՝ թե՛ անձնական, թե՛ խմբային: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երկրորդ մասը տեսնելու համար սեղմում են Personal կոճակը, այստեղ գտնվում են օգտագործողի բոլոր անձնական նամակները: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երրորդ մասը օգտագործողի խմբային խոսակցություններն են: Այն տեսնելու համար սեղմում են Groups կոճակը: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1000" y="1740240"/>
            <a:ext cx="9071640" cy="505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վերևում գտնվող Search-ի հատվածում գրում են այն օգտագործողի անունը, որի հետ տեղի ունեցած նամակագրությունն են փնտրում: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Նամակներն ամբողջությամբ ջնջելու համար մի քանի վրկ սեղմել, ինչից հետո հայտնվում է զամբյուղի և ձայնային ազդանշանի պատկերը։ Զամբյուղի վրա սեղմելուց հետո ամբողջ նամակագրությունը ջնջվում է, իսկ ձայնային ազդանշանին սեղմելով հնարավոր է միացնել կամ անջատել ձայնը: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աջ անկյունում գտնվող + նշանը սեղմում են՝ անձնական կամ խմբային նամակագրություն սկսելու համար: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նամակագրության սեղմելուց հետո բացվում է Conversations էջը: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Conversations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40080" y="1629360"/>
            <a:ext cx="3386520" cy="532584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4206240" y="1896480"/>
            <a:ext cx="5669280" cy="470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վերին մասում գրվում է այն անձի կամ խմբի անունը, որոնց օգտագործողը նամակներ է գրել, կամ որից նամակներ է ստացել: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հատվածում, որտեղ գրված է Send message գրում են նամակը, ապա ուղարկելու համար սեղմում Send կոճակը: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4-5 տող նամակ գրելու դեպքում Send message հատվածը համապատասխանաբար մեծանում է։ Ավելին գրելու դեպքում այն հնարավոր է կարդալ scroll-ի միջոցով: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828720"/>
            <a:ext cx="9071640" cy="49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Որևէ նամակ ջնջելու համար սեղմում և պահում են նամակի վրա, հայտնվում է զամբյուղի նշանը: Նշանին սեղմելուց հետո նամակը ջնջվում է: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ձախ անկյունում գտնվող + նշանին սեղմելով հնարավոր է ուղարկել նկարներ, ֆայլեր և սմայլիկներ: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My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5433" r="0" b="0"/>
          <a:stretch/>
        </p:blipFill>
        <p:spPr>
          <a:xfrm>
            <a:off x="611280" y="1463040"/>
            <a:ext cx="3686400" cy="557784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4572000" y="1554480"/>
            <a:ext cx="5120640" cy="555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անձնական էջում գրված է վիճակագրություն խաղացած խաղերի, հաղթանակների, պարտությունների, կոչումների մասին: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Information մասում գրված են օգտագործողի անձնական տվյալները՝ կեղծանուն, անուն, ազգանուն, ծննդյան ամսաթիվ, սեռ և  </a:t>
            </a:r>
            <a:r>
              <a:rPr b="0" lang="en-US" sz="2000" spc="-1" strike="noStrike">
                <a:latin typeface="Arial"/>
              </a:rPr>
              <a:t>էլ. հասցե։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աջ անկյունում menu bar-ն է, որի վրա սեղմելիս բացվում է հետևյալ ցանկը՝ edit profile, change password, change language, turn on/off sound, help center, terms and conditions, about us և sign out կոճակները: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206240" y="1005840"/>
            <a:ext cx="5303520" cy="50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Լեզուն փոխելու համար սեղմել change language, որից հետո բացվում է ծրագրում գործող լեզուների ցանկը։ Ցանկից ընտրել նախընտրած լեզուն: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Ձայնը միացնելու կամ անջատելու համար սեղմել turn on/off sound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Ծրագրից դուրս գալու համար ընտրել sign out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out սեղմելուց հետո բացվում է առաջին՝ sign in էջը: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Մյուս կոճակները սեղմելու դեպքում բացվում է համապատասխան էջը: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rcRect l="0" t="4436" r="0" b="26617"/>
          <a:stretch/>
        </p:blipFill>
        <p:spPr>
          <a:xfrm>
            <a:off x="805320" y="734400"/>
            <a:ext cx="2760840" cy="30171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rcRect l="0" t="4436" r="0" b="26617"/>
          <a:stretch/>
        </p:blipFill>
        <p:spPr>
          <a:xfrm>
            <a:off x="817200" y="3862800"/>
            <a:ext cx="2748960" cy="31590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Edit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86800" y="1491480"/>
            <a:ext cx="3510000" cy="559908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4206240" y="1995480"/>
            <a:ext cx="5303520" cy="43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օգտագործողը կարող է փոխել իր տվյալները: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Վերևի հատվածում սեղմելով change photo կոճակը հնարավոր է փոխել նկարը։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հատվածի համապատասխան դաշտերում փոխում են անունը, ազգանունը և կեղծանունը: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Փոփոխությունները պահպանելու համար սեղմել save changes կոճակը: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Notifications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70880" y="1563480"/>
            <a:ext cx="3643920" cy="492876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4206240" y="2743200"/>
            <a:ext cx="5029200" cy="23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Ծանուցումների էջում հնարավոր է տեսնել օգտագործողի բոլոր գործողությունները, օրինակ, ե՞րբ է միացել խաղին, ի՞նչ առաջընթաց է ունեցել, հաղթե՞լ է խաղում թե՞ պարտվել, ու՞մ է հրավիրել կամ ո՞վ է իրեն հրավիրել խաղի: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Setup Environment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22960" y="1920240"/>
            <a:ext cx="8595360" cy="153612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TextShape 3"/>
          <p:cNvSpPr txBox="1"/>
          <p:nvPr/>
        </p:nvSpPr>
        <p:spPr>
          <a:xfrm>
            <a:off x="731520" y="1433520"/>
            <a:ext cx="8778240" cy="51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latin typeface="Arial"/>
              </a:rPr>
              <a:t>Prerequisites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Միջավայրը՝ Ubuntu 18.04</a:t>
            </a:r>
            <a:endParaRPr b="0" lang="en-US" sz="2200" spc="-1" strike="noStrike">
              <a:latin typeface="Arial"/>
            </a:endParaRPr>
          </a:p>
          <a:p>
            <a:pPr algn="ctr"/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Ներբեռնել QT Creator 5.12</a:t>
            </a:r>
            <a:endParaRPr b="0" lang="en-US" sz="22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Անցնել </a:t>
            </a:r>
            <a:r>
              <a:rPr b="0" lang="en-US" sz="2000" spc="-1" strike="noStrike">
                <a:latin typeface="Arial"/>
                <a:hlinkClick r:id="rId1"/>
              </a:rPr>
              <a:t>https://www.qt.io/download</a:t>
            </a:r>
            <a:r>
              <a:rPr b="0" lang="en-US" sz="2000" spc="-1" strike="noStrike">
                <a:latin typeface="Arial"/>
              </a:rPr>
              <a:t> հղմամբ և ներբեռնել Open source տարբերակը։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Ներբեռնված ֆայլը դարձնել executable (chmod +x filename)։ Աշխատեցնել և ցանկից ընտրել 5.12 տարբերակը (Անհրաժեշտ է գրանցվել QT-ում)։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Դոկումենտացիան և օրինակները ներբեռնելու համար՝ եթե դրանք չկան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1. sudo apt-get install qt5-doc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2. sudo apt-get install qt5-doc-html qtbase5-doc-html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3. sudo apt-get install qtbase5-examples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65200" y="1513440"/>
            <a:ext cx="3291840" cy="5145120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3857040" y="2574000"/>
            <a:ext cx="5852160" cy="30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համապատասխան հատվածում նշել փնտրվող օգտագործողի կամ խմբի անունը: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հատվածում սեղմելով All կոճակին հնարավոր է տեսնել բոլոր որոնումները՝ այդ թվում Recommended և Recent դաշտերը: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Terms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360960" y="1962000"/>
            <a:ext cx="3323880" cy="4686120"/>
          </a:xfrm>
          <a:prstGeom prst="rect">
            <a:avLst/>
          </a:prstGeom>
          <a:ln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365760" y="1371600"/>
            <a:ext cx="9418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կանոնադրությունը: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About us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և այն ստեղծած ընկերության մասին: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474720" y="2258640"/>
            <a:ext cx="3383280" cy="46908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Help center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03640" y="1715040"/>
            <a:ext cx="3170520" cy="438444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3749040" y="1810080"/>
            <a:ext cx="5852160" cy="41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հնարավոր է գտնել հաճախ տրվող հարցերի պատասխանները: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հարցի սեղմելով կենտրոնական հատվածում հայտնվում է հարցի պատասխանը: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Այլ հարցի կամ առաջարկության դեպքում գրել էջի վերևի հարցերի համար նախատեսված հատվածում (Write your question) և սեղմել Send կոճակը: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Հնարավորինս կարճ ժամկետում օգտագործողը  իր էլ. հասցեին </a:t>
            </a:r>
            <a:r>
              <a:rPr b="0" lang="en-US" sz="2000" spc="-1" strike="noStrike">
                <a:latin typeface="Arial"/>
              </a:rPr>
              <a:t>կստանա հարցի պատասխանը: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280160" y="1188720"/>
            <a:ext cx="7199640" cy="515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Խաղին կարող են մասնակցել միայն հումորի զգացումով օժտված, բնավորությամբ թեթև, հավես մարդիկ։</a:t>
            </a:r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Շնորհակալություն ուշադրության համար!!!</a:t>
            </a:r>
            <a:br/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</a:t>
            </a:r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 Բոլոր իրավունքները պաշտպանված են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343880" y="5310360"/>
            <a:ext cx="997560" cy="3510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4114800" y="3715200"/>
            <a:ext cx="1353600" cy="1527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rcRect l="0" t="3275" r="0" b="42622"/>
          <a:stretch/>
        </p:blipFill>
        <p:spPr>
          <a:xfrm>
            <a:off x="1371600" y="3657600"/>
            <a:ext cx="7132320" cy="347436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548640" y="548640"/>
            <a:ext cx="8961120" cy="329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000" spc="-1" strike="noStrike">
                <a:latin typeface="Arial"/>
              </a:rPr>
              <a:t>Ներբեռնել JDK, SDK, NDK</a:t>
            </a:r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JDK-ն ներբեռնելու համար տերմինալում հավաքել՝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sudo apt install openjdk-8-jdk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Մուտք գործել QT Creator ծրագիր  → Tools → Options → Devices →Android →  Android SDK location-ի տողում սեղմել կանաչ նշանին, ներբեռնել SDK Tools համապատասխան օպերացիոն համակարգի համար։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Ներբեռնած ֆայլը unzip անել տերմինալում՝ Unzip filename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20640" y="731520"/>
            <a:ext cx="88696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Կատարել նույն քայլերը NDK-ի համար (wait for about 2 hours depending on your internet connection, you will need patience and several cups of coffee, lol (*_*) (^_^) )։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Այնուհետև path-երը նշել համապատասխան 1 և 2 տողերում (unzip արած վիճակում՝ տես </a:t>
            </a:r>
            <a:r>
              <a:rPr b="0" lang="en-US" sz="1800" spc="-1" strike="noStrike">
                <a:latin typeface="Arial"/>
              </a:rPr>
              <a:t> ստորև ներկայացված նկարում)։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Նշել Automatically create kits for Android tool chains-ի դիմաց (եթե նշված չէ)։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1605" r="0" b="35676"/>
          <a:stretch/>
        </p:blipFill>
        <p:spPr>
          <a:xfrm>
            <a:off x="1290960" y="3200400"/>
            <a:ext cx="7593120" cy="39315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308560" y="474120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5965200" y="503208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88720" y="2735280"/>
            <a:ext cx="7216920" cy="378216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640080" y="897840"/>
            <a:ext cx="9144000" cy="14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Մուտք գործել QT Creator ծրագիր  → Tools → Options → Devices →Android և ընտրել SDK manager, որտեղ անհրաժեշտ է ներբեռնել բոլոր պահանջվող Անդրոիդ տարբերակների SDK platform-ը →  </a:t>
            </a:r>
            <a:r>
              <a:rPr b="0" lang="en-US" sz="2000" spc="-1" strike="noStrike">
                <a:latin typeface="Arial"/>
              </a:rPr>
              <a:t>Apply → OK։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67200" y="1741680"/>
            <a:ext cx="7236720" cy="548208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548640" y="784080"/>
            <a:ext cx="9144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Եթե վերը նշված բոլոր քայլերը ճիշտ եք կատարել, ապա դաշտերը պետք է նշված լինեն կանաչով։ Նոր պրոյեկտ ստեղծելիս պետք է երևան բոլոր kit-երը։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48640" y="2744640"/>
            <a:ext cx="89611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Clone the project from github: </a:t>
            </a:r>
            <a:r>
              <a:rPr b="0" lang="en-US" sz="1800" spc="-1" strike="noStrike">
                <a:latin typeface="Arial"/>
                <a:hlinkClick r:id="rId1"/>
              </a:rPr>
              <a:t>https://github.com/vanit-basic/instant_messenger.git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git checkout front_end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cd Application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Choose MafClub.pro to run the program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Ծրագրի ֆունկցիոնալությունը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89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Onboarding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առաջին անգամ օգտագործելիս բացվում է տեքստից և գրաֆիկաներից կազմված հուշող պատուհան, որը ցույց է տալիս ծրագրի օգատգործման ձևերը: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ցանկացած պահի skip կոճակին սեղմելով կարող է փակել հուշող պատուհանը: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2019-03-04T15:11:34Z</dcterms:created>
  <dc:creator/>
  <dc:description/>
  <dc:language>en-US</dc:language>
  <cp:lastModifiedBy/>
  <dcterms:modified xsi:type="dcterms:W3CDTF">2019-03-11T18:18:32Z</dcterms:modified>
  <cp:revision>99</cp:revision>
  <dc:subject/>
  <dc:title>Blueprint Plans</dc:title>
</cp:coreProperties>
</file>