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3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4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jpeg" ContentType="image/jpeg"/>
  <Override PartName="/ppt/media/image10.jpeg" ContentType="image/jpeg"/>
  <Override PartName="/ppt/media/image11.jpeg" ContentType="image/jpe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qt.io/download" TargetMode="Externa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jpe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vanit-basic/instant_messenger.git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011680"/>
            <a:ext cx="907092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MafClub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065480" y="3739680"/>
            <a:ext cx="1694520" cy="169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Sign in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rcRect l="0" t="4063" r="0" b="0"/>
          <a:stretch/>
        </p:blipFill>
        <p:spPr>
          <a:xfrm>
            <a:off x="640080" y="1737360"/>
            <a:ext cx="3199680" cy="475416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4023360" y="1828800"/>
            <a:ext cx="5485680" cy="47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2268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Ծրագրին միանալու համար արդեն գրանցված օգտագործողները Login դաշտում հավաքում են օգտագործողի անունը կամ էլ. Հասցեն, իսկ Password դաշտում՝ գաղտնաբառը, այնուհետև սեղմում Sign in կոճակը: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68"/>
              </a:spcBef>
              <a:spcAft>
                <a:spcPts val="850"/>
              </a:spcAft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Ծրագիր հնարավոր է մուտք գործել նաև Facebook, Instagram կամ Google+ սոցցանցերի միջոցով՝ սեղմելով համապատասխան պատկերի վրա և հավաքելով տվյալ սոցցանցում գործող անունն ու գաղտնաբառը: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157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Sign up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0" t="3228" r="0" b="0"/>
          <a:stretch/>
        </p:blipFill>
        <p:spPr>
          <a:xfrm>
            <a:off x="6273360" y="1419480"/>
            <a:ext cx="3150000" cy="516348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731520" y="2281320"/>
            <a:ext cx="5485680" cy="51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Գրանցվելու համար սեղմել sign up կոճակը, որից հետո բացվում է Registration էջը։ Էջում պարտադիր պետք է լրացնել հետևյալ դաշտերը՝ անուն, ազգանուն, էլ. հասցե, ծննդյան ամսաթիվ, սեռ, մուտքանուն և գաղտնաբառ: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Ցանկության դեպքում օգտագործողը կարող է տեսնել գաղտնաբառը այն հավաքելու ընթացքում: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rcRect l="0" t="3228" r="0" b="0"/>
          <a:stretch/>
        </p:blipFill>
        <p:spPr>
          <a:xfrm>
            <a:off x="548640" y="1100160"/>
            <a:ext cx="3474000" cy="548568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4297680" y="1420560"/>
            <a:ext cx="5302800" cy="56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Ծննդյան ամսաթիվը լրացնելիս բացվում է առանձին պատուհան, որում ընտրած դաշտերը հաստատելու համար պետք է սեղմել Save կոճակը։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Դատարկ դաշտերի առկայության դեպքում օգտագործողը չի կարող գրանցվել։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Բոլոր դաշտերը լրացնելուց հետո սեղմել Submit կոճակը: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Submit սեղմելիս օգտագործողը մուտք է գործում համակարգ։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Forgot password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rcRect l="0" t="4757" r="0" b="0"/>
          <a:stretch/>
        </p:blipFill>
        <p:spPr>
          <a:xfrm>
            <a:off x="936000" y="1573920"/>
            <a:ext cx="3283200" cy="519192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4572000" y="2651760"/>
            <a:ext cx="5028480" cy="32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Sign in էջում սեղմելով Forgot Password հղմանը, հնարավոր է վերականգնել գաղտնաբառը: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Էջում որևէ դաշտ չլրացնելու դեպքում օգտագործողը հնարավորություն չի ունենա առաջ անցնել։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Անհրաժեշտ է ներմուծել էլ.հասցեն, որին ուղարկվում է 6 նիշանոց կոդ։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663440" y="2607840"/>
            <a:ext cx="48456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6 նիշանոց կոդը Code դաշտում լրացնելուց հետո բացվում է New password և Confirm password դաշտերը։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1059480" y="1097280"/>
            <a:ext cx="3328920" cy="53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846320" y="2799720"/>
            <a:ext cx="4571280" cy="20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Օգտագործողը լրացնում է նոր գաղտնաբառ New Password դաշտում և կրկնում նույնությամբ Repeat Password դաշտում և սեղմում Submit՝ պահպանելով փոփոխությունները։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1097280" y="1104840"/>
            <a:ext cx="3496320" cy="556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Change password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665640" y="1645560"/>
            <a:ext cx="3099240" cy="493740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3840480" y="2113920"/>
            <a:ext cx="5760000" cy="42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Օգտագործողը առաջին դաշտում լրացնում է ընթացիկ գաղտնաբառը։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Երկրորդ դաշտում լրացնում է նոր գաղտնաբառը։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Երրորդ դաշտում կրկին գրում է նոր գաղտնաբառը՝ այն հաստատելու համար։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Նոր գաղտնաբառը պահպանելու համար սեղմում է Save changes կոճակը: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Save changes կոճակը սեղմելուց հետո օգտագործողը մնում է ծրագրի մեջ: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931920" y="1563480"/>
            <a:ext cx="5668560" cy="45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Այս էջը ծրագրի հիմնական էջն է: Էջի ներքևում navigation bar-ն է, որն իր մեջ ներառում է դեպի Search, Home և Messages էջեր տանող կոճակները: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Navigation bar-ը հասանելի է ծրագրի բոլոր էջերի ներքևի հատվածում, բացի բուն խաղի էջից: 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Բոլոր էջերից դեպի Search և Messages էջեր կարելի է տեղափոխվել նաև համապատասխանաբար ձախից աջ և աջից ձախ swipe-ի միջոցով: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Էջի վերևի կենտրոնական հատվածում գրված է ծրագրի անվանումը: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731520" y="1371240"/>
            <a:ext cx="315684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48640" y="18219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Անվանման ներքևի հատվածի ձախ անկյունում օգտագործողի նկարն է, որի վրա սեղմելով բացվում է օգտագործողի անձնական էջը (my profile):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Նկարի ձախ կողմում գրված է օգտագործողի անունը, որին սեղմելով կրկին բացվում է օգտագործողի անձնական էջը (my profile):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Անվան ձախ կողմում փոքր շրջանակ է, որը ցույց է տալիս օգտագործողի կարգավիճակը (online/offline):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Անվան ներքևի հատվածում progress bar-ն է, որը ցույց է տալիս ծրագրում օգտագործողի առաջընթացը: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48640" y="1371600"/>
            <a:ext cx="5577120" cy="48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Progress bar-ի անմիջապես ներքևում գրված է, թե որ մակարդակ է հասել օգտագործողը: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Օգտագործողի նկարին զուգահեռ աջ անկյունում ծանուցումների նշանն է, որի վրա սեղմելիս բացվում է ծանուցումների էջը (notifications):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Օգտագործողի նկարի և ծանուցումների  նշանի ներքևի հատվածի կենտրոնական մասում Start կոճակն է, որը սեղմելով բացվում է խաղի էջը: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Start կոճակից ներքեւ tabbar-ն է՝ բաղկացած երեք մասից: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rcRect l="0" t="5646" r="0" b="0"/>
          <a:stretch/>
        </p:blipFill>
        <p:spPr>
          <a:xfrm>
            <a:off x="6126480" y="1374480"/>
            <a:ext cx="3371760" cy="53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Ծրագրի նկարագրություն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MafClub՝ ծրագիր, որը  նախատեսված է մաֆիա (կարմիր թե սև) խաղի սիրահարների համար։ 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Ծրագիրն աշխատում է օնլայն ռեժիմով։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Ունի վիդեո, աուդիո և նամակագրության հնարավորություններ։ 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Ծրագիրը նախատեսված է Անդրոիդ օպերացիոն համակարգով աշխատող սարքերի համար։ 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Հասանելի է 4 լեզուներով՝ հայերեն, անգլերեն, ռուսերեն և իսպաներեն։ 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Խաղի մասնակիցների առավելագույն քանակն է 13։ 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Խաղը հասանելի է 14 տարեկանից բարձր անձանց համար։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Խաղը գործում է և՛ ուղղահայաց, և՛ հորիզոնական դիրքերով։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Ծրագիրն իր ողջ ֆունկցիոնալությամբ օգտագործելու համար գրանցվելը պարտադիր է: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1005840"/>
            <a:ext cx="9070920" cy="51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Առաջին մասը Join-ն է, որը լռությամբ ակտիվ վիճակում է: Այստեղ ցանկով խաղերի սենյակներն են, որոնք ամեն րոպե թարմացվում են: 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Սեղմելով Join-ի մեջ գտնվող ցանկից ցանկացածին, միանում են նոր սկսվող խաղին: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Tabbar-ի հաջորդ մասը Watch-ն է, որի վրա սեղմելով բացվում է մեկ այլ՝ արդեն իսկ սկսված խաղերի ցանկ, որոնցից յուրաքանչյուրի վրա սեղմելով հնարավոր է դիտել տվյալ սենյակի խաղը: Այս ցանկը ևս թարմացվում է ամեն րոպե: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713880" y="875160"/>
            <a:ext cx="3583080" cy="570780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4389120" y="1920240"/>
            <a:ext cx="511992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Tabbar-ի վերջին մասը Leaders-ն է, որի վրա սեղմելով բացվում է շաբաթվա լավագույն խաղացողների ցանկը: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Ցանկի անվանը սեղմելիս բացվում է տվյալ օգտագործողի անձնական էջը (User profile):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Ցանկը թարմացվում է յուրաքանչյուր շաբաթ: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1828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Message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rcRect l="0" t="3583" r="0" b="0"/>
          <a:stretch/>
        </p:blipFill>
        <p:spPr>
          <a:xfrm>
            <a:off x="244080" y="1635480"/>
            <a:ext cx="3412800" cy="540468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3657600" y="1920240"/>
            <a:ext cx="6330240" cy="64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Այս էջում օգտագործողի բոլոր նամակներն են: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Այս էջը կազմված է Tabbar-ից, որն էլ իր հերթին բաղկացած է երեք մասից: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Tabbar-ը լռությամբ ցույց է տալիս առաջին` All մասը, որտեղ օգտագործողի բոլոր նամակագրություններն են՝ թե՛ անձնական, թե՛ խմբային: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Tabbar-ի երկրորդ մասը տեսնելու համար սեղմում են Personal կոճակը, այստեղ գտնվում են օգտագործողի բոլոր անձնական նամակները: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Tabbar-ի երրորդ մասը օգտագործողի խմբային խոսակցություններն են: Այն տեսնելու համար սեղմում են Groups կոճակը: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21000" y="1740240"/>
            <a:ext cx="9070920" cy="50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Էջի վերևում գտնվող Search-ի հատվածում գրում են այն օգտագործողի անունը, որի հետ տեղի ունեցած նամակագրությունն են փնտրում: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Նամակներն ամբողջությամբ ջնջելու համար մի քանի վրկ սեղմել, ինչից հետո հայտնվում է զամբյուղի և ձայնային ազդանշանի պատկերը։ Զամբյուղի վրա սեղմելուց հետո ամբողջ նամակագրությունը ջնջվում է, իսկ ձայնային ազդանշանին սեղմելով հնարավոր է միացնել կամ անջատել ձայնը: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Էջի ներքևի աջ անկյունում գտնվող + նշանը սեղմում են՝ անձնական կամ խմբային նամակագրություն սկսելու համար: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Ցանկացած նամակագրության սեղմելուց հետո բացվում է Conversations էջը: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Conversations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rcRect l="0" t="5646" r="0" b="0"/>
          <a:stretch/>
        </p:blipFill>
        <p:spPr>
          <a:xfrm>
            <a:off x="640080" y="1629360"/>
            <a:ext cx="3385800" cy="532512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4206240" y="1896480"/>
            <a:ext cx="5668560" cy="46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Էջի վերին մասում գրվում է այն անձի կամ խմբի անունը, որոնց օգտագործողը նամակներ է գրել, կամ որից նամակներ է ստացել: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Էջի ներքևի հատվածում, որտեղ գրված է Send message գրում են նամակը, ապա ուղարկելու համար սեղմում Send կոճակը: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4-5 տող նամակ գրելու դեպքում Send message հատվածը համապատասխանաբար մեծանում է։ Ավելին գրելու դեպքում այն հնարավոր է կարդալ scroll-ի միջոցով: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828720"/>
            <a:ext cx="9070920" cy="49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Որևէ նամակ ջնջելու համար սեղմում և պահում են նամակի վրա, հայտնվում է զամբյուղի նշանը: Նշանին սեղմելուց հետո նամակը ջնջվում է: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Էջի ներքևի ձախ անկյունում գտնվող + նշանին սեղմելով հնարավոր է ուղարկել նկարներ, ֆայլեր և սմայլիկներ: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My profile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rcRect l="0" t="5433" r="0" b="0"/>
          <a:stretch/>
        </p:blipFill>
        <p:spPr>
          <a:xfrm>
            <a:off x="611280" y="1463040"/>
            <a:ext cx="3685680" cy="557712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4572000" y="1554480"/>
            <a:ext cx="5119920" cy="55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Օգտագործողի անձնական էջում գրված է վիճակագրություն խաղացած խաղերի, հաղթանակների, պարտությունների, կոչումների մասին: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մասում գրված են օգտագործողի անձնական տվյալները՝ կեղծանուն, անուն, ազգանուն, ծննդյան ամսաթիվ, սեռ և  էլ. հասցե։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Էջի վերևի աջ անկյունում menu bar-ն է, որի վրա սեղմելիս բացվում է հետևյալ ցանկը՝ edit profile, change password, change language, turn on/off sound, help center, terms and conditions, about us և sign out կոճակները: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206240" y="1005840"/>
            <a:ext cx="5302800" cy="50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Լեզուն փոխելու համար սեղմել change language, որից հետո բացվում է ծրագրում գործող լեզուների ցանկը։ Ցանկից ընտրել նախընտրած լեզուն: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Ձայնը միացնելու կամ անջատելու համար սեղմել turn on/off sound կոճակը: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Ծրագրից դուրս գալու համար ընտրել sign out կոճակը: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Sign out սեղմելուց հետո բացվում է առաջին՝ sign in էջը: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Մյուս կոճակները սեղմելու դեպքում բացվում է համապատասխան էջը: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rcRect l="0" t="4436" r="0" b="26607"/>
          <a:stretch/>
        </p:blipFill>
        <p:spPr>
          <a:xfrm>
            <a:off x="805320" y="734400"/>
            <a:ext cx="2760120" cy="301644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rcRect l="0" t="4436" r="0" b="26607"/>
          <a:stretch/>
        </p:blipFill>
        <p:spPr>
          <a:xfrm>
            <a:off x="817200" y="3862800"/>
            <a:ext cx="2748240" cy="315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Edit profile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586800" y="1491480"/>
            <a:ext cx="3509280" cy="559836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4206240" y="1995480"/>
            <a:ext cx="5302800" cy="43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Այս էջում օգտագործողը կարող է փոխել իր տվյալները: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Վերևի հատվածում սեղմելով change photo կոճակը հնարավոր է փոխել նկարը։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Ներքևի հատվածի համապատասխան դաշտերում փոխում են անունը, ազգանունը և կեղծանունը: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Փոփոխությունները պահպանելու համար սեղմել save changes կոճակը: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Notifications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470880" y="1563480"/>
            <a:ext cx="3643200" cy="492804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4206240" y="2743200"/>
            <a:ext cx="5028480" cy="23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Ծանուցումների էջում հնարավոր է տեսնել օգտագործողի բոլոր գործողությունները, օրինակ, ե՞րբ է միացել խաղին, ի՞նչ առաջընթաց է ունեցել, հաղթե՞լ է խաղում թե՞ պարտվել, ու՞մ է հրավիրել կամ ո՞վ է իրեն հրավիրել խաղի: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Setup Environment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22960" y="1920240"/>
            <a:ext cx="859464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731520" y="1433520"/>
            <a:ext cx="8777520" cy="51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Prerequisites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Միջավայրը՝ Ubuntu 18.04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Ներբեռնել QT Creator 5.12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Անցնել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https://www.qt.io/download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DejaVu Sans"/>
              </a:rPr>
              <a:t> հղմամբ և ներբեռնել Open source տարբերակը։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DejaVu Sans"/>
              </a:rPr>
              <a:t>Ներբեռնված ֆայլը դարձնել executable (chmod +x filename)։ Աշխատեցնել և ցանկից ընտրել 5.12 տարբերակը (Անհրաժեշտ է գրանցվել QT-ում)։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  <a:ea typeface="DejaVu Sans"/>
              </a:rPr>
              <a:t>Դոկումենտացիան և օրինակները ներբեռնելու համար՝ եթե դրանք չկան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  <a:ea typeface="DejaVu Sans"/>
              </a:rPr>
              <a:t>1. sudo apt-get install qt5-doc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  <a:ea typeface="DejaVu Sans"/>
              </a:rPr>
              <a:t>2. sudo apt-get install qt5-doc-html qtbase5-doc-html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  <a:ea typeface="DejaVu Sans"/>
              </a:rPr>
              <a:t>3. sudo apt-get install qtbase5-examples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57040" y="2574000"/>
            <a:ext cx="585144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548640" y="1188720"/>
            <a:ext cx="3383280" cy="566964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6362280" y="1188720"/>
            <a:ext cx="3330360" cy="5669280"/>
          </a:xfrm>
          <a:prstGeom prst="rect">
            <a:avLst/>
          </a:prstGeom>
          <a:ln>
            <a:noFill/>
          </a:ln>
        </p:spPr>
      </p:pic>
      <p:sp>
        <p:nvSpPr>
          <p:cNvPr id="185" name="TextShape 3"/>
          <p:cNvSpPr txBox="1"/>
          <p:nvPr/>
        </p:nvSpPr>
        <p:spPr>
          <a:xfrm>
            <a:off x="4023360" y="1776240"/>
            <a:ext cx="219456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Էջի վերևի համապատասխան հատվածում նշել փնտրվող օգտագործողի կամ խմբի անունը: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Ներքևի հատվածում ընտրելով User կամ Group, կստանանք համապատասխան որոնման արդյունքները: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600120" y="640080"/>
            <a:ext cx="3514680" cy="6309360"/>
          </a:xfrm>
          <a:prstGeom prst="rect">
            <a:avLst/>
          </a:prstGeom>
          <a:ln>
            <a:noFill/>
          </a:ln>
        </p:spPr>
      </p:pic>
      <p:sp>
        <p:nvSpPr>
          <p:cNvPr id="187" name="TextShape 1"/>
          <p:cNvSpPr txBox="1"/>
          <p:nvPr/>
        </p:nvSpPr>
        <p:spPr>
          <a:xfrm>
            <a:off x="4389120" y="2011680"/>
            <a:ext cx="50292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Որոնում կատարելիս առաջացած պատուհանում կարելի է տեսնել օգտագործողի կատարած վերջին որոնումները։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Իսկ որոնումների արդյունքում որևէ մեկի անվանը սեղմելիս կարելի է տեսնել վերջինիս մասին կարճ ինֆորմացիա։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Terms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360960" y="1962000"/>
            <a:ext cx="3323160" cy="468540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365760" y="1371600"/>
            <a:ext cx="941760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Այս էջում գրված է ծրագրի կանոնադրությունը: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About us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Այս էջում գրված է ծրագրի և այն ստեղծած ընկերության մասին: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3474720" y="2258640"/>
            <a:ext cx="3382560" cy="46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Help center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503640" y="1715040"/>
            <a:ext cx="3169800" cy="43837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3749040" y="1810080"/>
            <a:ext cx="5851440" cy="41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Այս էջում հնարավոր է գտնել հաճախ տրվող հարցերի պատասխանները: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Ցանկացած հարցի սեղմելով կենտրոնական հատվածում հայտնվում է հարցի պատասխանը: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Այլ հարցի կամ առաջարկության դեպքում գրել էջի վերևի հարցերի համար նախատեսված հատվածում (Write your question) և սեղմել Send կոճակը: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Հնարավորինս կարճ ժամկետում օգտագործողը  իր էլ. հասցեին կստանա հարցի պատասխանը: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280160" y="1188720"/>
            <a:ext cx="7198920" cy="51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Խաղին կարող են մասնակցել միայն հումորի զգացումով օժտված, բնավորությամբ թեթև, հավես մարդիկ։</a:t>
            </a:r>
            <a:br/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Շնորհակալություն ուշադրության համար!!!</a:t>
            </a:r>
            <a:br/>
            <a:br/>
            <a:br/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</a:t>
            </a:r>
            <a:br/>
            <a:br/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Բոլոր իրավունքները պաշտպանված են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343880" y="5310360"/>
            <a:ext cx="996840" cy="35028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4114800" y="3715200"/>
            <a:ext cx="1352880" cy="152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rcRect l="0" t="3275" r="0" b="42614"/>
          <a:stretch/>
        </p:blipFill>
        <p:spPr>
          <a:xfrm>
            <a:off x="1371600" y="3657600"/>
            <a:ext cx="7131600" cy="34736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48640" y="548640"/>
            <a:ext cx="8960400" cy="32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Ներբեռնել JDK, SDK, NDK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JDK-ն ներբեռնելու համար տերմինալում հավաքել՝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sudo apt install openjdk-8-jdk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Մուտք գործել QT Creator ծրագիր  → Tools → Options → Devices →Android →  Android SDK location-ի տողում սեղմել կանաչ նշանին, ներբեռնել SDK Tools համապատասխան օպերացիոն համակարգի համար։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Ներբեռնած ֆայլը unzip անել տերմինալում՝ Unzip filename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20640" y="731520"/>
            <a:ext cx="886896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Կատարել նույն քայլերը NDK-ի համար (wait for about 2 hours depending on your internet connection, you will need patience and several cups of coffee, lol (*_*) (^_^) )։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Այնուհետև path-երը նշել համապատասխան 1 և 2 տողերում (unzip արած վիճակում՝ տես  ստորև ներկայացված նկարում)։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Նշել Automatically create kits for Android tool chains-ի դիմաց (եթե նշված չէ)։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rcRect l="0" t="1605" r="0" b="35667"/>
          <a:stretch/>
        </p:blipFill>
        <p:spPr>
          <a:xfrm>
            <a:off x="1290960" y="3200400"/>
            <a:ext cx="7592400" cy="393084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5308560" y="4741200"/>
            <a:ext cx="273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1c24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965200" y="5032080"/>
            <a:ext cx="273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1c24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188720" y="2735280"/>
            <a:ext cx="7216200" cy="37814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640080" y="897840"/>
            <a:ext cx="9143280" cy="14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Մուտք գործել QT Creator ծրագիր  → Tools → Options → Devices →Android և ընտրել SDK manager, որտեղ անհրաժեշտ է ներբեռնել բոլոր պահանջվող Անդրոիդ տարբերակների SDK platform-ը →  Apply → OK։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267200" y="1741680"/>
            <a:ext cx="7236000" cy="5481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548640" y="784080"/>
            <a:ext cx="914328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Եթե վերը նշված բոլոր քայլերը ճիշտ եք կատարել, ապա դաշտերը պետք է նշված լինեն կանաչով։ Նոր պրոյեկտ ստեղծելիս պետք է երևան բոլոր kit-երը։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48640" y="2744640"/>
            <a:ext cx="896040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Clone the project from github: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https://github.com/vanit-basic/instant_messenger.git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2. git checkout front_end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3. cd 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4. Choose MafClub.pro to run the program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Ծրագրի ֆունկցիոնալությունը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8975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Onboarding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Ծրագիրն առաջին անգամ օգտագործելիս բացվում է տեքստից և գրաֆիկաներից կազմված հուշող պատուհան, որը ցույց է տալիս ծրագրի օգատգործման ձևերը: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Օգտագործողը ցանկացած պահի skip կոճակին սեղմելով կարող է փակել հուշող պատուհանը: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2019-03-04T15:11:34Z</dcterms:created>
  <dc:creator/>
  <dc:description/>
  <dc:language>en-US</dc:language>
  <cp:lastModifiedBy/>
  <dcterms:modified xsi:type="dcterms:W3CDTF">2019-04-07T22:42:24Z</dcterms:modified>
  <cp:revision>102</cp:revision>
  <dc:subject/>
  <dc:title>Blueprint Plans</dc:title>
</cp:coreProperties>
</file>