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8.jpeg" ContentType="image/jpeg"/>
  <Override PartName="/ppt/media/image13.jpeg" ContentType="image/jpeg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5.jpeg" ContentType="image/jpe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0F91C07-6650-4E35-B4E8-624A8C14002E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7388512-ADFE-4600-AE47-B6E14C13C8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01168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MafClub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065480" y="3739680"/>
            <a:ext cx="1695240" cy="16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Change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665640" y="1645560"/>
            <a:ext cx="3099960" cy="493812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3840480" y="2113920"/>
            <a:ext cx="5760720" cy="42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առաջին դաշտում լրացնում է ընթացիկ գաղտնաբառը։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Երկրորդ դաշտում լրացնում է նոր գաղտնաբառը։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Երրորդ դաշտում կրկին գրում է նոր գաղտնաբառը՝ այն հաստատելու համար։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Նոր գաղտնաբառը պահպանելու համար սեղմում է Save changes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Save changes կոճակը սեղմելուց հետո օգտագործողը մնում է ծրագրի մեջ: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Home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931920" y="1563480"/>
            <a:ext cx="5669280" cy="459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էջը ծրագրի հիմնական էջն է: Էջի ներքևում navigation bar-ն է, որն իր մեջ ներառում է դեպի Search, Home և Messages էջեր տանող կոճակները: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Navigation bar-ը հասանելի է ծրագրի բոլոր էջերի ներքևի հատվածում, բացի բուն խաղի էջից: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Բոլոր էջերից դեպի Search և Messages էջեր կարելի է տեղափոխվել նաև համապատասխանաբար ձախից աջ և աջից ձախ swipe-ի միջոցով: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կենտրոնական հատվածում գրված է ծրագրի անվանումը: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31520" y="1371240"/>
            <a:ext cx="3157560" cy="502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48640" y="1821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Անվանման ներքևի հատվածի ձախ անկյունում օգտագործողի նկարն է, որի վրա սեղմելով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Նկարի ձախ կողմում գրված է օգտագործողի անունը, որին սեղմելով կրկին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 ձախ կողմում փոքր շրջանակ է, որը ցույց է տալիս օգտագործողի կարգավիճակը (online/offline):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 ներքևի հատվածում progress bar-ն է, որը ցույց է տալիս ծրագրում օգտագործողի առաջընթացը: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48640" y="1371600"/>
            <a:ext cx="5577840" cy="48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Progress bar-ի անմիջապես ներքևում գրված է, թե որ մակարդակ է հասել օգտագործողը: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նկարին զուգահեռ աջ անկյունում ծանուցումների նշանն է, որի վրա սեղմելիս բացվում է ծանուցումների էջը (notifications):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նկարի և ծանուցումների  նշանի ներքևի հատվածի կենտրոնական մասում Start կոճակն է, որը սեղմելով բացվում է խաղի էջը: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Start կոճակից ներքեւ tabbar-ն է՝ բաղկացած երեք մասից: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126480" y="1374480"/>
            <a:ext cx="3372480" cy="530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1005840"/>
            <a:ext cx="9071640" cy="51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Առաջին մասը Join-ն է, որը լռությամբ ակտիվ վիճակում է: Այստեղ ցանկով խաղերի սենյակներն են, որոնք ամեն րոպե թարմացվում են: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Սեղմելով Join-ի մեջ գտնվող ցանկից ցանկացածին, միանում են նոր սկսվող խաղին: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հաջորդ մասը Watch-ն է, որի վրա սեղմելով բացվում է մեկ այլ՝ արդեն իսկ սկսված խաղերի ցանկ, որոնցից յուրաքանչյուրի վրա սեղմելով հնարավոր է դիտել տվյալ սենյակի խաղը: Այս ցանկը ևս թարմացվում է ամեն րոպե: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վերջին մասը Leaders-ն է, որի վրա սեղմելով բացվում է շաբաթվա լավագույն խաղացողների ցանկը: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Ցանկի անվանը սեղմելիս բացվում է տվյալ օգտագործողի անձնական էջը (User profile):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Ցանկը թարմացվում է յուրաքանչյուր շաբաթ: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82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Message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0" t="3583" r="0" b="0"/>
          <a:stretch/>
        </p:blipFill>
        <p:spPr>
          <a:xfrm>
            <a:off x="244080" y="1635480"/>
            <a:ext cx="3413520" cy="540540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3657600" y="1920240"/>
            <a:ext cx="6330960" cy="647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օգտագործողի բոլոր նամակներն են: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էջը կազմված է Tabbar-ից, որն էլ իր հերթին բաղկացած է երեք մասից: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Tabbar-ը լռությամբ ցույց է տալիս առաջին` All մասը, որտեղ օգտագործողի բոլոր նամակագրություններն են՝ թե՛ անձնական, թե՛ խմբային: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երկրորդ մասը տեսնելու համար սեղմում են Personal կոճակը, այստեղ գտնվում են օգտագործողի բոլոր անձնական նամակները: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երրորդ մասը օգտագործողի խմբային խոսակցություններն են: Այն տեսնելու համար սեղմում են Groups կոճակը: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1000" y="1740240"/>
            <a:ext cx="9071640" cy="505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վերևում գտնվող Search-ի հատվածում գրում են այն օգտագործողի անունը, որի հետ տեղի ունեցած նամակագրությունն են փնտրում: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Նամակներն ամբողջությամբ ջնջելու համար swipe են անում աջից ձախ, ինչից հետո հայտնվում է զամբյուղի պատկերը։ Դրա վրա սեղմելուց հետո ամբողջ նամակագրությունը ջնջվում է: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աջ անկյունում գտնվող + նշանը սեղմում են՝ անձնական կամ խմբային նամակագրություն սկսելու համար: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Ցանկացած նամակագրության սեղմելուց հետո բացվում է Conversations էջը: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Conversations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40080" y="1629360"/>
            <a:ext cx="3386520" cy="532584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4206240" y="1896480"/>
            <a:ext cx="5669280" cy="470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վերին մասում գրվում է այն անձի կամ խմբի անունը, որոնց օգտագործողը նամակներ է գրել, կամ որից նամակներ է ստացել: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հատվածում, որտեղ գրված է Send message գրում են նամակը, ապա ուղարկելու համար սեղմում Send կոճակը: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4-5 տող նամակ գրելու դեպքում Send message հատվածը համապատասխանաբար մեծանում է։ Ավելին գրելու դեպքում այն հնարավոր է կարդալ scroll-ի միջոցով: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828720"/>
            <a:ext cx="9071640" cy="496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Որևէ նամակ ջնջելու համար սեղմում և պահում են նամակի վրա, հայտնվում է զամբյուղի նշանը: Նշանին սեղմելուց հետո նամակը ջնջվում է: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ձախ անկյունում գտնվող + նշանին սեղմելով հնարավոր է ուղարկել նկարներ, ֆայլեր և սմայլիկներ: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My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0" t="5433" r="0" b="0"/>
          <a:stretch/>
        </p:blipFill>
        <p:spPr>
          <a:xfrm>
            <a:off x="611280" y="1463040"/>
            <a:ext cx="3686400" cy="557784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4572000" y="1554480"/>
            <a:ext cx="5120640" cy="555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անձնական էջում գրված է վիճակագրություն խաղացած խաղերի, հաղթանակների, պարտությունների, կոչումների մասին: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Information մասում գրված են օգտագործողի անձնական տվյալները՝ կեղծանուն, անուն, ազգանուն, ծննդյան ամսաթիվ, սեռ և  </a:t>
            </a:r>
            <a:r>
              <a:rPr b="0" lang="en-US" sz="2000" spc="-1" strike="noStrike">
                <a:latin typeface="Arial"/>
              </a:rPr>
              <a:t>էլ. հասցե։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աջ անկյունում menu bar-ն է, որի վրա սեղմելիս բացվում է հետևյալ ցանկը՝ edit profile, change password, change language, turn on/off sound, help center, terms and conditions, about us և sign out կոճակները: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Ծրագրի նկարագրություն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MafClub՝ ծրագիր, որը  նախատեսված է մաֆիա (կարմիր թե սև) խաղի սիրահարների համար։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աշխատում է օնլայն ռեժիմով։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Ունի վիդեո, աուդիո և նամակագրության հնարավորություններ։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Ծրագիրը նախատեսված է Անդրոիդ օպերացիոն համակարգով աշխատող սարքերի համար։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Հասանելի է 4 լեզուներով՝ հայերեն, անգլերեն, ռուսերեն և իսպաներեն։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Խաղի մասնակիցների առավելագույն քանակն է 13։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Խաղը հասանելի է 14 տարեկանից բարձր անձանց համար։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Խաղը գործում է և՛ ուղղահայաց, և՛ հորիզոնական դիրքերով։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իր ողջ ֆունկցիոնալությամբ օգտագործելու համար գրանցվելը պարտադիր է: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206240" y="1005840"/>
            <a:ext cx="5303520" cy="50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Լեզուն փոխելու համար սեղմել change language, որից հետո բացվում է ծրագրում գործող լեզուների ցանկը։ Ցանկից ընտրել նախընտրած լեզուն: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Ձայնը միացնելու կամ անջատելու համար սեղմել turn on/off sound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Ծրագրից դուրս գալու համար ընտրել sign out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Sign out սեղմելուց հետո բացվում է առաջին՝ sign in էջը: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Մյուս կոճակները սեղմելու դեպքում բացվում է համապատասխան էջը: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rcRect l="0" t="4436" r="0" b="26617"/>
          <a:stretch/>
        </p:blipFill>
        <p:spPr>
          <a:xfrm>
            <a:off x="805320" y="734400"/>
            <a:ext cx="2760840" cy="30171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rcRect l="0" t="4436" r="0" b="26617"/>
          <a:stretch/>
        </p:blipFill>
        <p:spPr>
          <a:xfrm>
            <a:off x="817200" y="3862800"/>
            <a:ext cx="2748960" cy="315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Edit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86800" y="1491480"/>
            <a:ext cx="3510000" cy="559908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4206240" y="1995480"/>
            <a:ext cx="5303520" cy="43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օգտագործողը կարող է փոխել իր տվյալները: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Վերևի հատվածում սեղմելով change photo կոճակը հնարավոր է փոխել նկարը։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Ներքևի հատվածի համապատասխան դաշտերում փոխում են անունը, ազգանունը և կեղծանունը: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Փոփոխությունները պահպանելու համար սեղմել save changes կոճակը: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Notifications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70880" y="1563480"/>
            <a:ext cx="3643920" cy="492876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4206240" y="2743200"/>
            <a:ext cx="5029200" cy="23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Ծանուցումների էջում հնարավոր է տեսնել օգտագործողի բոլոր գործողությունները, օրինակ, ե՞րբ է միացել խաղին, ի՞նչ առաջընթաց է ունեցել, հաղթե՞լ է խաղում թե՞ պարտվել, ու՞մ է հրավիրել կամ ո՞վ է իրեն հրավիրել խաղի: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Search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65200" y="1513440"/>
            <a:ext cx="3291840" cy="514512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3857040" y="2574000"/>
            <a:ext cx="5852160" cy="30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համապատասխան հատվածում նշել փնտրվող օգտագործողի կամ խմբի անունը: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Ներքևի հատվածում սեղմելով All կոճակին հնարավոր է տեսնել բոլոր որոնումները՝ այդ թվում Recommended և Recent դաշտերը: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Terms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360960" y="1962000"/>
            <a:ext cx="3323880" cy="468612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365760" y="1371600"/>
            <a:ext cx="9418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գրված է ծրագրի կանոնադրությունը: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About us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գրված է ծրագրի և այն ստեղծած ընկերության մասին: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474720" y="2258640"/>
            <a:ext cx="3383280" cy="46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Help center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3640" y="1715040"/>
            <a:ext cx="3170520" cy="4384440"/>
          </a:xfrm>
          <a:prstGeom prst="rect">
            <a:avLst/>
          </a:prstGeom>
          <a:ln>
            <a:noFill/>
          </a:ln>
        </p:spPr>
      </p:pic>
      <p:sp>
        <p:nvSpPr>
          <p:cNvPr id="144" name="TextShape 2"/>
          <p:cNvSpPr txBox="1"/>
          <p:nvPr/>
        </p:nvSpPr>
        <p:spPr>
          <a:xfrm>
            <a:off x="3749040" y="1810080"/>
            <a:ext cx="5852160" cy="41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հնարավոր է գտնել հաճախ տրվող հարցերի պատասխանները: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Ցանկացած հարցի սեղմելով կենտրոնական հատվածում հայտնվում է հարցի պատասխանը: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Այլ հարցի կամ առաջարկության դեպքում գրել էջի վերևի հարցերի համար նախատեսված հատվածում (Write your question) և սեղմել Send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Հնարավորինս կարճ ժամկետում օգտագործողը  իր էլ. հասցեին </a:t>
            </a:r>
            <a:r>
              <a:rPr b="0" lang="en-US" sz="2000" spc="-1" strike="noStrike">
                <a:latin typeface="Arial"/>
              </a:rPr>
              <a:t>կստանա հարցի պատասխանը: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80160" y="2011680"/>
            <a:ext cx="7199640" cy="515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Խաղին կարող են մասնակցել միայն հումորի զգացումով օժտված, բնավորությամբ թեթև, հավես մարդիկ։</a:t>
            </a:r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Շնորհակալություն ուշադրության համար!!!</a:t>
            </a:r>
            <a:br/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</a:t>
            </a:r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 Բոլոր իրավունքները պաշտպանված են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324440" y="6153840"/>
            <a:ext cx="997560" cy="3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Ծրագրի ֆունկցիոնալությունը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89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Onboarding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առաջին անգամ օգտագործելիս բացվում է տեքստից և գրաֆիկաներից կազմված հուշող պատուհան, որը ցույց է տալիս ծրագրի օգատգործման ձևերը: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ցանկացած պահի skip կոճակին սեղմելով կարող է փակել հուշող պատուհանը: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Sign in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0" t="4063" r="0" b="0"/>
          <a:stretch/>
        </p:blipFill>
        <p:spPr>
          <a:xfrm>
            <a:off x="640080" y="1737360"/>
            <a:ext cx="3200400" cy="47548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4023360" y="1828800"/>
            <a:ext cx="5486400" cy="47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Ծրագրին միանալու համար արդեն գրանցված օգտագործողները Login դաշտում հավաքում են օգտագործողի անունը կամ էլ. Հասցեն, իսկ Password դաշտում՝ գաղտնաբառը, այնուհետև սեղմում Sign in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 հնարավոր է մուտք գործել նաև Facebook, Instagram կամ Google+ սոցցանցերի միջոցով՝ սեղմելով համապատասխան պատկերի վրա և հավաքելով տվյալ սոցցանցում գործող անունն ու գաղտնաբառը: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15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Sign 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6273360" y="1419480"/>
            <a:ext cx="3150720" cy="516420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731520" y="2281320"/>
            <a:ext cx="5486400" cy="510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Գրանցվելու համար սեղմել sign up կոճակը, որից հետո բացվում է Registration էջը։ Էջում պարտադիր պետք է լրացնել հետևյալ դաշտերը՝ անուն, ազգանուն, էլ. հասցե, ծննդյան ամսաթիվ, սեռ, մուտքանուն և գաղտնաբառ: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Ցանկության դեպքում օգտագործողը կարող է տեսնել գաղտնաբառը այն հավաքելու ընթացքում: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548640" y="1100160"/>
            <a:ext cx="3474720" cy="548640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4297680" y="1780560"/>
            <a:ext cx="5303520" cy="56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Ծննդյան ամսաթիվը լրացնելիս բացվում է առանձին պատուհան, որում ընտրած դաշտերը հաստատելու համար պետք է սեղմել Save կոճակը։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Դատարկ դաշտերի առկայության </a:t>
            </a:r>
            <a:r>
              <a:rPr b="0" lang="en-US" sz="2000" spc="-1" strike="noStrike">
                <a:latin typeface="Arial"/>
              </a:rPr>
              <a:t>դեպքում օգտագործողը չի կարող գրանցվել։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Բոլոր դաշտերը լրացնելուց հետո սեղմել Submit կոճակը: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Forgot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0" t="4757" r="0" b="0"/>
          <a:stretch/>
        </p:blipFill>
        <p:spPr>
          <a:xfrm>
            <a:off x="936000" y="1573920"/>
            <a:ext cx="3283920" cy="51926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4572000" y="2651760"/>
            <a:ext cx="5029200" cy="32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Sign in էջում սեղմելով Forgot Password հղմանը, հնարավոր է վերականգնել գաղտնաբառը: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Էջում որևէ դաշտ չլրացնելու դեպքում օգտագործողը հնարավորություն չի ունենա առաջ անցնել։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Անհրաժեշտ է ներմուծել էլ.հասցեն, որին ուղարկվում է 6 նիշանոց կոդ։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663440" y="2607840"/>
            <a:ext cx="484632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 նիշանոց կոդը Code դաշտում լրացնելուց հետո բացվում է New password և Confirm password դաշտերը։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59480" y="1097280"/>
            <a:ext cx="3329640" cy="530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6320" y="2799720"/>
            <a:ext cx="4572000" cy="20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լրացնում է նոր գաղտնաբառ New Password դաշտում և կրկնում նույնությամբ Repeat Password դաշտում և սեղմում Submit՝ պահպանելով փոփոխությունները։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97280" y="1104840"/>
            <a:ext cx="3497040" cy="557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LibreOffice/6.2.0.3$Linux_X86_64 LibreOffice_project/7214efd935fe89a596a09a8da3a4bcd40563e275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2019-03-04T15:11:34Z</dcterms:created>
  <dc:creator/>
  <dc:description/>
  <dc:language>en-US</dc:language>
  <cp:lastModifiedBy/>
  <dcterms:modified xsi:type="dcterms:W3CDTF">2019-03-05T18:36:05Z</dcterms:modified>
  <cp:revision>81</cp:revision>
  <dc:subject/>
  <dc:title>Blueprint Plans</dc:title>
</cp:coreProperties>
</file>