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2" r:id="rId2"/>
    <p:sldId id="330" r:id="rId3"/>
    <p:sldId id="329" r:id="rId4"/>
    <p:sldId id="294" r:id="rId5"/>
    <p:sldId id="300" r:id="rId6"/>
    <p:sldId id="298" r:id="rId7"/>
    <p:sldId id="295" r:id="rId8"/>
    <p:sldId id="299" r:id="rId9"/>
    <p:sldId id="285" r:id="rId10"/>
    <p:sldId id="288" r:id="rId11"/>
    <p:sldId id="289" r:id="rId12"/>
    <p:sldId id="303" r:id="rId13"/>
    <p:sldId id="279" r:id="rId14"/>
    <p:sldId id="277" r:id="rId15"/>
    <p:sldId id="301" r:id="rId16"/>
    <p:sldId id="297" r:id="rId17"/>
    <p:sldId id="296" r:id="rId18"/>
    <p:sldId id="291" r:id="rId19"/>
    <p:sldId id="293" r:id="rId20"/>
    <p:sldId id="292" r:id="rId21"/>
    <p:sldId id="305" r:id="rId22"/>
    <p:sldId id="327" r:id="rId23"/>
    <p:sldId id="306" r:id="rId24"/>
    <p:sldId id="328" r:id="rId25"/>
    <p:sldId id="323" r:id="rId26"/>
    <p:sldId id="314" r:id="rId27"/>
    <p:sldId id="321" r:id="rId28"/>
    <p:sldId id="326" r:id="rId29"/>
    <p:sldId id="309" r:id="rId30"/>
    <p:sldId id="310" r:id="rId31"/>
    <p:sldId id="311" r:id="rId32"/>
    <p:sldId id="313" r:id="rId33"/>
    <p:sldId id="320" r:id="rId34"/>
    <p:sldId id="316" r:id="rId35"/>
    <p:sldId id="324" r:id="rId36"/>
    <p:sldId id="325" r:id="rId37"/>
    <p:sldId id="317" r:id="rId38"/>
    <p:sldId id="322" r:id="rId3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0">
          <p15:clr>
            <a:srgbClr val="A4A3A4"/>
          </p15:clr>
        </p15:guide>
        <p15:guide id="2" orient="horz" pos="77">
          <p15:clr>
            <a:srgbClr val="A4A3A4"/>
          </p15:clr>
        </p15:guide>
        <p15:guide id="3" orient="horz" pos="4057">
          <p15:clr>
            <a:srgbClr val="A4A3A4"/>
          </p15:clr>
        </p15:guide>
        <p15:guide id="4" orient="horz" pos="2343">
          <p15:clr>
            <a:srgbClr val="A4A3A4"/>
          </p15:clr>
        </p15:guide>
        <p15:guide id="5" orient="horz" pos="4256">
          <p15:clr>
            <a:srgbClr val="A4A3A4"/>
          </p15:clr>
        </p15:guide>
        <p15:guide id="6" pos="5232">
          <p15:clr>
            <a:srgbClr val="A4A3A4"/>
          </p15:clr>
        </p15:guide>
        <p15:guide id="7" pos="2659">
          <p15:clr>
            <a:srgbClr val="A4A3A4"/>
          </p15:clr>
        </p15:guide>
        <p15:guide id="8" pos="5683">
          <p15:clr>
            <a:srgbClr val="A4A3A4"/>
          </p15:clr>
        </p15:guide>
        <p15:guide id="9" pos="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31"/>
    <a:srgbClr val="FBFBFB"/>
    <a:srgbClr val="99FF99"/>
    <a:srgbClr val="292929"/>
    <a:srgbClr val="23A092"/>
    <a:srgbClr val="1C1C1C"/>
    <a:srgbClr val="00998A"/>
    <a:srgbClr val="00CC00"/>
    <a:srgbClr val="3399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5" autoAdjust="0"/>
    <p:restoredTop sz="94764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228" y="84"/>
      </p:cViewPr>
      <p:guideLst>
        <p:guide orient="horz" pos="610"/>
        <p:guide orient="horz" pos="77"/>
        <p:guide orient="horz" pos="4057"/>
        <p:guide orient="horz" pos="2343"/>
        <p:guide orient="horz" pos="4256"/>
        <p:guide pos="5232"/>
        <p:guide pos="2659"/>
        <p:guide pos="5683"/>
        <p:guide pos="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330" y="-10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62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effectLst>
              <a:outerShdw blurRad="76200" dist="203200" dir="18900000" sy="23000" kx="-1200000" algn="bl" rotWithShape="0">
                <a:prstClr val="black">
                  <a:alpha val="20000"/>
                </a:prstClr>
              </a:outerShdw>
            </a:effectLst>
          </c:spPr>
          <c:explosion val="33"/>
          <c:dPt>
            <c:idx val="0"/>
            <c:bubble3D val="0"/>
            <c:spPr>
              <a:solidFill>
                <a:schemeClr val="tx2"/>
              </a:solidFill>
              <a:effectLst>
                <a:outerShdw blurRad="76200" dist="203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explosion val="0"/>
            <c:spPr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76200" dist="203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cat>
            <c:strRef>
              <c:f>Tabelle1!$A$2:$A$3</c:f>
              <c:strCache>
                <c:ptCount val="2"/>
                <c:pt idx="0">
                  <c:v>Klausur</c:v>
                </c:pt>
                <c:pt idx="1">
                  <c:v>sonstige Beteiligung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B46ECE-CCA2-442A-B148-9B4A61E20E25}" type="datetime1">
              <a:rPr lang="de-DE" smtClean="0"/>
              <a:t>13.04.2016</a:t>
            </a:fld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7157A5-FB16-48B7-B216-6660B3138B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8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23D553-B572-41F3-9CD3-676AF586F5BC}" type="datetime1">
              <a:rPr lang="de-DE" smtClean="0"/>
              <a:t>13.04.2016</a:t>
            </a:fld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2" y="4714507"/>
            <a:ext cx="4985393" cy="446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6D199-8F06-4346-AE65-F23F023EED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18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974CB1C-83F3-4945-A141-76D7C042B5CE}" type="datetime1">
              <a:rPr lang="de-DE" smtClean="0"/>
              <a:t>13.04.2016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26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7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6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6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5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35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5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6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BAA1EF7-E8FF-47C1-834B-0778E841DBED}" type="datetime1">
              <a:rPr lang="de-DE" smtClean="0"/>
              <a:t>13.04.2016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E694488-94AE-40CB-BA3F-D98A51B4D7D9}" type="datetime1">
              <a:rPr lang="de-DE" smtClean="0"/>
              <a:t>13.04.2016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71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7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8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7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7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59350" cy="37211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Modulname/Veranstaltung</a:t>
            </a:r>
            <a:endParaRPr lang="de-DE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Vortragende/r</a:t>
            </a:r>
            <a:endParaRPr lang="de-DE" dirty="0"/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ggfs. Untertitel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 smtClean="0"/>
              <a:t>Institutslogo (optional)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4145" y="12296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63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B1C9E8-5C86-4206-AA68-08EEE12D3161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71463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tx2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 smtClean="0"/>
              <a:t>Zwischenüberschrift</a:t>
            </a:r>
            <a:endParaRPr lang="de-DE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5D3F1D-C1E8-4568-A06B-4A90A57D41C6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8" hasCustomPrompt="1"/>
          </p:nvPr>
        </p:nvSpPr>
        <p:spPr>
          <a:xfrm>
            <a:off x="28074" y="971549"/>
            <a:ext cx="4138341" cy="5584825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9" hasCustomPrompt="1"/>
          </p:nvPr>
        </p:nvSpPr>
        <p:spPr>
          <a:xfrm>
            <a:off x="4236720" y="971549"/>
            <a:ext cx="4145081" cy="5584825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lang="de-DE" sz="1800" dirty="0" smtClean="0">
                <a:solidFill>
                  <a:schemeClr val="tx1"/>
                </a:solidFill>
                <a:latin typeface="+mn-lt"/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lang="de-DE" sz="1800" b="0" baseline="0" dirty="0" smtClean="0">
                <a:solidFill>
                  <a:schemeClr val="tx1"/>
                </a:solidFill>
                <a:latin typeface="+mn-lt"/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lang="de-DE" sz="1800" baseline="0" dirty="0" smtClean="0">
                <a:solidFill>
                  <a:schemeClr val="tx1"/>
                </a:solidFill>
                <a:latin typeface="+mn-lt"/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lang="de-DE" sz="1600" dirty="0" smtClean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7EE0BE-2C53-4209-9ED5-61FD297F0068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84375"/>
            <a:ext cx="8315181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1F91C18-627F-40AE-A878-5FC5AA8AB51A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6000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1" y="971550"/>
            <a:ext cx="4176000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1" y="3781163"/>
            <a:ext cx="4176000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54551" y="3781163"/>
            <a:ext cx="4176000" cy="2772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6100" indent="-268288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809625" indent="-22860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28A3BB-0AD4-4299-BDF1-4BEAE598BA86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80000">
                <a:schemeClr val="tx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6856F3-107E-43A9-9BB8-5CF460C3A9F4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32484B4-91A8-4D06-AB55-9FE881B2691B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4145" y="12296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49" r:id="rId3"/>
    <p:sldLayoutId id="2147483746" r:id="rId4"/>
    <p:sldLayoutId id="2147483748" r:id="rId5"/>
    <p:sldLayoutId id="2147483747" r:id="rId6"/>
    <p:sldLayoutId id="2147483750" r:id="rId7"/>
    <p:sldLayoutId id="2147483751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EntityFrameworkHandling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Medienentwicklung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Stand 01/2014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217488" y="119857"/>
            <a:ext cx="4448175" cy="7200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Modulzie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0871" y="5251451"/>
            <a:ext cx="2322004" cy="129222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Modulname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Modulziele </a:t>
            </a:r>
            <a:r>
              <a:rPr lang="de-DE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(entsprechend der jeweiligen Modulbeschreibung)</a:t>
            </a:r>
            <a:endParaRPr lang="de-DE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9684B6E-B9FC-4921-AFCA-2CB345CF974E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Studierenden können nach erfolgreichem Abschluss des Moduls:</a:t>
            </a:r>
          </a:p>
          <a:p>
            <a:pPr lvl="2"/>
            <a:r>
              <a:rPr lang="de-DE" b="0" dirty="0" smtClean="0"/>
              <a:t>Eine </a:t>
            </a:r>
            <a:r>
              <a:rPr lang="de-DE" b="0" dirty="0" smtClean="0">
                <a:solidFill>
                  <a:schemeClr val="tx2"/>
                </a:solidFill>
              </a:rPr>
              <a:t>Kommunikationskampagne</a:t>
            </a:r>
            <a:r>
              <a:rPr lang="de-DE" b="0" dirty="0" smtClean="0"/>
              <a:t> planen, durchführen und kontrollieren,</a:t>
            </a:r>
          </a:p>
          <a:p>
            <a:pPr lvl="2"/>
            <a:r>
              <a:rPr lang="de-DE" b="0" dirty="0" smtClean="0"/>
              <a:t>unterschiedliche Verfahren der </a:t>
            </a:r>
            <a:r>
              <a:rPr lang="de-DE" b="0" dirty="0" smtClean="0">
                <a:solidFill>
                  <a:schemeClr val="tx2"/>
                </a:solidFill>
              </a:rPr>
              <a:t>Kommunikationsbudgetplanung</a:t>
            </a:r>
            <a:r>
              <a:rPr lang="de-DE" b="0" dirty="0" smtClean="0"/>
              <a:t> differenzieren und anwenden,</a:t>
            </a:r>
          </a:p>
          <a:p>
            <a:pPr lvl="2"/>
            <a:r>
              <a:rPr lang="de-DE" b="0" dirty="0" smtClean="0"/>
              <a:t>die </a:t>
            </a:r>
            <a:r>
              <a:rPr lang="de-DE" b="0" dirty="0" smtClean="0">
                <a:solidFill>
                  <a:schemeClr val="tx2"/>
                </a:solidFill>
              </a:rPr>
              <a:t>Gegenstandsbereiche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der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Wirkungsmessung</a:t>
            </a:r>
            <a:r>
              <a:rPr lang="de-DE" b="0" dirty="0" smtClean="0"/>
              <a:t> erkennen und reflektieren,</a:t>
            </a:r>
          </a:p>
          <a:p>
            <a:pPr lvl="2"/>
            <a:r>
              <a:rPr lang="de-DE" b="0" dirty="0" smtClean="0">
                <a:solidFill>
                  <a:schemeClr val="tx2"/>
                </a:solidFill>
              </a:rPr>
              <a:t>Methoden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der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Wirkungsmessung</a:t>
            </a:r>
            <a:r>
              <a:rPr lang="de-DE" b="0" dirty="0" smtClean="0"/>
              <a:t> aufzeigen und anwenden,</a:t>
            </a:r>
          </a:p>
          <a:p>
            <a:pPr lvl="2"/>
            <a:r>
              <a:rPr lang="de-DE" b="0" dirty="0" smtClean="0"/>
              <a:t>eine </a:t>
            </a:r>
            <a:r>
              <a:rPr lang="de-DE" b="0" dirty="0" smtClean="0">
                <a:solidFill>
                  <a:schemeClr val="tx2"/>
                </a:solidFill>
              </a:rPr>
              <a:t>Abgrenzung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der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Wirkungsmessung</a:t>
            </a:r>
            <a:r>
              <a:rPr lang="de-DE" b="0" dirty="0" smtClean="0"/>
              <a:t> in der PR zur </a:t>
            </a:r>
            <a:r>
              <a:rPr lang="de-DE" b="0" dirty="0" smtClean="0">
                <a:solidFill>
                  <a:schemeClr val="tx2"/>
                </a:solidFill>
              </a:rPr>
              <a:t>Werbewirkungsmessung</a:t>
            </a:r>
            <a:r>
              <a:rPr lang="de-DE" b="0" dirty="0" smtClean="0"/>
              <a:t> vornehmen,</a:t>
            </a:r>
          </a:p>
          <a:p>
            <a:pPr lvl="2"/>
            <a:r>
              <a:rPr lang="de-DE" b="0" dirty="0" smtClean="0"/>
              <a:t>die Defizite der </a:t>
            </a:r>
            <a:r>
              <a:rPr lang="de-DE" b="0" dirty="0" smtClean="0">
                <a:solidFill>
                  <a:schemeClr val="tx2"/>
                </a:solidFill>
              </a:rPr>
              <a:t>vorökonomischen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Erfolgskontrolle</a:t>
            </a:r>
            <a:r>
              <a:rPr lang="de-DE" b="0" dirty="0" smtClean="0"/>
              <a:t> erkennen und daraus die Notwendigkeit einer</a:t>
            </a:r>
          </a:p>
          <a:p>
            <a:pPr lvl="2"/>
            <a:r>
              <a:rPr lang="de-DE" b="0" dirty="0" smtClean="0">
                <a:solidFill>
                  <a:schemeClr val="tx2"/>
                </a:solidFill>
              </a:rPr>
              <a:t>strategischen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Erfolgskontrolle</a:t>
            </a:r>
            <a:r>
              <a:rPr lang="de-DE" b="0" dirty="0" smtClean="0"/>
              <a:t> ableiten,</a:t>
            </a:r>
          </a:p>
          <a:p>
            <a:pPr lvl="2"/>
            <a:r>
              <a:rPr lang="de-DE" b="0" dirty="0" smtClean="0"/>
              <a:t>Dritten die </a:t>
            </a:r>
            <a:r>
              <a:rPr lang="de-DE" b="0" dirty="0" smtClean="0">
                <a:solidFill>
                  <a:schemeClr val="tx2"/>
                </a:solidFill>
              </a:rPr>
              <a:t>Bedeutung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der</a:t>
            </a:r>
            <a:r>
              <a:rPr lang="de-DE" b="0" dirty="0" smtClean="0"/>
              <a:t> </a:t>
            </a:r>
            <a:r>
              <a:rPr lang="de-DE" b="0" dirty="0" smtClean="0">
                <a:solidFill>
                  <a:schemeClr val="tx2"/>
                </a:solidFill>
              </a:rPr>
              <a:t>Kommunikationsplanung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und des Kommunikationscontrollings aufzeigen.</a:t>
            </a:r>
          </a:p>
          <a:p>
            <a:pPr lvl="2"/>
            <a:endParaRPr lang="de-DE" dirty="0" smtClean="0"/>
          </a:p>
          <a:p>
            <a:pPr lvl="2">
              <a:buNone/>
            </a:pPr>
            <a:endParaRPr lang="de-DE" b="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00" y="6175762"/>
            <a:ext cx="4572000" cy="7548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3"/>
                </a:solidFill>
                <a:latin typeface="+mn-lt"/>
              </a:rPr>
              <a:t>Hier beispielhaft ausgefüllt für das </a:t>
            </a:r>
            <a:br>
              <a:rPr lang="de-DE" sz="1600" i="1" dirty="0" smtClean="0">
                <a:solidFill>
                  <a:schemeClr val="accent3"/>
                </a:solidFill>
                <a:latin typeface="+mn-lt"/>
              </a:rPr>
            </a:br>
            <a:r>
              <a:rPr lang="de-DE" sz="1600" i="1" dirty="0" smtClean="0">
                <a:solidFill>
                  <a:schemeClr val="accent3"/>
                </a:solidFill>
                <a:latin typeface="+mn-lt"/>
              </a:rPr>
              <a:t>Modul Kommunikationsplanung &amp; Controlling</a:t>
            </a:r>
            <a:endParaRPr lang="de-DE" sz="16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 rot="379787">
            <a:off x="6702347" y="262697"/>
            <a:ext cx="2196820" cy="387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Für den ersten Termin</a:t>
            </a:r>
            <a:endParaRPr lang="de-DE" sz="1600" i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Modulname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Prüfungsmodalität</a:t>
            </a:r>
            <a:r>
              <a:rPr lang="de-DE" sz="1400" dirty="0" smtClean="0"/>
              <a:t> </a:t>
            </a:r>
            <a:r>
              <a:rPr lang="de-DE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(entsprechend der jeweiligen Modulbeschreibung)</a:t>
            </a:r>
            <a:endParaRPr lang="de-DE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04671FE-9EC9-4D7C-86B5-6057A263F75F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Modulnote setzt sich folgendermaßen zusammen:</a:t>
            </a:r>
          </a:p>
        </p:txBody>
      </p:sp>
      <p:graphicFrame>
        <p:nvGraphicFramePr>
          <p:cNvPr id="9" name="Diagramm 8"/>
          <p:cNvGraphicFramePr/>
          <p:nvPr/>
        </p:nvGraphicFramePr>
        <p:xfrm>
          <a:off x="5642300" y="4609964"/>
          <a:ext cx="3957841" cy="2638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5981" y="1477108"/>
            <a:ext cx="826410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tx2"/>
                </a:solidFill>
              </a:rPr>
              <a:t>75% Klausur</a:t>
            </a:r>
          </a:p>
          <a:p>
            <a:pPr indent="2698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b="1" dirty="0" smtClean="0">
                <a:solidFill>
                  <a:schemeClr val="tx2"/>
                </a:solidFill>
              </a:rPr>
              <a:t> </a:t>
            </a:r>
            <a:r>
              <a:rPr lang="de-DE" sz="1800" dirty="0" smtClean="0"/>
              <a:t>Art der Frageformen (z.B. Multiple Choice)</a:t>
            </a:r>
          </a:p>
          <a:p>
            <a:pPr indent="2698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 Klausurdauer</a:t>
            </a:r>
          </a:p>
          <a:p>
            <a:pPr indent="2698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 </a:t>
            </a:r>
            <a:r>
              <a:rPr lang="de-DE" sz="1800" dirty="0" err="1" smtClean="0"/>
              <a:t>Bestehensgrenze</a:t>
            </a:r>
            <a:r>
              <a:rPr lang="de-DE" sz="1800" dirty="0" smtClean="0"/>
              <a:t>: muss mindestens mit ausreichend bestanden werden</a:t>
            </a:r>
            <a:endParaRPr lang="de-DE" sz="1800" dirty="0"/>
          </a:p>
        </p:txBody>
      </p:sp>
      <p:sp>
        <p:nvSpPr>
          <p:cNvPr id="11" name="Textfeld 10"/>
          <p:cNvSpPr txBox="1"/>
          <p:nvPr/>
        </p:nvSpPr>
        <p:spPr>
          <a:xfrm>
            <a:off x="15982" y="2981194"/>
            <a:ext cx="8264102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800" b="1" dirty="0" smtClean="0">
                <a:solidFill>
                  <a:schemeClr val="accent3"/>
                </a:solidFill>
              </a:rPr>
              <a:t>25% Sonstige Beteiligung</a:t>
            </a:r>
          </a:p>
          <a:p>
            <a:pPr marL="269875" indent="-269875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800" dirty="0" smtClean="0"/>
              <a:t>Art der sonstigen Beteiligung </a:t>
            </a:r>
            <a:br>
              <a:rPr lang="de-DE" sz="1800" dirty="0" smtClean="0"/>
            </a:br>
            <a:r>
              <a:rPr lang="de-DE" sz="1800" dirty="0" smtClean="0"/>
              <a:t>(kommunizieren Sie bitte möglichst präzise die Anforderungen an die Studierenden)</a:t>
            </a:r>
          </a:p>
          <a:p>
            <a:pPr indent="269875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800" dirty="0" smtClean="0"/>
              <a:t>z.B. Fallstudien in Kleingruppen: </a:t>
            </a:r>
          </a:p>
          <a:p>
            <a:pPr marL="269875" lvl="1" indent="177800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§"/>
              <a:tabLst>
                <a:tab pos="179388" algn="l"/>
              </a:tabLst>
            </a:pPr>
            <a:r>
              <a:rPr lang="de-DE" sz="1600" dirty="0" smtClean="0"/>
              <a:t>Erhebung, Analyse und Bericht von Primärdaten zu vorgegebenen Themen</a:t>
            </a:r>
          </a:p>
        </p:txBody>
      </p:sp>
      <p:sp>
        <p:nvSpPr>
          <p:cNvPr id="13" name="Textfeld 12"/>
          <p:cNvSpPr txBox="1"/>
          <p:nvPr/>
        </p:nvSpPr>
        <p:spPr>
          <a:xfrm rot="379787">
            <a:off x="6702347" y="262697"/>
            <a:ext cx="2196820" cy="387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Für den ersten Termin</a:t>
            </a:r>
            <a:endParaRPr lang="de-DE" sz="1600" i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Modulname</a:t>
            </a:r>
            <a:endParaRPr lang="de-DE" b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 smtClean="0"/>
              <a:t>Modulgliederung</a:t>
            </a:r>
            <a:endParaRPr lang="de-DE" sz="1400" b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C61A449-A62E-47BE-B990-74A400ACC497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379787">
            <a:off x="7270032" y="211898"/>
            <a:ext cx="1727140" cy="387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Für </a:t>
            </a:r>
            <a:r>
              <a:rPr lang="de-DE" sz="1600" i="1" u="sng" dirty="0" smtClean="0">
                <a:solidFill>
                  <a:schemeClr val="accent5"/>
                </a:solidFill>
                <a:latin typeface="+mn-lt"/>
              </a:rPr>
              <a:t>jeden</a:t>
            </a: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 Termin</a:t>
            </a:r>
            <a:endParaRPr lang="de-DE" sz="1600" i="1" dirty="0">
              <a:solidFill>
                <a:schemeClr val="accent5"/>
              </a:solidFill>
              <a:latin typeface="+mn-lt"/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111650" y="987422"/>
          <a:ext cx="8194149" cy="5345644"/>
        </p:xfrm>
        <a:graphic>
          <a:graphicData uri="http://schemas.openxmlformats.org/drawingml/2006/table">
            <a:tbl>
              <a:tblPr firstRow="1" bandRow="1"/>
              <a:tblGrid>
                <a:gridCol w="615846"/>
                <a:gridCol w="7578303"/>
              </a:tblGrid>
              <a:tr h="2671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Begrüßung </a:t>
                      </a:r>
                      <a:r>
                        <a:rPr lang="de-DE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und Einleitung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2671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Wissenschaftstheoretische Grundlagen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2.1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Grundlagen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2.2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Theorie</a:t>
                      </a: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 und Realität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2.3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Entstehung und Überprüfung von Theorien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2.4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Qualitätskriterien für Theorien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164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2.5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Relevanz für die Praxis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11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Qualitative und quantitative </a:t>
                      </a:r>
                      <a:r>
                        <a:rPr lang="de-DE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Forschungsmethoden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3.1</a:t>
                      </a: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Qualitative Forschung bei der Theoriebildung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44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3.2</a:t>
                      </a: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indent="31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Empirische Forschung zur Überprüfung von Theorien: </a:t>
                      </a:r>
                      <a:b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</a:br>
                      <a:r>
                        <a:rPr lang="de-DE" sz="120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Gütekriterien von </a:t>
                      </a:r>
                      <a:r>
                        <a:rPr lang="de-DE" sz="1200" i="1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Messverfahren</a:t>
                      </a:r>
                      <a:r>
                        <a:rPr lang="de-DE" sz="120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experimentelle Designs, interne und externe Validität</a:t>
                      </a:r>
                      <a:endParaRPr lang="de-DE" sz="1400" i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3.3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Blitzlicht </a:t>
                      </a:r>
                      <a:r>
                        <a:rPr lang="de-DE" sz="1400" i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Experteninterviews</a:t>
                      </a:r>
                      <a:endParaRPr lang="de-DE" sz="1200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11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6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Quantitative Datenanalyse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73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4.1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975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b="0" i="0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Arbeiten in 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44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4.2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975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Wiederholung und Einstieg: </a:t>
                      </a:r>
                      <a:b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de-DE" sz="1200" b="0" i="1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Lagemaße</a:t>
                      </a: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, Streuungsmaße, Skalenniveau,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 Verteilungsformen, Stichprobe und Grundgesamtheit</a:t>
                      </a:r>
                      <a:endParaRPr lang="de-DE" sz="1400" b="0" i="1" kern="1200" baseline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44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4.3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7800" indent="31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Schätzverfahren: </a:t>
                      </a:r>
                      <a:b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Punktschätzung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 und </a:t>
                      </a:r>
                      <a:r>
                        <a:rPr lang="de-DE" sz="1200" b="0" i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Konfidenzintervalle</a:t>
                      </a:r>
                      <a:endParaRPr lang="de-DE" sz="1400" b="0" i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44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4.4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975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Grundlagen statistischer Testverfahren: </a:t>
                      </a:r>
                      <a:b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Hypothesen, Signifikanz, Testen, Alpha- und Beta-Fehler</a:t>
                      </a:r>
                      <a:endParaRPr lang="de-DE" sz="1400" b="0" i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2027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4.5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975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Multivariate Verfahren: </a:t>
                      </a:r>
                      <a:br>
                        <a:rPr lang="de-DE" sz="1400" b="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Chi-Quadrat-Test, t-Test, Shapiro-Wilk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 Test, </a:t>
                      </a:r>
                      <a:r>
                        <a:rPr lang="de-DE" sz="1200" b="0" i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Wilcoxon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-Test, V</a:t>
                      </a: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arianzanalyse, Korrelation, Einfachregression, Multiple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 Regression</a:t>
                      </a: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, </a:t>
                      </a:r>
                      <a:r>
                        <a:rPr lang="de-DE" sz="1200" b="0" i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logistische Regression, Hauptkomponentenanalyse,</a:t>
                      </a:r>
                      <a:r>
                        <a:rPr lang="de-DE" sz="1200" b="0" i="1" kern="12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de-DE" sz="1200" b="0" i="1" kern="1200" baseline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Clusterzentrenanalyse</a:t>
                      </a:r>
                      <a:endParaRPr lang="de-DE" sz="1400" b="0" i="1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572000" y="6175762"/>
            <a:ext cx="4572000" cy="7548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3"/>
                </a:solidFill>
                <a:latin typeface="+mn-lt"/>
              </a:rPr>
              <a:t>Hier beispielhaft ausgefüllt für das </a:t>
            </a:r>
            <a:br>
              <a:rPr lang="de-DE" sz="1600" i="1" dirty="0" smtClean="0">
                <a:solidFill>
                  <a:schemeClr val="accent3"/>
                </a:solidFill>
                <a:latin typeface="+mn-lt"/>
              </a:rPr>
            </a:br>
            <a:r>
              <a:rPr lang="de-DE" sz="1600" i="1" dirty="0" smtClean="0">
                <a:solidFill>
                  <a:schemeClr val="accent3"/>
                </a:solidFill>
                <a:latin typeface="+mn-lt"/>
              </a:rPr>
              <a:t>Modul Wissenschaftliche Methodik</a:t>
            </a:r>
            <a:endParaRPr lang="de-DE" sz="1600" i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Abschnitt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Lernergebnisse</a:t>
            </a: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AF578A7-CF17-48D2-9972-BFC8F3EA6B68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Anschluss an diesen Themenblock sollen Sie:</a:t>
            </a:r>
          </a:p>
          <a:p>
            <a:pPr lvl="2"/>
            <a:endParaRPr lang="de-DE" dirty="0" smtClean="0"/>
          </a:p>
          <a:p>
            <a:pPr lvl="2"/>
            <a:r>
              <a:rPr lang="de-DE" b="0" dirty="0" smtClean="0"/>
              <a:t>Zentrale Begriffe definieren und unterscheiden können,</a:t>
            </a:r>
          </a:p>
          <a:p>
            <a:pPr lvl="2"/>
            <a:r>
              <a:rPr lang="de-DE" b="0" dirty="0" smtClean="0"/>
              <a:t>Anbieter-Nachfrager Beziehungen einordnen und entsprechende Modelle darstellen können,</a:t>
            </a:r>
          </a:p>
          <a:p>
            <a:pPr lvl="2"/>
            <a:r>
              <a:rPr lang="de-DE" b="0" dirty="0" smtClean="0"/>
              <a:t>Die zwei grundlegenden Prinzipien des Zustandekommens von Austauschprozessen kennen,</a:t>
            </a:r>
          </a:p>
          <a:p>
            <a:pPr lvl="2"/>
            <a:r>
              <a:rPr lang="en-US" b="0" dirty="0" err="1" smtClean="0"/>
              <a:t>Lorem</a:t>
            </a:r>
            <a:r>
              <a:rPr lang="en-US" b="0" dirty="0" smtClean="0"/>
              <a:t> </a:t>
            </a:r>
            <a:r>
              <a:rPr lang="en-US" b="0" dirty="0" err="1" smtClean="0"/>
              <a:t>ipsum</a:t>
            </a:r>
            <a:r>
              <a:rPr lang="en-US" b="0" dirty="0" smtClean="0"/>
              <a:t> dolor sit </a:t>
            </a:r>
            <a:r>
              <a:rPr lang="en-US" b="0" dirty="0" err="1" smtClean="0"/>
              <a:t>amet</a:t>
            </a:r>
            <a:r>
              <a:rPr lang="en-US" b="0" dirty="0" smtClean="0"/>
              <a:t>, </a:t>
            </a:r>
            <a:r>
              <a:rPr lang="en-US" b="0" dirty="0" err="1" smtClean="0"/>
              <a:t>consectetuer</a:t>
            </a:r>
            <a:r>
              <a:rPr lang="en-US" b="0" dirty="0" smtClean="0"/>
              <a:t> </a:t>
            </a:r>
            <a:r>
              <a:rPr lang="en-US" b="0" dirty="0" err="1" smtClean="0"/>
              <a:t>adipiscing</a:t>
            </a:r>
            <a:r>
              <a:rPr lang="en-US" b="0" dirty="0" smtClean="0"/>
              <a:t> </a:t>
            </a:r>
            <a:r>
              <a:rPr lang="en-US" b="0" dirty="0" err="1" smtClean="0"/>
              <a:t>elit</a:t>
            </a:r>
            <a:r>
              <a:rPr lang="en-US" b="0" dirty="0" smtClean="0"/>
              <a:t>. </a:t>
            </a:r>
            <a:r>
              <a:rPr lang="en-US" b="0" dirty="0" err="1" smtClean="0"/>
              <a:t>Aenean</a:t>
            </a:r>
            <a:r>
              <a:rPr lang="en-US" b="0" dirty="0" smtClean="0"/>
              <a:t> </a:t>
            </a:r>
            <a:r>
              <a:rPr lang="en-US" b="0" dirty="0" err="1" smtClean="0"/>
              <a:t>commodo</a:t>
            </a:r>
            <a:r>
              <a:rPr lang="en-US" b="0" dirty="0" smtClean="0"/>
              <a:t>,</a:t>
            </a:r>
          </a:p>
          <a:p>
            <a:pPr lvl="2"/>
            <a:r>
              <a:rPr lang="en-US" b="0" dirty="0" err="1" smtClean="0"/>
              <a:t>Lorem</a:t>
            </a:r>
            <a:r>
              <a:rPr lang="en-US" b="0" dirty="0" smtClean="0"/>
              <a:t> </a:t>
            </a:r>
            <a:r>
              <a:rPr lang="en-US" b="0" dirty="0" err="1" smtClean="0"/>
              <a:t>ipsum</a:t>
            </a:r>
            <a:r>
              <a:rPr lang="en-US" b="0" dirty="0" smtClean="0"/>
              <a:t> dolor sit </a:t>
            </a:r>
            <a:r>
              <a:rPr lang="en-US" b="0" dirty="0" err="1" smtClean="0"/>
              <a:t>amet</a:t>
            </a:r>
            <a:r>
              <a:rPr lang="en-US" b="0" dirty="0" smtClean="0"/>
              <a:t>, </a:t>
            </a:r>
            <a:r>
              <a:rPr lang="en-US" b="0" dirty="0" err="1" smtClean="0"/>
              <a:t>consectetuer</a:t>
            </a:r>
            <a:r>
              <a:rPr lang="en-US" b="0" dirty="0" smtClean="0"/>
              <a:t> </a:t>
            </a:r>
            <a:r>
              <a:rPr lang="en-US" b="0" dirty="0" err="1" smtClean="0"/>
              <a:t>adipiscing</a:t>
            </a:r>
            <a:r>
              <a:rPr lang="en-US" b="0" dirty="0" smtClean="0"/>
              <a:t> </a:t>
            </a:r>
            <a:r>
              <a:rPr lang="en-US" b="0" dirty="0" err="1" smtClean="0"/>
              <a:t>elit</a:t>
            </a:r>
            <a:r>
              <a:rPr lang="en-US" b="0" dirty="0" smtClean="0"/>
              <a:t>. </a:t>
            </a:r>
            <a:r>
              <a:rPr lang="en-US" b="0" dirty="0" err="1" smtClean="0"/>
              <a:t>Aenean</a:t>
            </a:r>
            <a:r>
              <a:rPr lang="en-US" b="0" dirty="0" smtClean="0"/>
              <a:t> </a:t>
            </a:r>
            <a:r>
              <a:rPr lang="en-US" b="0" dirty="0" err="1" smtClean="0"/>
              <a:t>commodo</a:t>
            </a:r>
            <a:endParaRPr lang="de-DE" b="0" dirty="0" smtClean="0"/>
          </a:p>
        </p:txBody>
      </p:sp>
      <p:pic>
        <p:nvPicPr>
          <p:cNvPr id="8" name="Grafik 7" descr="Modulzie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769" y="5264151"/>
            <a:ext cx="1790581" cy="129222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379787">
            <a:off x="6632011" y="262697"/>
            <a:ext cx="2337499" cy="387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Für jeden Themenblock</a:t>
            </a:r>
            <a:endParaRPr lang="de-DE" sz="1600" i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de-DE" dirty="0" smtClean="0"/>
              <a:t> Übersicht über die hinterlegten Layouts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058F9-73FA-4C41-A2F6-B25DEF4CFAD0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8" name="Inhaltsplatzhalter 11"/>
          <p:cNvSpPr txBox="1">
            <a:spLocks/>
          </p:cNvSpPr>
          <p:nvPr/>
        </p:nvSpPr>
        <p:spPr bwMode="auto">
          <a:xfrm>
            <a:off x="832757" y="4877162"/>
            <a:ext cx="7528152" cy="43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A09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 Folgenden sind die acht vordefinierten Folienlayouts eingefügt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uppieren 9"/>
          <p:cNvGrpSpPr/>
          <p:nvPr/>
        </p:nvGrpSpPr>
        <p:grpSpPr>
          <a:xfrm rot="21360923">
            <a:off x="2522983" y="665669"/>
            <a:ext cx="5782735" cy="3285070"/>
            <a:chOff x="2489197" y="948264"/>
            <a:chExt cx="5782735" cy="3285070"/>
          </a:xfrm>
        </p:grpSpPr>
        <p:sp>
          <p:nvSpPr>
            <p:cNvPr id="9" name="Abgerundetes Rechteck 8"/>
            <p:cNvSpPr/>
            <p:nvPr/>
          </p:nvSpPr>
          <p:spPr>
            <a:xfrm>
              <a:off x="2489197" y="948264"/>
              <a:ext cx="5782735" cy="3285070"/>
            </a:xfrm>
            <a:prstGeom prst="roundRect">
              <a:avLst>
                <a:gd name="adj" fmla="val 663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0" b="1" dirty="0">
                <a:solidFill>
                  <a:schemeClr val="accent3"/>
                </a:solidFill>
              </a:endParaRPr>
            </a:p>
          </p:txBody>
        </p:sp>
        <p:pic>
          <p:nvPicPr>
            <p:cNvPr id="6" name="Grafik 25" descr="Layouts_auswählen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321" y="983903"/>
              <a:ext cx="3065380" cy="317912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Inhaltsplatzhalter 5"/>
            <p:cNvSpPr txBox="1">
              <a:spLocks/>
            </p:cNvSpPr>
            <p:nvPr/>
          </p:nvSpPr>
          <p:spPr bwMode="auto">
            <a:xfrm>
              <a:off x="2523066" y="948264"/>
              <a:ext cx="2395621" cy="3285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>
                <a:spcAft>
                  <a:spcPts val="600"/>
                </a:spcAft>
              </a:pPr>
              <a:r>
                <a:rPr lang="de-DE" sz="1800" b="1" dirty="0" smtClean="0">
                  <a:solidFill>
                    <a:srgbClr val="A10010"/>
                  </a:solidFill>
                  <a:latin typeface="Arial"/>
                  <a:ea typeface="Times New Roman"/>
                  <a:cs typeface="Times New Roman"/>
                </a:rPr>
                <a:t>Layout auswählen:</a:t>
              </a:r>
              <a:endParaRPr lang="de-DE" sz="1800" dirty="0" smtClean="0">
                <a:solidFill>
                  <a:srgbClr val="262626"/>
                </a:solidFill>
                <a:latin typeface="Arial"/>
                <a:ea typeface="Times New Roman"/>
                <a:cs typeface="Times New Roman"/>
              </a:endParaRPr>
            </a:p>
            <a:p>
              <a:pPr algn="just">
                <a:lnSpc>
                  <a:spcPct val="110000"/>
                </a:lnSpc>
                <a:spcAft>
                  <a:spcPts val="0"/>
                </a:spcAft>
              </a:pPr>
              <a:r>
                <a:rPr lang="de-DE" sz="1400" dirty="0" smtClean="0">
                  <a:solidFill>
                    <a:srgbClr val="262626"/>
                  </a:solidFill>
                  <a:latin typeface="Arial"/>
                  <a:ea typeface="Times New Roman"/>
                  <a:cs typeface="Times New Roman"/>
                </a:rPr>
                <a:t>Fügen Sie eine neue Folie ein (</a:t>
              </a:r>
              <a:r>
                <a:rPr lang="de-DE" sz="140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Times New Roman"/>
                  <a:cs typeface="Times New Roman"/>
                </a:rPr>
                <a:t>Rechtsklick &gt; neue Folie</a:t>
              </a:r>
              <a:r>
                <a:rPr lang="de-DE" sz="1400" dirty="0" smtClean="0">
                  <a:solidFill>
                    <a:srgbClr val="262626"/>
                  </a:solidFill>
                  <a:latin typeface="Arial"/>
                  <a:ea typeface="Times New Roman"/>
                  <a:cs typeface="Times New Roman"/>
                </a:rPr>
                <a:t>) und klicken diese Folie dann in der linken Folienliste erneut mit der rechten Maustaste an.</a:t>
              </a:r>
            </a:p>
            <a:p>
              <a:pPr algn="just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de-DE" sz="1400" dirty="0" smtClean="0">
                  <a:solidFill>
                    <a:srgbClr val="262626"/>
                  </a:solidFill>
                  <a:latin typeface="Arial"/>
                  <a:ea typeface="Times New Roman"/>
                  <a:cs typeface="Times New Roman"/>
                </a:rPr>
                <a:t>Dann wählen Sie den Punkt </a:t>
              </a:r>
              <a:r>
                <a:rPr lang="de-DE" sz="140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Times New Roman"/>
                  <a:cs typeface="Times New Roman"/>
                </a:rPr>
                <a:t>Layout</a:t>
              </a:r>
              <a:r>
                <a:rPr lang="de-DE" sz="1400" dirty="0" smtClean="0">
                  <a:solidFill>
                    <a:srgbClr val="262626"/>
                  </a:solidFill>
                  <a:latin typeface="Arial"/>
                  <a:ea typeface="Times New Roman"/>
                  <a:cs typeface="Times New Roman"/>
                </a:rPr>
                <a:t> und wählen das gewünschte Layout aus (siehe rechts).</a:t>
              </a:r>
              <a:endParaRPr lang="de-DE" sz="1400" dirty="0">
                <a:solidFill>
                  <a:srgbClr val="262626"/>
                </a:solidFill>
                <a:latin typeface="Arial"/>
                <a:ea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6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Zwischenfolie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69AD79-BC4B-45CC-9C29-D46912982008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Abschnittsbereich/Oberthema (optional)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DF96192-8107-46A8-BC11-F42204C5DBEC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r>
              <a:rPr lang="de-DE" dirty="0" smtClean="0"/>
              <a:t>	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Abschnittsbereich/Oberthema (optional)</a:t>
            </a:r>
            <a:endParaRPr lang="de-DE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D126CB-73E4-4316-9526-0F81DA9893AA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Abschnittsbereich/Oberthema (optional)</a:t>
            </a:r>
            <a:endParaRPr lang="de-DE" dirty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B8D89E-3F7E-49EE-A22D-BF8171A2CC4A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F9C0321-5B52-4A05-97CC-48FF300DFB2D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Abschnittsbereich/Oberthema (optional)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88F47D-F1D5-450D-9E5D-7288C0CA63E4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Abschnittsbereich/Oberthema (optional)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Übung: 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10FFF3-0E40-42BF-A9CE-1F155B4CA763}" type="datetime1">
              <a:rPr lang="de-DE" smtClean="0"/>
              <a:t>13.04.2016</a:t>
            </a:fld>
            <a:endParaRPr lang="de-DE" dirty="0"/>
          </a:p>
        </p:txBody>
      </p:sp>
      <p:pic>
        <p:nvPicPr>
          <p:cNvPr id="14" name="Grafik 13" descr="FOM_neu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187949">
            <a:off x="7771485" y="626570"/>
            <a:ext cx="1303673" cy="122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2BDA07-7B90-4FF5-BB47-C28D3A7CA7DD}" type="datetime1">
              <a:rPr lang="de-DE" smtClean="0"/>
              <a:t>13.04.2016</a:t>
            </a:fld>
            <a:endParaRPr lang="de-DE" dirty="0"/>
          </a:p>
        </p:txBody>
      </p:sp>
      <p:pic>
        <p:nvPicPr>
          <p:cNvPr id="9" name="Grafik 8" descr="FOM_neu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187949">
            <a:off x="7771485" y="626570"/>
            <a:ext cx="1303673" cy="122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dirty="0" smtClean="0"/>
              <a:t>Beispielformen und Beispielabbildungen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8C58AC-794C-46D5-9F7C-E07BE22FBA47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961255-F3A0-4B84-A1CD-CEA0BDA08EEA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4294967295"/>
          </p:nvPr>
        </p:nvSpPr>
        <p:spPr>
          <a:xfrm>
            <a:off x="11080" y="859924"/>
            <a:ext cx="8379409" cy="5715147"/>
          </a:xfrm>
        </p:spPr>
        <p:txBody>
          <a:bodyPr/>
          <a:lstStyle/>
          <a:p>
            <a:pPr lvl="1"/>
            <a:r>
              <a:rPr lang="de-DE" dirty="0" smtClean="0"/>
              <a:t>Beispiel für eine Tabelle</a:t>
            </a:r>
            <a:endParaRPr lang="de-DE" dirty="0"/>
          </a:p>
        </p:txBody>
      </p:sp>
      <p:graphicFrame>
        <p:nvGraphicFramePr>
          <p:cNvPr id="12" name="Inhaltsplatzhalter 5"/>
          <p:cNvGraphicFramePr>
            <a:graphicFrameLocks/>
          </p:cNvGraphicFramePr>
          <p:nvPr/>
        </p:nvGraphicFramePr>
        <p:xfrm>
          <a:off x="130173" y="1969770"/>
          <a:ext cx="81756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/>
                <a:gridCol w="1635125"/>
                <a:gridCol w="1635125"/>
                <a:gridCol w="1635125"/>
                <a:gridCol w="1635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Lorem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marL="93713" marR="93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Ipsum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marL="93713" marR="93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Dolor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marL="93713" marR="93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>
                          <a:solidFill>
                            <a:schemeClr val="bg1"/>
                          </a:solidFill>
                        </a:rPr>
                        <a:t>Sit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marL="93713" marR="9371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bg1"/>
                          </a:solidFill>
                        </a:rPr>
                        <a:t>Amet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marL="93713" marR="93713"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0123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4567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8910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1112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1213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0123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4567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8910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1112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1213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0123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4567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8910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1112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1213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0123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4567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8910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1112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1213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0123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4567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8910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1112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1213</a:t>
                      </a:r>
                      <a:endParaRPr lang="de-DE" sz="1600" dirty="0"/>
                    </a:p>
                  </a:txBody>
                  <a:tcPr marL="93713" marR="937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881632-5871-BF47-8BE5-8875283DCE4C}" type="slidenum">
              <a:rPr lang="en-US">
                <a:solidFill>
                  <a:schemeClr val="accent1"/>
                </a:solidFill>
              </a:rPr>
              <a:pPr/>
              <a:t>25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2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Flussdiagramm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855584" y="1158166"/>
            <a:ext cx="2732211" cy="396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1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55584" y="1727778"/>
            <a:ext cx="2732211" cy="396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2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55584" y="2297390"/>
            <a:ext cx="2732211" cy="396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3</a:t>
            </a:r>
          </a:p>
        </p:txBody>
      </p:sp>
      <p:sp>
        <p:nvSpPr>
          <p:cNvPr id="23" name="Rechteck 22"/>
          <p:cNvSpPr/>
          <p:nvPr/>
        </p:nvSpPr>
        <p:spPr>
          <a:xfrm>
            <a:off x="2855584" y="4243291"/>
            <a:ext cx="2732211" cy="432000"/>
          </a:xfrm>
          <a:prstGeom prst="rect">
            <a:avLst/>
          </a:prstGeom>
          <a:solidFill>
            <a:srgbClr val="DBDEE1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5</a:t>
            </a:r>
          </a:p>
        </p:txBody>
      </p:sp>
      <p:sp>
        <p:nvSpPr>
          <p:cNvPr id="24" name="Rechteck 23"/>
          <p:cNvSpPr/>
          <p:nvPr/>
        </p:nvSpPr>
        <p:spPr>
          <a:xfrm>
            <a:off x="2855584" y="2867001"/>
            <a:ext cx="2732211" cy="396000"/>
          </a:xfrm>
          <a:prstGeom prst="rect">
            <a:avLst/>
          </a:prstGeom>
          <a:solidFill>
            <a:srgbClr val="DBDEE1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4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848984" y="3547318"/>
            <a:ext cx="2732211" cy="432000"/>
          </a:xfrm>
          <a:prstGeom prst="rect">
            <a:avLst/>
          </a:prstGeom>
          <a:solidFill>
            <a:srgbClr val="DBDEE1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4a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862184" y="3547318"/>
            <a:ext cx="2732211" cy="432000"/>
          </a:xfrm>
          <a:prstGeom prst="rect">
            <a:avLst/>
          </a:prstGeom>
          <a:solidFill>
            <a:srgbClr val="DBDEE1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4b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Gerade Verbindung mit Pfeil 26"/>
          <p:cNvCxnSpPr>
            <a:stCxn id="18" idx="2"/>
            <a:endCxn id="20" idx="0"/>
          </p:cNvCxnSpPr>
          <p:nvPr/>
        </p:nvCxnSpPr>
        <p:spPr>
          <a:xfrm>
            <a:off x="4221690" y="1554166"/>
            <a:ext cx="0" cy="173612"/>
          </a:xfrm>
          <a:prstGeom prst="straightConnector1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Gerade Verbindung mit Pfeil 29"/>
          <p:cNvCxnSpPr>
            <a:stCxn id="20" idx="2"/>
            <a:endCxn id="22" idx="0"/>
          </p:cNvCxnSpPr>
          <p:nvPr/>
        </p:nvCxnSpPr>
        <p:spPr>
          <a:xfrm>
            <a:off x="4221690" y="2123778"/>
            <a:ext cx="0" cy="173612"/>
          </a:xfrm>
          <a:prstGeom prst="straightConnector1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>
            <a:stCxn id="22" idx="2"/>
            <a:endCxn id="24" idx="0"/>
          </p:cNvCxnSpPr>
          <p:nvPr/>
        </p:nvCxnSpPr>
        <p:spPr>
          <a:xfrm>
            <a:off x="4221690" y="2693390"/>
            <a:ext cx="0" cy="173611"/>
          </a:xfrm>
          <a:prstGeom prst="straightConnector1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2" name="Gerade Verbindung mit Pfeil 31"/>
          <p:cNvCxnSpPr>
            <a:stCxn id="23" idx="2"/>
            <a:endCxn id="41" idx="0"/>
          </p:cNvCxnSpPr>
          <p:nvPr/>
        </p:nvCxnSpPr>
        <p:spPr>
          <a:xfrm>
            <a:off x="4221690" y="4675291"/>
            <a:ext cx="0" cy="154547"/>
          </a:xfrm>
          <a:prstGeom prst="straightConnector1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3" name="Gerade Verbindung mit Pfeil 117"/>
          <p:cNvCxnSpPr>
            <a:stCxn id="24" idx="1"/>
            <a:endCxn id="25" idx="0"/>
          </p:cNvCxnSpPr>
          <p:nvPr/>
        </p:nvCxnSpPr>
        <p:spPr>
          <a:xfrm rot="10800000" flipV="1">
            <a:off x="2215090" y="3065000"/>
            <a:ext cx="640494" cy="482317"/>
          </a:xfrm>
          <a:prstGeom prst="bentConnector2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4" name="Gerade Verbindung mit Pfeil 117"/>
          <p:cNvCxnSpPr>
            <a:stCxn id="24" idx="3"/>
            <a:endCxn id="26" idx="0"/>
          </p:cNvCxnSpPr>
          <p:nvPr/>
        </p:nvCxnSpPr>
        <p:spPr>
          <a:xfrm>
            <a:off x="5587795" y="3065001"/>
            <a:ext cx="640495" cy="482317"/>
          </a:xfrm>
          <a:prstGeom prst="bentConnector2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5" name="Gerade Verbindung mit Pfeil 117"/>
          <p:cNvCxnSpPr>
            <a:stCxn id="25" idx="2"/>
            <a:endCxn id="23" idx="1"/>
          </p:cNvCxnSpPr>
          <p:nvPr/>
        </p:nvCxnSpPr>
        <p:spPr>
          <a:xfrm rot="16200000" flipH="1">
            <a:off x="2295351" y="3899057"/>
            <a:ext cx="479973" cy="640494"/>
          </a:xfrm>
          <a:prstGeom prst="bentConnector2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6" name="Gerade Verbindung mit Pfeil 117"/>
          <p:cNvCxnSpPr>
            <a:stCxn id="26" idx="2"/>
            <a:endCxn id="23" idx="3"/>
          </p:cNvCxnSpPr>
          <p:nvPr/>
        </p:nvCxnSpPr>
        <p:spPr>
          <a:xfrm rot="5400000">
            <a:off x="5668057" y="3899057"/>
            <a:ext cx="479973" cy="640495"/>
          </a:xfrm>
          <a:prstGeom prst="bentConnector2">
            <a:avLst/>
          </a:prstGeom>
          <a:noFill/>
          <a:ln w="28575" cap="flat" cmpd="sng" algn="ctr">
            <a:solidFill>
              <a:srgbClr val="717D87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37" name="Gruppieren 76"/>
          <p:cNvGrpSpPr/>
          <p:nvPr/>
        </p:nvGrpSpPr>
        <p:grpSpPr>
          <a:xfrm>
            <a:off x="767289" y="968375"/>
            <a:ext cx="6912000" cy="4728292"/>
            <a:chOff x="1117600" y="838546"/>
            <a:chExt cx="6912000" cy="4728292"/>
          </a:xfrm>
        </p:grpSpPr>
        <p:sp>
          <p:nvSpPr>
            <p:cNvPr id="38" name="Rechteck 37"/>
            <p:cNvSpPr/>
            <p:nvPr/>
          </p:nvSpPr>
          <p:spPr>
            <a:xfrm>
              <a:off x="1117600" y="838546"/>
              <a:ext cx="6912000" cy="4475908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Pfeil nach unten 38"/>
            <p:cNvSpPr/>
            <p:nvPr/>
          </p:nvSpPr>
          <p:spPr>
            <a:xfrm>
              <a:off x="3868750" y="5290613"/>
              <a:ext cx="1409700" cy="276225"/>
            </a:xfrm>
            <a:prstGeom prst="downArrow">
              <a:avLst>
                <a:gd name="adj1" fmla="val 84460"/>
                <a:gd name="adj2" fmla="val 50000"/>
              </a:avLst>
            </a:prstGeom>
            <a:solidFill>
              <a:sysClr val="window" lastClr="FFFFFF"/>
            </a:solidFill>
            <a:ln w="254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662363" y="5214414"/>
              <a:ext cx="2490787" cy="952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" name="Rechteck 40"/>
          <p:cNvSpPr/>
          <p:nvPr/>
        </p:nvSpPr>
        <p:spPr>
          <a:xfrm>
            <a:off x="2855584" y="4829838"/>
            <a:ext cx="2732211" cy="396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Schritt 6</a:t>
            </a:r>
          </a:p>
        </p:txBody>
      </p:sp>
      <p:sp>
        <p:nvSpPr>
          <p:cNvPr id="43" name="Rechteck 42"/>
          <p:cNvSpPr/>
          <p:nvPr/>
        </p:nvSpPr>
        <p:spPr>
          <a:xfrm>
            <a:off x="767289" y="5860867"/>
            <a:ext cx="6911999" cy="396000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Ergebnis</a:t>
            </a:r>
          </a:p>
        </p:txBody>
      </p:sp>
      <p:sp>
        <p:nvSpPr>
          <p:cNvPr id="44" name="Datumsplatzhalter 4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449AC74-EF62-4F44-84E0-3D813CF8DF28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F4244-5767-6A4B-B1F7-5C9D91052F5F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Kreislauf</a:t>
            </a:r>
            <a:endParaRPr lang="de-DE" dirty="0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 rot="2399784">
            <a:off x="3011488" y="949325"/>
            <a:ext cx="2892425" cy="2235200"/>
          </a:xfrm>
          <a:custGeom>
            <a:avLst/>
            <a:gdLst>
              <a:gd name="T0" fmla="*/ 1188 w 1920"/>
              <a:gd name="T1" fmla="*/ 398 h 1484"/>
              <a:gd name="T2" fmla="*/ 1090 w 1920"/>
              <a:gd name="T3" fmla="*/ 409 h 1484"/>
              <a:gd name="T4" fmla="*/ 996 w 1920"/>
              <a:gd name="T5" fmla="*/ 430 h 1484"/>
              <a:gd name="T6" fmla="*/ 908 w 1920"/>
              <a:gd name="T7" fmla="*/ 458 h 1484"/>
              <a:gd name="T8" fmla="*/ 821 w 1920"/>
              <a:gd name="T9" fmla="*/ 496 h 1484"/>
              <a:gd name="T10" fmla="*/ 740 w 1920"/>
              <a:gd name="T11" fmla="*/ 542 h 1484"/>
              <a:gd name="T12" fmla="*/ 662 w 1920"/>
              <a:gd name="T13" fmla="*/ 593 h 1484"/>
              <a:gd name="T14" fmla="*/ 593 w 1920"/>
              <a:gd name="T15" fmla="*/ 654 h 1484"/>
              <a:gd name="T16" fmla="*/ 528 w 1920"/>
              <a:gd name="T17" fmla="*/ 719 h 1484"/>
              <a:gd name="T18" fmla="*/ 469 w 1920"/>
              <a:gd name="T19" fmla="*/ 790 h 1484"/>
              <a:gd name="T20" fmla="*/ 418 w 1920"/>
              <a:gd name="T21" fmla="*/ 867 h 1484"/>
              <a:gd name="T22" fmla="*/ 375 w 1920"/>
              <a:gd name="T23" fmla="*/ 949 h 1484"/>
              <a:gd name="T24" fmla="*/ 339 w 1920"/>
              <a:gd name="T25" fmla="*/ 1036 h 1484"/>
              <a:gd name="T26" fmla="*/ 309 w 1920"/>
              <a:gd name="T27" fmla="*/ 1126 h 1484"/>
              <a:gd name="T28" fmla="*/ 294 w 1920"/>
              <a:gd name="T29" fmla="*/ 1203 h 1484"/>
              <a:gd name="T30" fmla="*/ 0 w 1920"/>
              <a:gd name="T31" fmla="*/ 1176 h 1484"/>
              <a:gd name="T32" fmla="*/ 25 w 1920"/>
              <a:gd name="T33" fmla="*/ 1053 h 1484"/>
              <a:gd name="T34" fmla="*/ 61 w 1920"/>
              <a:gd name="T35" fmla="*/ 936 h 1484"/>
              <a:gd name="T36" fmla="*/ 108 w 1920"/>
              <a:gd name="T37" fmla="*/ 823 h 1484"/>
              <a:gd name="T38" fmla="*/ 166 w 1920"/>
              <a:gd name="T39" fmla="*/ 715 h 1484"/>
              <a:gd name="T40" fmla="*/ 232 w 1920"/>
              <a:gd name="T41" fmla="*/ 616 h 1484"/>
              <a:gd name="T42" fmla="*/ 308 w 1920"/>
              <a:gd name="T43" fmla="*/ 522 h 1484"/>
              <a:gd name="T44" fmla="*/ 394 w 1920"/>
              <a:gd name="T45" fmla="*/ 436 h 1484"/>
              <a:gd name="T46" fmla="*/ 485 w 1920"/>
              <a:gd name="T47" fmla="*/ 359 h 1484"/>
              <a:gd name="T48" fmla="*/ 585 w 1920"/>
              <a:gd name="T49" fmla="*/ 291 h 1484"/>
              <a:gd name="T50" fmla="*/ 692 w 1920"/>
              <a:gd name="T51" fmla="*/ 232 h 1484"/>
              <a:gd name="T52" fmla="*/ 803 w 1920"/>
              <a:gd name="T53" fmla="*/ 183 h 1484"/>
              <a:gd name="T54" fmla="*/ 920 w 1920"/>
              <a:gd name="T55" fmla="*/ 145 h 1484"/>
              <a:gd name="T56" fmla="*/ 1043 w 1920"/>
              <a:gd name="T57" fmla="*/ 119 h 1484"/>
              <a:gd name="T58" fmla="*/ 1168 w 1920"/>
              <a:gd name="T59" fmla="*/ 103 h 1484"/>
              <a:gd name="T60" fmla="*/ 1233 w 1920"/>
              <a:gd name="T61" fmla="*/ 102 h 1484"/>
              <a:gd name="T62" fmla="*/ 1557 w 1920"/>
              <a:gd name="T63" fmla="*/ 256 h 1484"/>
              <a:gd name="T64" fmla="*/ 1237 w 1920"/>
              <a:gd name="T65" fmla="*/ 396 h 148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920"/>
              <a:gd name="T100" fmla="*/ 0 h 1484"/>
              <a:gd name="T101" fmla="*/ 1920 w 1920"/>
              <a:gd name="T102" fmla="*/ 1484 h 148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920" h="1484">
                <a:moveTo>
                  <a:pt x="1526" y="489"/>
                </a:moveTo>
                <a:lnTo>
                  <a:pt x="1465" y="491"/>
                </a:lnTo>
                <a:lnTo>
                  <a:pt x="1405" y="497"/>
                </a:lnTo>
                <a:lnTo>
                  <a:pt x="1345" y="505"/>
                </a:lnTo>
                <a:lnTo>
                  <a:pt x="1287" y="516"/>
                </a:lnTo>
                <a:lnTo>
                  <a:pt x="1230" y="530"/>
                </a:lnTo>
                <a:lnTo>
                  <a:pt x="1174" y="547"/>
                </a:lnTo>
                <a:lnTo>
                  <a:pt x="1119" y="566"/>
                </a:lnTo>
                <a:lnTo>
                  <a:pt x="1065" y="588"/>
                </a:lnTo>
                <a:lnTo>
                  <a:pt x="1013" y="612"/>
                </a:lnTo>
                <a:lnTo>
                  <a:pt x="962" y="639"/>
                </a:lnTo>
                <a:lnTo>
                  <a:pt x="913" y="668"/>
                </a:lnTo>
                <a:lnTo>
                  <a:pt x="865" y="699"/>
                </a:lnTo>
                <a:lnTo>
                  <a:pt x="818" y="733"/>
                </a:lnTo>
                <a:lnTo>
                  <a:pt x="774" y="768"/>
                </a:lnTo>
                <a:lnTo>
                  <a:pt x="731" y="806"/>
                </a:lnTo>
                <a:lnTo>
                  <a:pt x="690" y="845"/>
                </a:lnTo>
                <a:lnTo>
                  <a:pt x="651" y="887"/>
                </a:lnTo>
                <a:lnTo>
                  <a:pt x="614" y="930"/>
                </a:lnTo>
                <a:lnTo>
                  <a:pt x="579" y="975"/>
                </a:lnTo>
                <a:lnTo>
                  <a:pt x="547" y="1022"/>
                </a:lnTo>
                <a:lnTo>
                  <a:pt x="516" y="1070"/>
                </a:lnTo>
                <a:lnTo>
                  <a:pt x="488" y="1120"/>
                </a:lnTo>
                <a:lnTo>
                  <a:pt x="462" y="1171"/>
                </a:lnTo>
                <a:lnTo>
                  <a:pt x="438" y="1224"/>
                </a:lnTo>
                <a:lnTo>
                  <a:pt x="417" y="1278"/>
                </a:lnTo>
                <a:lnTo>
                  <a:pt x="399" y="1333"/>
                </a:lnTo>
                <a:lnTo>
                  <a:pt x="383" y="1390"/>
                </a:lnTo>
                <a:lnTo>
                  <a:pt x="370" y="1447"/>
                </a:lnTo>
                <a:lnTo>
                  <a:pt x="364" y="1484"/>
                </a:lnTo>
                <a:lnTo>
                  <a:pt x="170" y="1236"/>
                </a:lnTo>
                <a:lnTo>
                  <a:pt x="0" y="1451"/>
                </a:lnTo>
                <a:lnTo>
                  <a:pt x="13" y="1375"/>
                </a:lnTo>
                <a:lnTo>
                  <a:pt x="30" y="1300"/>
                </a:lnTo>
                <a:lnTo>
                  <a:pt x="51" y="1226"/>
                </a:lnTo>
                <a:lnTo>
                  <a:pt x="75" y="1154"/>
                </a:lnTo>
                <a:lnTo>
                  <a:pt x="102" y="1084"/>
                </a:lnTo>
                <a:lnTo>
                  <a:pt x="133" y="1015"/>
                </a:lnTo>
                <a:lnTo>
                  <a:pt x="167" y="948"/>
                </a:lnTo>
                <a:lnTo>
                  <a:pt x="204" y="883"/>
                </a:lnTo>
                <a:lnTo>
                  <a:pt x="244" y="820"/>
                </a:lnTo>
                <a:lnTo>
                  <a:pt x="286" y="760"/>
                </a:lnTo>
                <a:lnTo>
                  <a:pt x="332" y="701"/>
                </a:lnTo>
                <a:lnTo>
                  <a:pt x="380" y="644"/>
                </a:lnTo>
                <a:lnTo>
                  <a:pt x="431" y="590"/>
                </a:lnTo>
                <a:lnTo>
                  <a:pt x="485" y="539"/>
                </a:lnTo>
                <a:lnTo>
                  <a:pt x="540" y="489"/>
                </a:lnTo>
                <a:lnTo>
                  <a:pt x="598" y="443"/>
                </a:lnTo>
                <a:lnTo>
                  <a:pt x="659" y="399"/>
                </a:lnTo>
                <a:lnTo>
                  <a:pt x="721" y="359"/>
                </a:lnTo>
                <a:lnTo>
                  <a:pt x="786" y="321"/>
                </a:lnTo>
                <a:lnTo>
                  <a:pt x="852" y="286"/>
                </a:lnTo>
                <a:lnTo>
                  <a:pt x="920" y="254"/>
                </a:lnTo>
                <a:lnTo>
                  <a:pt x="990" y="226"/>
                </a:lnTo>
                <a:lnTo>
                  <a:pt x="1062" y="201"/>
                </a:lnTo>
                <a:lnTo>
                  <a:pt x="1135" y="179"/>
                </a:lnTo>
                <a:lnTo>
                  <a:pt x="1210" y="161"/>
                </a:lnTo>
                <a:lnTo>
                  <a:pt x="1286" y="146"/>
                </a:lnTo>
                <a:lnTo>
                  <a:pt x="1363" y="135"/>
                </a:lnTo>
                <a:lnTo>
                  <a:pt x="1441" y="128"/>
                </a:lnTo>
                <a:lnTo>
                  <a:pt x="1481" y="126"/>
                </a:lnTo>
                <a:lnTo>
                  <a:pt x="1521" y="125"/>
                </a:lnTo>
                <a:lnTo>
                  <a:pt x="1522" y="0"/>
                </a:lnTo>
                <a:lnTo>
                  <a:pt x="1920" y="316"/>
                </a:lnTo>
                <a:lnTo>
                  <a:pt x="1527" y="621"/>
                </a:lnTo>
                <a:lnTo>
                  <a:pt x="1526" y="48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 rot="2399784">
            <a:off x="2536825" y="4259263"/>
            <a:ext cx="2894013" cy="2230438"/>
          </a:xfrm>
          <a:custGeom>
            <a:avLst/>
            <a:gdLst>
              <a:gd name="T0" fmla="*/ 369 w 1920"/>
              <a:gd name="T1" fmla="*/ 802 h 1481"/>
              <a:gd name="T2" fmla="*/ 467 w 1920"/>
              <a:gd name="T3" fmla="*/ 790 h 1481"/>
              <a:gd name="T4" fmla="*/ 561 w 1920"/>
              <a:gd name="T5" fmla="*/ 770 h 1481"/>
              <a:gd name="T6" fmla="*/ 651 w 1920"/>
              <a:gd name="T7" fmla="*/ 741 h 1481"/>
              <a:gd name="T8" fmla="*/ 738 w 1920"/>
              <a:gd name="T9" fmla="*/ 704 h 1481"/>
              <a:gd name="T10" fmla="*/ 818 w 1920"/>
              <a:gd name="T11" fmla="*/ 657 h 1481"/>
              <a:gd name="T12" fmla="*/ 895 w 1920"/>
              <a:gd name="T13" fmla="*/ 606 h 1481"/>
              <a:gd name="T14" fmla="*/ 967 w 1920"/>
              <a:gd name="T15" fmla="*/ 546 h 1481"/>
              <a:gd name="T16" fmla="*/ 1031 w 1920"/>
              <a:gd name="T17" fmla="*/ 482 h 1481"/>
              <a:gd name="T18" fmla="*/ 1090 w 1920"/>
              <a:gd name="T19" fmla="*/ 410 h 1481"/>
              <a:gd name="T20" fmla="*/ 1141 w 1920"/>
              <a:gd name="T21" fmla="*/ 333 h 1481"/>
              <a:gd name="T22" fmla="*/ 1185 w 1920"/>
              <a:gd name="T23" fmla="*/ 251 h 1481"/>
              <a:gd name="T24" fmla="*/ 1222 w 1920"/>
              <a:gd name="T25" fmla="*/ 165 h 1481"/>
              <a:gd name="T26" fmla="*/ 1249 w 1920"/>
              <a:gd name="T27" fmla="*/ 74 h 1481"/>
              <a:gd name="T28" fmla="*/ 1262 w 1920"/>
              <a:gd name="T29" fmla="*/ 0 h 1481"/>
              <a:gd name="T30" fmla="*/ 1561 w 1920"/>
              <a:gd name="T31" fmla="*/ 25 h 1481"/>
              <a:gd name="T32" fmla="*/ 1536 w 1920"/>
              <a:gd name="T33" fmla="*/ 147 h 1481"/>
              <a:gd name="T34" fmla="*/ 1499 w 1920"/>
              <a:gd name="T35" fmla="*/ 265 h 1481"/>
              <a:gd name="T36" fmla="*/ 1453 w 1920"/>
              <a:gd name="T37" fmla="*/ 377 h 1481"/>
              <a:gd name="T38" fmla="*/ 1395 w 1920"/>
              <a:gd name="T39" fmla="*/ 484 h 1481"/>
              <a:gd name="T40" fmla="*/ 1328 w 1920"/>
              <a:gd name="T41" fmla="*/ 584 h 1481"/>
              <a:gd name="T42" fmla="*/ 1251 w 1920"/>
              <a:gd name="T43" fmla="*/ 677 h 1481"/>
              <a:gd name="T44" fmla="*/ 1167 w 1920"/>
              <a:gd name="T45" fmla="*/ 763 h 1481"/>
              <a:gd name="T46" fmla="*/ 1075 w 1920"/>
              <a:gd name="T47" fmla="*/ 841 h 1481"/>
              <a:gd name="T48" fmla="*/ 974 w 1920"/>
              <a:gd name="T49" fmla="*/ 908 h 1481"/>
              <a:gd name="T50" fmla="*/ 868 w 1920"/>
              <a:gd name="T51" fmla="*/ 969 h 1481"/>
              <a:gd name="T52" fmla="*/ 756 w 1920"/>
              <a:gd name="T53" fmla="*/ 1017 h 1481"/>
              <a:gd name="T54" fmla="*/ 637 w 1920"/>
              <a:gd name="T55" fmla="*/ 1055 h 1481"/>
              <a:gd name="T56" fmla="*/ 516 w 1920"/>
              <a:gd name="T57" fmla="*/ 1081 h 1481"/>
              <a:gd name="T58" fmla="*/ 389 w 1920"/>
              <a:gd name="T59" fmla="*/ 1096 h 1481"/>
              <a:gd name="T60" fmla="*/ 325 w 1920"/>
              <a:gd name="T61" fmla="*/ 1098 h 1481"/>
              <a:gd name="T62" fmla="*/ 0 w 1920"/>
              <a:gd name="T63" fmla="*/ 943 h 1481"/>
              <a:gd name="T64" fmla="*/ 320 w 1920"/>
              <a:gd name="T65" fmla="*/ 804 h 148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920"/>
              <a:gd name="T100" fmla="*/ 0 h 1481"/>
              <a:gd name="T101" fmla="*/ 1920 w 1920"/>
              <a:gd name="T102" fmla="*/ 1481 h 148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920" h="1481">
                <a:moveTo>
                  <a:pt x="394" y="992"/>
                </a:moveTo>
                <a:lnTo>
                  <a:pt x="455" y="990"/>
                </a:lnTo>
                <a:lnTo>
                  <a:pt x="515" y="984"/>
                </a:lnTo>
                <a:lnTo>
                  <a:pt x="575" y="976"/>
                </a:lnTo>
                <a:lnTo>
                  <a:pt x="633" y="965"/>
                </a:lnTo>
                <a:lnTo>
                  <a:pt x="690" y="951"/>
                </a:lnTo>
                <a:lnTo>
                  <a:pt x="746" y="934"/>
                </a:lnTo>
                <a:lnTo>
                  <a:pt x="801" y="915"/>
                </a:lnTo>
                <a:lnTo>
                  <a:pt x="855" y="893"/>
                </a:lnTo>
                <a:lnTo>
                  <a:pt x="907" y="869"/>
                </a:lnTo>
                <a:lnTo>
                  <a:pt x="958" y="842"/>
                </a:lnTo>
                <a:lnTo>
                  <a:pt x="1007" y="813"/>
                </a:lnTo>
                <a:lnTo>
                  <a:pt x="1055" y="782"/>
                </a:lnTo>
                <a:lnTo>
                  <a:pt x="1102" y="748"/>
                </a:lnTo>
                <a:lnTo>
                  <a:pt x="1146" y="713"/>
                </a:lnTo>
                <a:lnTo>
                  <a:pt x="1189" y="675"/>
                </a:lnTo>
                <a:lnTo>
                  <a:pt x="1230" y="636"/>
                </a:lnTo>
                <a:lnTo>
                  <a:pt x="1269" y="594"/>
                </a:lnTo>
                <a:lnTo>
                  <a:pt x="1306" y="551"/>
                </a:lnTo>
                <a:lnTo>
                  <a:pt x="1341" y="506"/>
                </a:lnTo>
                <a:lnTo>
                  <a:pt x="1373" y="459"/>
                </a:lnTo>
                <a:lnTo>
                  <a:pt x="1404" y="411"/>
                </a:lnTo>
                <a:lnTo>
                  <a:pt x="1432" y="361"/>
                </a:lnTo>
                <a:lnTo>
                  <a:pt x="1458" y="310"/>
                </a:lnTo>
                <a:lnTo>
                  <a:pt x="1482" y="257"/>
                </a:lnTo>
                <a:lnTo>
                  <a:pt x="1503" y="203"/>
                </a:lnTo>
                <a:lnTo>
                  <a:pt x="1521" y="148"/>
                </a:lnTo>
                <a:lnTo>
                  <a:pt x="1537" y="91"/>
                </a:lnTo>
                <a:lnTo>
                  <a:pt x="1550" y="34"/>
                </a:lnTo>
                <a:lnTo>
                  <a:pt x="1553" y="0"/>
                </a:lnTo>
                <a:lnTo>
                  <a:pt x="1741" y="256"/>
                </a:lnTo>
                <a:lnTo>
                  <a:pt x="1920" y="30"/>
                </a:lnTo>
                <a:lnTo>
                  <a:pt x="1907" y="106"/>
                </a:lnTo>
                <a:lnTo>
                  <a:pt x="1890" y="181"/>
                </a:lnTo>
                <a:lnTo>
                  <a:pt x="1869" y="255"/>
                </a:lnTo>
                <a:lnTo>
                  <a:pt x="1845" y="327"/>
                </a:lnTo>
                <a:lnTo>
                  <a:pt x="1818" y="397"/>
                </a:lnTo>
                <a:lnTo>
                  <a:pt x="1787" y="466"/>
                </a:lnTo>
                <a:lnTo>
                  <a:pt x="1753" y="533"/>
                </a:lnTo>
                <a:lnTo>
                  <a:pt x="1716" y="598"/>
                </a:lnTo>
                <a:lnTo>
                  <a:pt x="1676" y="661"/>
                </a:lnTo>
                <a:lnTo>
                  <a:pt x="1634" y="721"/>
                </a:lnTo>
                <a:lnTo>
                  <a:pt x="1588" y="780"/>
                </a:lnTo>
                <a:lnTo>
                  <a:pt x="1540" y="837"/>
                </a:lnTo>
                <a:lnTo>
                  <a:pt x="1489" y="891"/>
                </a:lnTo>
                <a:lnTo>
                  <a:pt x="1435" y="942"/>
                </a:lnTo>
                <a:lnTo>
                  <a:pt x="1380" y="992"/>
                </a:lnTo>
                <a:lnTo>
                  <a:pt x="1322" y="1038"/>
                </a:lnTo>
                <a:lnTo>
                  <a:pt x="1261" y="1082"/>
                </a:lnTo>
                <a:lnTo>
                  <a:pt x="1199" y="1122"/>
                </a:lnTo>
                <a:lnTo>
                  <a:pt x="1134" y="1160"/>
                </a:lnTo>
                <a:lnTo>
                  <a:pt x="1068" y="1195"/>
                </a:lnTo>
                <a:lnTo>
                  <a:pt x="1000" y="1227"/>
                </a:lnTo>
                <a:lnTo>
                  <a:pt x="930" y="1255"/>
                </a:lnTo>
                <a:lnTo>
                  <a:pt x="858" y="1280"/>
                </a:lnTo>
                <a:lnTo>
                  <a:pt x="785" y="1302"/>
                </a:lnTo>
                <a:lnTo>
                  <a:pt x="710" y="1320"/>
                </a:lnTo>
                <a:lnTo>
                  <a:pt x="634" y="1335"/>
                </a:lnTo>
                <a:lnTo>
                  <a:pt x="557" y="1346"/>
                </a:lnTo>
                <a:lnTo>
                  <a:pt x="479" y="1353"/>
                </a:lnTo>
                <a:lnTo>
                  <a:pt x="439" y="1355"/>
                </a:lnTo>
                <a:lnTo>
                  <a:pt x="399" y="1356"/>
                </a:lnTo>
                <a:lnTo>
                  <a:pt x="398" y="1481"/>
                </a:lnTo>
                <a:lnTo>
                  <a:pt x="0" y="1165"/>
                </a:lnTo>
                <a:lnTo>
                  <a:pt x="393" y="860"/>
                </a:lnTo>
                <a:lnTo>
                  <a:pt x="394" y="99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1210768" y="1561776"/>
            <a:ext cx="6020917" cy="4300734"/>
            <a:chOff x="1210768" y="1561776"/>
            <a:chExt cx="6020917" cy="4300734"/>
          </a:xfrm>
        </p:grpSpPr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4754563" y="2516188"/>
              <a:ext cx="2235200" cy="2890838"/>
              <a:chOff x="3313" y="1639"/>
              <a:chExt cx="1408" cy="1821"/>
            </a:xfrm>
            <a:solidFill>
              <a:schemeClr val="bg2">
                <a:lumMod val="90000"/>
              </a:schemeClr>
            </a:solidFill>
          </p:grpSpPr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 rot="2399784">
                <a:off x="3313" y="1639"/>
                <a:ext cx="1408" cy="1821"/>
              </a:xfrm>
              <a:custGeom>
                <a:avLst/>
                <a:gdLst>
                  <a:gd name="T0" fmla="*/ 806 w 1483"/>
                  <a:gd name="T1" fmla="*/ 1185 h 1920"/>
                  <a:gd name="T2" fmla="*/ 795 w 1483"/>
                  <a:gd name="T3" fmla="*/ 1089 h 1920"/>
                  <a:gd name="T4" fmla="*/ 775 w 1483"/>
                  <a:gd name="T5" fmla="*/ 996 h 1920"/>
                  <a:gd name="T6" fmla="*/ 745 w 1483"/>
                  <a:gd name="T7" fmla="*/ 905 h 1920"/>
                  <a:gd name="T8" fmla="*/ 707 w 1483"/>
                  <a:gd name="T9" fmla="*/ 819 h 1920"/>
                  <a:gd name="T10" fmla="*/ 663 w 1483"/>
                  <a:gd name="T11" fmla="*/ 739 h 1920"/>
                  <a:gd name="T12" fmla="*/ 610 w 1483"/>
                  <a:gd name="T13" fmla="*/ 662 h 1920"/>
                  <a:gd name="T14" fmla="*/ 550 w 1483"/>
                  <a:gd name="T15" fmla="*/ 591 h 1920"/>
                  <a:gd name="T16" fmla="*/ 484 w 1483"/>
                  <a:gd name="T17" fmla="*/ 526 h 1920"/>
                  <a:gd name="T18" fmla="*/ 413 w 1483"/>
                  <a:gd name="T19" fmla="*/ 469 h 1920"/>
                  <a:gd name="T20" fmla="*/ 335 w 1483"/>
                  <a:gd name="T21" fmla="*/ 417 h 1920"/>
                  <a:gd name="T22" fmla="*/ 253 w 1483"/>
                  <a:gd name="T23" fmla="*/ 374 h 1920"/>
                  <a:gd name="T24" fmla="*/ 167 w 1483"/>
                  <a:gd name="T25" fmla="*/ 338 h 1920"/>
                  <a:gd name="T26" fmla="*/ 76 w 1483"/>
                  <a:gd name="T27" fmla="*/ 309 h 1920"/>
                  <a:gd name="T28" fmla="*/ 0 w 1483"/>
                  <a:gd name="T29" fmla="*/ 290 h 1920"/>
                  <a:gd name="T30" fmla="*/ 26 w 1483"/>
                  <a:gd name="T31" fmla="*/ 0 h 1920"/>
                  <a:gd name="T32" fmla="*/ 149 w 1483"/>
                  <a:gd name="T33" fmla="*/ 25 h 1920"/>
                  <a:gd name="T34" fmla="*/ 267 w 1483"/>
                  <a:gd name="T35" fmla="*/ 61 h 1920"/>
                  <a:gd name="T36" fmla="*/ 381 w 1483"/>
                  <a:gd name="T37" fmla="*/ 108 h 1920"/>
                  <a:gd name="T38" fmla="*/ 488 w 1483"/>
                  <a:gd name="T39" fmla="*/ 165 h 1920"/>
                  <a:gd name="T40" fmla="*/ 587 w 1483"/>
                  <a:gd name="T41" fmla="*/ 231 h 1920"/>
                  <a:gd name="T42" fmla="*/ 683 w 1483"/>
                  <a:gd name="T43" fmla="*/ 306 h 1920"/>
                  <a:gd name="T44" fmla="*/ 767 w 1483"/>
                  <a:gd name="T45" fmla="*/ 393 h 1920"/>
                  <a:gd name="T46" fmla="*/ 845 w 1483"/>
                  <a:gd name="T47" fmla="*/ 484 h 1920"/>
                  <a:gd name="T48" fmla="*/ 913 w 1483"/>
                  <a:gd name="T49" fmla="*/ 584 h 1920"/>
                  <a:gd name="T50" fmla="*/ 972 w 1483"/>
                  <a:gd name="T51" fmla="*/ 690 h 1920"/>
                  <a:gd name="T52" fmla="*/ 1022 w 1483"/>
                  <a:gd name="T53" fmla="*/ 801 h 1920"/>
                  <a:gd name="T54" fmla="*/ 1060 w 1483"/>
                  <a:gd name="T55" fmla="*/ 918 h 1920"/>
                  <a:gd name="T56" fmla="*/ 1086 w 1483"/>
                  <a:gd name="T57" fmla="*/ 1040 h 1920"/>
                  <a:gd name="T58" fmla="*/ 1100 w 1483"/>
                  <a:gd name="T59" fmla="*/ 1167 h 1920"/>
                  <a:gd name="T60" fmla="*/ 1103 w 1483"/>
                  <a:gd name="T61" fmla="*/ 1231 h 1920"/>
                  <a:gd name="T62" fmla="*/ 948 w 1483"/>
                  <a:gd name="T63" fmla="*/ 1554 h 1920"/>
                  <a:gd name="T64" fmla="*/ 808 w 1483"/>
                  <a:gd name="T65" fmla="*/ 1234 h 19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83"/>
                  <a:gd name="T100" fmla="*/ 0 h 1920"/>
                  <a:gd name="T101" fmla="*/ 1483 w 1483"/>
                  <a:gd name="T102" fmla="*/ 1920 h 19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83" h="1920">
                    <a:moveTo>
                      <a:pt x="994" y="1526"/>
                    </a:moveTo>
                    <a:lnTo>
                      <a:pt x="992" y="1465"/>
                    </a:lnTo>
                    <a:lnTo>
                      <a:pt x="986" y="1405"/>
                    </a:lnTo>
                    <a:lnTo>
                      <a:pt x="978" y="1345"/>
                    </a:lnTo>
                    <a:lnTo>
                      <a:pt x="967" y="1287"/>
                    </a:lnTo>
                    <a:lnTo>
                      <a:pt x="953" y="1230"/>
                    </a:lnTo>
                    <a:lnTo>
                      <a:pt x="936" y="1174"/>
                    </a:lnTo>
                    <a:lnTo>
                      <a:pt x="917" y="1119"/>
                    </a:lnTo>
                    <a:lnTo>
                      <a:pt x="895" y="1065"/>
                    </a:lnTo>
                    <a:lnTo>
                      <a:pt x="871" y="1013"/>
                    </a:lnTo>
                    <a:lnTo>
                      <a:pt x="844" y="962"/>
                    </a:lnTo>
                    <a:lnTo>
                      <a:pt x="815" y="913"/>
                    </a:lnTo>
                    <a:lnTo>
                      <a:pt x="784" y="865"/>
                    </a:lnTo>
                    <a:lnTo>
                      <a:pt x="750" y="818"/>
                    </a:lnTo>
                    <a:lnTo>
                      <a:pt x="715" y="774"/>
                    </a:lnTo>
                    <a:lnTo>
                      <a:pt x="677" y="731"/>
                    </a:lnTo>
                    <a:lnTo>
                      <a:pt x="638" y="690"/>
                    </a:lnTo>
                    <a:lnTo>
                      <a:pt x="596" y="651"/>
                    </a:lnTo>
                    <a:lnTo>
                      <a:pt x="553" y="614"/>
                    </a:lnTo>
                    <a:lnTo>
                      <a:pt x="508" y="579"/>
                    </a:lnTo>
                    <a:lnTo>
                      <a:pt x="461" y="547"/>
                    </a:lnTo>
                    <a:lnTo>
                      <a:pt x="413" y="516"/>
                    </a:lnTo>
                    <a:lnTo>
                      <a:pt x="363" y="488"/>
                    </a:lnTo>
                    <a:lnTo>
                      <a:pt x="312" y="462"/>
                    </a:lnTo>
                    <a:lnTo>
                      <a:pt x="259" y="438"/>
                    </a:lnTo>
                    <a:lnTo>
                      <a:pt x="205" y="417"/>
                    </a:lnTo>
                    <a:lnTo>
                      <a:pt x="150" y="399"/>
                    </a:lnTo>
                    <a:lnTo>
                      <a:pt x="93" y="383"/>
                    </a:lnTo>
                    <a:lnTo>
                      <a:pt x="36" y="370"/>
                    </a:lnTo>
                    <a:lnTo>
                      <a:pt x="0" y="360"/>
                    </a:lnTo>
                    <a:lnTo>
                      <a:pt x="244" y="174"/>
                    </a:lnTo>
                    <a:lnTo>
                      <a:pt x="32" y="0"/>
                    </a:lnTo>
                    <a:lnTo>
                      <a:pt x="108" y="13"/>
                    </a:lnTo>
                    <a:lnTo>
                      <a:pt x="183" y="30"/>
                    </a:lnTo>
                    <a:lnTo>
                      <a:pt x="257" y="51"/>
                    </a:lnTo>
                    <a:lnTo>
                      <a:pt x="329" y="75"/>
                    </a:lnTo>
                    <a:lnTo>
                      <a:pt x="399" y="102"/>
                    </a:lnTo>
                    <a:lnTo>
                      <a:pt x="468" y="133"/>
                    </a:lnTo>
                    <a:lnTo>
                      <a:pt x="535" y="167"/>
                    </a:lnTo>
                    <a:lnTo>
                      <a:pt x="600" y="204"/>
                    </a:lnTo>
                    <a:lnTo>
                      <a:pt x="663" y="244"/>
                    </a:lnTo>
                    <a:lnTo>
                      <a:pt x="723" y="286"/>
                    </a:lnTo>
                    <a:lnTo>
                      <a:pt x="782" y="332"/>
                    </a:lnTo>
                    <a:lnTo>
                      <a:pt x="839" y="380"/>
                    </a:lnTo>
                    <a:lnTo>
                      <a:pt x="893" y="431"/>
                    </a:lnTo>
                    <a:lnTo>
                      <a:pt x="944" y="485"/>
                    </a:lnTo>
                    <a:lnTo>
                      <a:pt x="994" y="540"/>
                    </a:lnTo>
                    <a:lnTo>
                      <a:pt x="1040" y="598"/>
                    </a:lnTo>
                    <a:lnTo>
                      <a:pt x="1084" y="659"/>
                    </a:lnTo>
                    <a:lnTo>
                      <a:pt x="1124" y="721"/>
                    </a:lnTo>
                    <a:lnTo>
                      <a:pt x="1162" y="786"/>
                    </a:lnTo>
                    <a:lnTo>
                      <a:pt x="1197" y="852"/>
                    </a:lnTo>
                    <a:lnTo>
                      <a:pt x="1229" y="920"/>
                    </a:lnTo>
                    <a:lnTo>
                      <a:pt x="1257" y="990"/>
                    </a:lnTo>
                    <a:lnTo>
                      <a:pt x="1282" y="1062"/>
                    </a:lnTo>
                    <a:lnTo>
                      <a:pt x="1304" y="1135"/>
                    </a:lnTo>
                    <a:lnTo>
                      <a:pt x="1322" y="1210"/>
                    </a:lnTo>
                    <a:lnTo>
                      <a:pt x="1337" y="1286"/>
                    </a:lnTo>
                    <a:lnTo>
                      <a:pt x="1348" y="1363"/>
                    </a:lnTo>
                    <a:lnTo>
                      <a:pt x="1355" y="1441"/>
                    </a:lnTo>
                    <a:lnTo>
                      <a:pt x="1357" y="1481"/>
                    </a:lnTo>
                    <a:lnTo>
                      <a:pt x="1358" y="1521"/>
                    </a:lnTo>
                    <a:lnTo>
                      <a:pt x="1483" y="1522"/>
                    </a:lnTo>
                    <a:lnTo>
                      <a:pt x="1167" y="1920"/>
                    </a:lnTo>
                    <a:lnTo>
                      <a:pt x="862" y="1527"/>
                    </a:lnTo>
                    <a:lnTo>
                      <a:pt x="994" y="15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4448" y="2246"/>
                <a:ext cx="8" cy="288"/>
              </a:xfrm>
              <a:custGeom>
                <a:avLst/>
                <a:gdLst>
                  <a:gd name="T0" fmla="*/ 0 w 8"/>
                  <a:gd name="T1" fmla="*/ 288 h 288"/>
                  <a:gd name="T2" fmla="*/ 0 w 8"/>
                  <a:gd name="T3" fmla="*/ 0 h 288"/>
                  <a:gd name="T4" fmla="*/ 0 60000 65536"/>
                  <a:gd name="T5" fmla="*/ 0 60000 65536"/>
                  <a:gd name="T6" fmla="*/ 0 w 8"/>
                  <a:gd name="T7" fmla="*/ 0 h 288"/>
                  <a:gd name="T8" fmla="*/ 8 w 8"/>
                  <a:gd name="T9" fmla="*/ 288 h 2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288">
                    <a:moveTo>
                      <a:pt x="0" y="288"/>
                    </a:moveTo>
                    <a:cubicBezTo>
                      <a:pt x="8" y="144"/>
                      <a:pt x="8" y="130"/>
                      <a:pt x="0" y="0"/>
                    </a:cubicBezTo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wrap="square" lIns="72000" tIns="72000" rIns="72000" bIns="72000" anchor="ctr">
                <a:noAutofit/>
              </a:bodyPr>
              <a:lstStyle/>
              <a:p>
                <a:endParaRPr lang="de-DE"/>
              </a:p>
            </p:txBody>
          </p:sp>
        </p:grpSp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1444625" y="2028825"/>
              <a:ext cx="2241550" cy="2890838"/>
              <a:chOff x="1228" y="1332"/>
              <a:chExt cx="1412" cy="1821"/>
            </a:xfrm>
            <a:solidFill>
              <a:schemeClr val="tx2"/>
            </a:solidFill>
          </p:grpSpPr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 rot="2399784">
                <a:off x="1228" y="1332"/>
                <a:ext cx="1412" cy="1821"/>
              </a:xfrm>
              <a:custGeom>
                <a:avLst/>
                <a:gdLst>
                  <a:gd name="T0" fmla="*/ 399 w 1487"/>
                  <a:gd name="T1" fmla="*/ 369 h 1920"/>
                  <a:gd name="T2" fmla="*/ 411 w 1487"/>
                  <a:gd name="T3" fmla="*/ 465 h 1920"/>
                  <a:gd name="T4" fmla="*/ 431 w 1487"/>
                  <a:gd name="T5" fmla="*/ 558 h 1920"/>
                  <a:gd name="T6" fmla="*/ 460 w 1487"/>
                  <a:gd name="T7" fmla="*/ 649 h 1920"/>
                  <a:gd name="T8" fmla="*/ 498 w 1487"/>
                  <a:gd name="T9" fmla="*/ 734 h 1920"/>
                  <a:gd name="T10" fmla="*/ 543 w 1487"/>
                  <a:gd name="T11" fmla="*/ 815 h 1920"/>
                  <a:gd name="T12" fmla="*/ 596 w 1487"/>
                  <a:gd name="T13" fmla="*/ 892 h 1920"/>
                  <a:gd name="T14" fmla="*/ 654 w 1487"/>
                  <a:gd name="T15" fmla="*/ 963 h 1920"/>
                  <a:gd name="T16" fmla="*/ 722 w 1487"/>
                  <a:gd name="T17" fmla="*/ 1027 h 1920"/>
                  <a:gd name="T18" fmla="*/ 793 w 1487"/>
                  <a:gd name="T19" fmla="*/ 1085 h 1920"/>
                  <a:gd name="T20" fmla="*/ 870 w 1487"/>
                  <a:gd name="T21" fmla="*/ 1136 h 1920"/>
                  <a:gd name="T22" fmla="*/ 952 w 1487"/>
                  <a:gd name="T23" fmla="*/ 1180 h 1920"/>
                  <a:gd name="T24" fmla="*/ 1040 w 1487"/>
                  <a:gd name="T25" fmla="*/ 1216 h 1920"/>
                  <a:gd name="T26" fmla="*/ 1130 w 1487"/>
                  <a:gd name="T27" fmla="*/ 1244 h 1920"/>
                  <a:gd name="T28" fmla="*/ 1209 w 1487"/>
                  <a:gd name="T29" fmla="*/ 1263 h 1920"/>
                  <a:gd name="T30" fmla="*/ 1179 w 1487"/>
                  <a:gd name="T31" fmla="*/ 1554 h 1920"/>
                  <a:gd name="T32" fmla="*/ 1057 w 1487"/>
                  <a:gd name="T33" fmla="*/ 1530 h 1920"/>
                  <a:gd name="T34" fmla="*/ 938 w 1487"/>
                  <a:gd name="T35" fmla="*/ 1493 h 1920"/>
                  <a:gd name="T36" fmla="*/ 825 w 1487"/>
                  <a:gd name="T37" fmla="*/ 1446 h 1920"/>
                  <a:gd name="T38" fmla="*/ 718 w 1487"/>
                  <a:gd name="T39" fmla="*/ 1389 h 1920"/>
                  <a:gd name="T40" fmla="*/ 618 w 1487"/>
                  <a:gd name="T41" fmla="*/ 1322 h 1920"/>
                  <a:gd name="T42" fmla="*/ 524 w 1487"/>
                  <a:gd name="T43" fmla="*/ 1247 h 1920"/>
                  <a:gd name="T44" fmla="*/ 438 w 1487"/>
                  <a:gd name="T45" fmla="*/ 1161 h 1920"/>
                  <a:gd name="T46" fmla="*/ 361 w 1487"/>
                  <a:gd name="T47" fmla="*/ 1070 h 1920"/>
                  <a:gd name="T48" fmla="*/ 292 w 1487"/>
                  <a:gd name="T49" fmla="*/ 969 h 1920"/>
                  <a:gd name="T50" fmla="*/ 233 w 1487"/>
                  <a:gd name="T51" fmla="*/ 864 h 1920"/>
                  <a:gd name="T52" fmla="*/ 184 w 1487"/>
                  <a:gd name="T53" fmla="*/ 753 h 1920"/>
                  <a:gd name="T54" fmla="*/ 145 w 1487"/>
                  <a:gd name="T55" fmla="*/ 636 h 1920"/>
                  <a:gd name="T56" fmla="*/ 119 w 1487"/>
                  <a:gd name="T57" fmla="*/ 513 h 1920"/>
                  <a:gd name="T58" fmla="*/ 104 w 1487"/>
                  <a:gd name="T59" fmla="*/ 388 h 1920"/>
                  <a:gd name="T60" fmla="*/ 102 w 1487"/>
                  <a:gd name="T61" fmla="*/ 322 h 1920"/>
                  <a:gd name="T62" fmla="*/ 257 w 1487"/>
                  <a:gd name="T63" fmla="*/ 0 h 1920"/>
                  <a:gd name="T64" fmla="*/ 398 w 1487"/>
                  <a:gd name="T65" fmla="*/ 320 h 19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87"/>
                  <a:gd name="T100" fmla="*/ 0 h 1920"/>
                  <a:gd name="T101" fmla="*/ 1487 w 1487"/>
                  <a:gd name="T102" fmla="*/ 1920 h 19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87" h="1920">
                    <a:moveTo>
                      <a:pt x="489" y="394"/>
                    </a:moveTo>
                    <a:lnTo>
                      <a:pt x="491" y="455"/>
                    </a:lnTo>
                    <a:lnTo>
                      <a:pt x="497" y="515"/>
                    </a:lnTo>
                    <a:lnTo>
                      <a:pt x="505" y="575"/>
                    </a:lnTo>
                    <a:lnTo>
                      <a:pt x="516" y="633"/>
                    </a:lnTo>
                    <a:lnTo>
                      <a:pt x="530" y="690"/>
                    </a:lnTo>
                    <a:lnTo>
                      <a:pt x="547" y="746"/>
                    </a:lnTo>
                    <a:lnTo>
                      <a:pt x="566" y="801"/>
                    </a:lnTo>
                    <a:lnTo>
                      <a:pt x="588" y="855"/>
                    </a:lnTo>
                    <a:lnTo>
                      <a:pt x="612" y="907"/>
                    </a:lnTo>
                    <a:lnTo>
                      <a:pt x="639" y="958"/>
                    </a:lnTo>
                    <a:lnTo>
                      <a:pt x="668" y="1007"/>
                    </a:lnTo>
                    <a:lnTo>
                      <a:pt x="699" y="1055"/>
                    </a:lnTo>
                    <a:lnTo>
                      <a:pt x="733" y="1102"/>
                    </a:lnTo>
                    <a:lnTo>
                      <a:pt x="768" y="1146"/>
                    </a:lnTo>
                    <a:lnTo>
                      <a:pt x="806" y="1189"/>
                    </a:lnTo>
                    <a:lnTo>
                      <a:pt x="845" y="1230"/>
                    </a:lnTo>
                    <a:lnTo>
                      <a:pt x="887" y="1269"/>
                    </a:lnTo>
                    <a:lnTo>
                      <a:pt x="930" y="1306"/>
                    </a:lnTo>
                    <a:lnTo>
                      <a:pt x="975" y="1341"/>
                    </a:lnTo>
                    <a:lnTo>
                      <a:pt x="1022" y="1373"/>
                    </a:lnTo>
                    <a:lnTo>
                      <a:pt x="1070" y="1404"/>
                    </a:lnTo>
                    <a:lnTo>
                      <a:pt x="1120" y="1432"/>
                    </a:lnTo>
                    <a:lnTo>
                      <a:pt x="1171" y="1458"/>
                    </a:lnTo>
                    <a:lnTo>
                      <a:pt x="1224" y="1482"/>
                    </a:lnTo>
                    <a:lnTo>
                      <a:pt x="1278" y="1503"/>
                    </a:lnTo>
                    <a:lnTo>
                      <a:pt x="1333" y="1521"/>
                    </a:lnTo>
                    <a:lnTo>
                      <a:pt x="1390" y="1537"/>
                    </a:lnTo>
                    <a:lnTo>
                      <a:pt x="1447" y="1550"/>
                    </a:lnTo>
                    <a:lnTo>
                      <a:pt x="1487" y="1560"/>
                    </a:lnTo>
                    <a:lnTo>
                      <a:pt x="1245" y="1748"/>
                    </a:lnTo>
                    <a:lnTo>
                      <a:pt x="1451" y="1920"/>
                    </a:lnTo>
                    <a:lnTo>
                      <a:pt x="1375" y="1907"/>
                    </a:lnTo>
                    <a:lnTo>
                      <a:pt x="1300" y="1890"/>
                    </a:lnTo>
                    <a:lnTo>
                      <a:pt x="1226" y="1869"/>
                    </a:lnTo>
                    <a:lnTo>
                      <a:pt x="1154" y="1845"/>
                    </a:lnTo>
                    <a:lnTo>
                      <a:pt x="1084" y="1818"/>
                    </a:lnTo>
                    <a:lnTo>
                      <a:pt x="1015" y="1787"/>
                    </a:lnTo>
                    <a:lnTo>
                      <a:pt x="948" y="1753"/>
                    </a:lnTo>
                    <a:lnTo>
                      <a:pt x="883" y="1716"/>
                    </a:lnTo>
                    <a:lnTo>
                      <a:pt x="820" y="1676"/>
                    </a:lnTo>
                    <a:lnTo>
                      <a:pt x="760" y="1634"/>
                    </a:lnTo>
                    <a:lnTo>
                      <a:pt x="701" y="1588"/>
                    </a:lnTo>
                    <a:lnTo>
                      <a:pt x="644" y="1540"/>
                    </a:lnTo>
                    <a:lnTo>
                      <a:pt x="590" y="1489"/>
                    </a:lnTo>
                    <a:lnTo>
                      <a:pt x="539" y="1435"/>
                    </a:lnTo>
                    <a:lnTo>
                      <a:pt x="489" y="1380"/>
                    </a:lnTo>
                    <a:lnTo>
                      <a:pt x="443" y="1322"/>
                    </a:lnTo>
                    <a:lnTo>
                      <a:pt x="399" y="1261"/>
                    </a:lnTo>
                    <a:lnTo>
                      <a:pt x="359" y="1199"/>
                    </a:lnTo>
                    <a:lnTo>
                      <a:pt x="321" y="1134"/>
                    </a:lnTo>
                    <a:lnTo>
                      <a:pt x="286" y="1068"/>
                    </a:lnTo>
                    <a:lnTo>
                      <a:pt x="254" y="1000"/>
                    </a:lnTo>
                    <a:lnTo>
                      <a:pt x="226" y="930"/>
                    </a:lnTo>
                    <a:lnTo>
                      <a:pt x="201" y="858"/>
                    </a:lnTo>
                    <a:lnTo>
                      <a:pt x="179" y="785"/>
                    </a:lnTo>
                    <a:lnTo>
                      <a:pt x="161" y="710"/>
                    </a:lnTo>
                    <a:lnTo>
                      <a:pt x="146" y="634"/>
                    </a:lnTo>
                    <a:lnTo>
                      <a:pt x="135" y="557"/>
                    </a:lnTo>
                    <a:lnTo>
                      <a:pt x="128" y="479"/>
                    </a:lnTo>
                    <a:lnTo>
                      <a:pt x="126" y="439"/>
                    </a:lnTo>
                    <a:lnTo>
                      <a:pt x="125" y="399"/>
                    </a:lnTo>
                    <a:lnTo>
                      <a:pt x="0" y="398"/>
                    </a:lnTo>
                    <a:lnTo>
                      <a:pt x="316" y="0"/>
                    </a:lnTo>
                    <a:lnTo>
                      <a:pt x="621" y="393"/>
                    </a:lnTo>
                    <a:lnTo>
                      <a:pt x="489" y="39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 flipH="1">
                <a:off x="1493" y="2246"/>
                <a:ext cx="8" cy="288"/>
              </a:xfrm>
              <a:custGeom>
                <a:avLst/>
                <a:gdLst>
                  <a:gd name="T0" fmla="*/ 0 w 8"/>
                  <a:gd name="T1" fmla="*/ 288 h 288"/>
                  <a:gd name="T2" fmla="*/ 0 w 8"/>
                  <a:gd name="T3" fmla="*/ 0 h 288"/>
                  <a:gd name="T4" fmla="*/ 0 60000 65536"/>
                  <a:gd name="T5" fmla="*/ 0 60000 65536"/>
                  <a:gd name="T6" fmla="*/ 0 w 8"/>
                  <a:gd name="T7" fmla="*/ 0 h 288"/>
                  <a:gd name="T8" fmla="*/ 8 w 8"/>
                  <a:gd name="T9" fmla="*/ 288 h 2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" h="288">
                    <a:moveTo>
                      <a:pt x="0" y="288"/>
                    </a:moveTo>
                    <a:cubicBezTo>
                      <a:pt x="8" y="144"/>
                      <a:pt x="8" y="130"/>
                      <a:pt x="0" y="0"/>
                    </a:cubicBezTo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wrap="square" lIns="72000" tIns="72000" rIns="72000" bIns="72000" anchor="ctr"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210768" y="3598863"/>
              <a:ext cx="1895475" cy="29023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xtLst/>
          </p:spPr>
          <p:txBody>
            <a:bodyPr wrap="square" lIns="0" tIns="0" rIns="0" bIns="0" anchor="ctr">
              <a:noAutofit/>
            </a:bodyPr>
            <a:lstStyle/>
            <a:p>
              <a:pPr algn="ctr" defTabSz="857250">
                <a:lnSpc>
                  <a:spcPct val="85000"/>
                </a:lnSpc>
                <a:spcBef>
                  <a:spcPct val="40000"/>
                </a:spcBef>
              </a:pPr>
              <a:r>
                <a:rPr lang="de-DE" sz="1600" dirty="0" smtClean="0"/>
                <a:t>Lorem Ipsum</a:t>
              </a:r>
              <a:endParaRPr lang="de-DE" sz="1600" dirty="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336210" y="3598863"/>
              <a:ext cx="1895475" cy="29023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xtLst/>
          </p:spPr>
          <p:txBody>
            <a:bodyPr wrap="square" lIns="0" tIns="0" rIns="0" bIns="0" anchor="ctr">
              <a:noAutofit/>
            </a:bodyPr>
            <a:lstStyle/>
            <a:p>
              <a:pPr algn="ctr" defTabSz="857250">
                <a:lnSpc>
                  <a:spcPct val="85000"/>
                </a:lnSpc>
                <a:spcBef>
                  <a:spcPct val="40000"/>
                </a:spcBef>
              </a:pPr>
              <a:r>
                <a:rPr lang="de-DE" sz="1600" dirty="0" smtClean="0"/>
                <a:t>Lorem Ipsum</a:t>
              </a:r>
              <a:endParaRPr lang="de-DE" sz="1600" dirty="0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413125" y="1561776"/>
              <a:ext cx="1616076" cy="29023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xtLst/>
          </p:spPr>
          <p:txBody>
            <a:bodyPr wrap="square" lIns="0" tIns="0" rIns="0" bIns="0" anchor="ctr">
              <a:noAutofit/>
            </a:bodyPr>
            <a:lstStyle/>
            <a:p>
              <a:pPr algn="ctr" defTabSz="857250">
                <a:lnSpc>
                  <a:spcPct val="85000"/>
                </a:lnSpc>
                <a:spcBef>
                  <a:spcPct val="40000"/>
                </a:spcBef>
              </a:pPr>
              <a:r>
                <a:rPr lang="de-DE" sz="1600" dirty="0" smtClean="0"/>
                <a:t>Lorem Ipsum</a:t>
              </a:r>
              <a:endParaRPr lang="de-DE" sz="1600" dirty="0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403600" y="5572280"/>
              <a:ext cx="1616076" cy="29023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xtLst/>
          </p:spPr>
          <p:txBody>
            <a:bodyPr wrap="square" lIns="0" tIns="0" rIns="0" bIns="0" anchor="ctr">
              <a:noAutofit/>
            </a:bodyPr>
            <a:lstStyle/>
            <a:p>
              <a:pPr algn="ctr" defTabSz="857250">
                <a:lnSpc>
                  <a:spcPct val="85000"/>
                </a:lnSpc>
                <a:spcBef>
                  <a:spcPct val="40000"/>
                </a:spcBef>
              </a:pPr>
              <a:r>
                <a:rPr lang="de-DE" sz="1600" dirty="0" smtClean="0"/>
                <a:t>Lorem Ipsum</a:t>
              </a:r>
              <a:endParaRPr lang="de-DE" sz="1600" dirty="0"/>
            </a:p>
          </p:txBody>
        </p:sp>
      </p:grpSp>
      <p:sp>
        <p:nvSpPr>
          <p:cNvPr id="37" name="Datumsplatzhalter 3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33FA69C-864F-44FD-920C-C120521AB638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F4244-5767-6A4B-B1F7-5C9D91052F5F}" type="slidenum">
              <a:rPr lang="en-US"/>
              <a:pPr/>
              <a:t>27</a:t>
            </a:fld>
            <a:endParaRPr lang="en-US"/>
          </a:p>
        </p:txBody>
      </p:sp>
      <p:sp>
        <p:nvSpPr>
          <p:cNvPr id="634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Kreislauf 2</a:t>
            </a:r>
            <a:endParaRPr lang="de-DE" dirty="0"/>
          </a:p>
        </p:txBody>
      </p:sp>
      <p:sp>
        <p:nvSpPr>
          <p:cNvPr id="46" name="Freeform 3"/>
          <p:cNvSpPr>
            <a:spLocks/>
          </p:cNvSpPr>
          <p:nvPr/>
        </p:nvSpPr>
        <p:spPr bwMode="auto">
          <a:xfrm>
            <a:off x="2190750" y="1363663"/>
            <a:ext cx="1782763" cy="1778000"/>
          </a:xfrm>
          <a:custGeom>
            <a:avLst/>
            <a:gdLst>
              <a:gd name="T0" fmla="*/ 0 w 777"/>
              <a:gd name="T1" fmla="*/ 2147483647 h 775"/>
              <a:gd name="T2" fmla="*/ 2147483647 w 777"/>
              <a:gd name="T3" fmla="*/ 2147483647 h 775"/>
              <a:gd name="T4" fmla="*/ 2147483647 w 777"/>
              <a:gd name="T5" fmla="*/ 2147483647 h 775"/>
              <a:gd name="T6" fmla="*/ 2147483647 w 777"/>
              <a:gd name="T7" fmla="*/ 2147483647 h 775"/>
              <a:gd name="T8" fmla="*/ 2147483647 w 777"/>
              <a:gd name="T9" fmla="*/ 2147483647 h 775"/>
              <a:gd name="T10" fmla="*/ 2147483647 w 777"/>
              <a:gd name="T11" fmla="*/ 2147483647 h 775"/>
              <a:gd name="T12" fmla="*/ 2147483647 w 777"/>
              <a:gd name="T13" fmla="*/ 2147483647 h 775"/>
              <a:gd name="T14" fmla="*/ 2147483647 w 777"/>
              <a:gd name="T15" fmla="*/ 2147483647 h 775"/>
              <a:gd name="T16" fmla="*/ 2147483647 w 777"/>
              <a:gd name="T17" fmla="*/ 2147483647 h 775"/>
              <a:gd name="T18" fmla="*/ 2147483647 w 777"/>
              <a:gd name="T19" fmla="*/ 2147483647 h 775"/>
              <a:gd name="T20" fmla="*/ 2147483647 w 777"/>
              <a:gd name="T21" fmla="*/ 2147483647 h 775"/>
              <a:gd name="T22" fmla="*/ 2147483647 w 777"/>
              <a:gd name="T23" fmla="*/ 2147483647 h 775"/>
              <a:gd name="T24" fmla="*/ 2147483647 w 777"/>
              <a:gd name="T25" fmla="*/ 2147483647 h 775"/>
              <a:gd name="T26" fmla="*/ 2147483647 w 777"/>
              <a:gd name="T27" fmla="*/ 2147483647 h 775"/>
              <a:gd name="T28" fmla="*/ 2147483647 w 777"/>
              <a:gd name="T29" fmla="*/ 2147483647 h 775"/>
              <a:gd name="T30" fmla="*/ 2147483647 w 777"/>
              <a:gd name="T31" fmla="*/ 2147483647 h 775"/>
              <a:gd name="T32" fmla="*/ 2147483647 w 777"/>
              <a:gd name="T33" fmla="*/ 2147483647 h 775"/>
              <a:gd name="T34" fmla="*/ 2147483647 w 777"/>
              <a:gd name="T35" fmla="*/ 2147483647 h 775"/>
              <a:gd name="T36" fmla="*/ 2147483647 w 777"/>
              <a:gd name="T37" fmla="*/ 2147483647 h 775"/>
              <a:gd name="T38" fmla="*/ 2147483647 w 777"/>
              <a:gd name="T39" fmla="*/ 2147483647 h 775"/>
              <a:gd name="T40" fmla="*/ 2147483647 w 777"/>
              <a:gd name="T41" fmla="*/ 2147483647 h 775"/>
              <a:gd name="T42" fmla="*/ 2147483647 w 777"/>
              <a:gd name="T43" fmla="*/ 2147483647 h 775"/>
              <a:gd name="T44" fmla="*/ 2147483647 w 777"/>
              <a:gd name="T45" fmla="*/ 2147483647 h 775"/>
              <a:gd name="T46" fmla="*/ 2147483647 w 777"/>
              <a:gd name="T47" fmla="*/ 2147483647 h 775"/>
              <a:gd name="T48" fmla="*/ 2147483647 w 777"/>
              <a:gd name="T49" fmla="*/ 2147483647 h 775"/>
              <a:gd name="T50" fmla="*/ 2147483647 w 777"/>
              <a:gd name="T51" fmla="*/ 2147483647 h 775"/>
              <a:gd name="T52" fmla="*/ 2147483647 w 777"/>
              <a:gd name="T53" fmla="*/ 2147483647 h 775"/>
              <a:gd name="T54" fmla="*/ 2147483647 w 777"/>
              <a:gd name="T55" fmla="*/ 2147483647 h 775"/>
              <a:gd name="T56" fmla="*/ 2147483647 w 777"/>
              <a:gd name="T57" fmla="*/ 2147483647 h 775"/>
              <a:gd name="T58" fmla="*/ 2147483647 w 777"/>
              <a:gd name="T59" fmla="*/ 2147483647 h 775"/>
              <a:gd name="T60" fmla="*/ 2147483647 w 777"/>
              <a:gd name="T61" fmla="*/ 2147483647 h 775"/>
              <a:gd name="T62" fmla="*/ 2147483647 w 777"/>
              <a:gd name="T63" fmla="*/ 2147483647 h 775"/>
              <a:gd name="T64" fmla="*/ 2147483647 w 777"/>
              <a:gd name="T65" fmla="*/ 2147483647 h 775"/>
              <a:gd name="T66" fmla="*/ 2147483647 w 777"/>
              <a:gd name="T67" fmla="*/ 2147483647 h 775"/>
              <a:gd name="T68" fmla="*/ 2147483647 w 777"/>
              <a:gd name="T69" fmla="*/ 2147483647 h 775"/>
              <a:gd name="T70" fmla="*/ 2147483647 w 777"/>
              <a:gd name="T71" fmla="*/ 2147483647 h 775"/>
              <a:gd name="T72" fmla="*/ 2147483647 w 777"/>
              <a:gd name="T73" fmla="*/ 2147483647 h 775"/>
              <a:gd name="T74" fmla="*/ 2147483647 w 777"/>
              <a:gd name="T75" fmla="*/ 2147483647 h 775"/>
              <a:gd name="T76" fmla="*/ 2147483647 w 777"/>
              <a:gd name="T77" fmla="*/ 0 h 775"/>
              <a:gd name="T78" fmla="*/ 2147483647 w 777"/>
              <a:gd name="T79" fmla="*/ 2147483647 h 775"/>
              <a:gd name="T80" fmla="*/ 2147483647 w 777"/>
              <a:gd name="T81" fmla="*/ 2147483647 h 775"/>
              <a:gd name="T82" fmla="*/ 2147483647 w 777"/>
              <a:gd name="T83" fmla="*/ 2147483647 h 775"/>
              <a:gd name="T84" fmla="*/ 2147483647 w 777"/>
              <a:gd name="T85" fmla="*/ 2147483647 h 775"/>
              <a:gd name="T86" fmla="*/ 2147483647 w 777"/>
              <a:gd name="T87" fmla="*/ 2147483647 h 775"/>
              <a:gd name="T88" fmla="*/ 2147483647 w 777"/>
              <a:gd name="T89" fmla="*/ 2147483647 h 775"/>
              <a:gd name="T90" fmla="*/ 2147483647 w 777"/>
              <a:gd name="T91" fmla="*/ 2147483647 h 775"/>
              <a:gd name="T92" fmla="*/ 2147483647 w 777"/>
              <a:gd name="T93" fmla="*/ 2147483647 h 775"/>
              <a:gd name="T94" fmla="*/ 2147483647 w 777"/>
              <a:gd name="T95" fmla="*/ 2147483647 h 775"/>
              <a:gd name="T96" fmla="*/ 2147483647 w 777"/>
              <a:gd name="T97" fmla="*/ 2147483647 h 775"/>
              <a:gd name="T98" fmla="*/ 2147483647 w 777"/>
              <a:gd name="T99" fmla="*/ 2147483647 h 775"/>
              <a:gd name="T100" fmla="*/ 2147483647 w 777"/>
              <a:gd name="T101" fmla="*/ 2147483647 h 775"/>
              <a:gd name="T102" fmla="*/ 2147483647 w 777"/>
              <a:gd name="T103" fmla="*/ 2147483647 h 775"/>
              <a:gd name="T104" fmla="*/ 2147483647 w 777"/>
              <a:gd name="T105" fmla="*/ 2147483647 h 775"/>
              <a:gd name="T106" fmla="*/ 2147483647 w 777"/>
              <a:gd name="T107" fmla="*/ 2147483647 h 775"/>
              <a:gd name="T108" fmla="*/ 2147483647 w 777"/>
              <a:gd name="T109" fmla="*/ 2147483647 h 775"/>
              <a:gd name="T110" fmla="*/ 2147483647 w 777"/>
              <a:gd name="T111" fmla="*/ 2147483647 h 775"/>
              <a:gd name="T112" fmla="*/ 2147483647 w 777"/>
              <a:gd name="T113" fmla="*/ 2147483647 h 775"/>
              <a:gd name="T114" fmla="*/ 2147483647 w 777"/>
              <a:gd name="T115" fmla="*/ 2147483647 h 775"/>
              <a:gd name="T116" fmla="*/ 2147483647 w 777"/>
              <a:gd name="T117" fmla="*/ 2147483647 h 775"/>
              <a:gd name="T118" fmla="*/ 0 w 777"/>
              <a:gd name="T119" fmla="*/ 2147483647 h 7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77"/>
              <a:gd name="T181" fmla="*/ 0 h 775"/>
              <a:gd name="T182" fmla="*/ 777 w 777"/>
              <a:gd name="T183" fmla="*/ 775 h 77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77" h="775">
                <a:moveTo>
                  <a:pt x="0" y="614"/>
                </a:moveTo>
                <a:lnTo>
                  <a:pt x="8" y="598"/>
                </a:lnTo>
                <a:lnTo>
                  <a:pt x="15" y="585"/>
                </a:lnTo>
                <a:lnTo>
                  <a:pt x="22" y="571"/>
                </a:lnTo>
                <a:lnTo>
                  <a:pt x="29" y="558"/>
                </a:lnTo>
                <a:lnTo>
                  <a:pt x="37" y="544"/>
                </a:lnTo>
                <a:lnTo>
                  <a:pt x="46" y="530"/>
                </a:lnTo>
                <a:lnTo>
                  <a:pt x="54" y="517"/>
                </a:lnTo>
                <a:lnTo>
                  <a:pt x="62" y="503"/>
                </a:lnTo>
                <a:lnTo>
                  <a:pt x="73" y="487"/>
                </a:lnTo>
                <a:lnTo>
                  <a:pt x="85" y="471"/>
                </a:lnTo>
                <a:lnTo>
                  <a:pt x="94" y="458"/>
                </a:lnTo>
                <a:lnTo>
                  <a:pt x="105" y="445"/>
                </a:lnTo>
                <a:lnTo>
                  <a:pt x="116" y="430"/>
                </a:lnTo>
                <a:lnTo>
                  <a:pt x="128" y="414"/>
                </a:lnTo>
                <a:lnTo>
                  <a:pt x="140" y="400"/>
                </a:lnTo>
                <a:lnTo>
                  <a:pt x="153" y="385"/>
                </a:lnTo>
                <a:lnTo>
                  <a:pt x="165" y="373"/>
                </a:lnTo>
                <a:lnTo>
                  <a:pt x="180" y="356"/>
                </a:lnTo>
                <a:lnTo>
                  <a:pt x="193" y="342"/>
                </a:lnTo>
                <a:lnTo>
                  <a:pt x="206" y="330"/>
                </a:lnTo>
                <a:lnTo>
                  <a:pt x="221" y="316"/>
                </a:lnTo>
                <a:lnTo>
                  <a:pt x="232" y="306"/>
                </a:lnTo>
                <a:lnTo>
                  <a:pt x="246" y="294"/>
                </a:lnTo>
                <a:lnTo>
                  <a:pt x="260" y="282"/>
                </a:lnTo>
                <a:lnTo>
                  <a:pt x="277" y="269"/>
                </a:lnTo>
                <a:lnTo>
                  <a:pt x="291" y="258"/>
                </a:lnTo>
                <a:lnTo>
                  <a:pt x="307" y="245"/>
                </a:lnTo>
                <a:lnTo>
                  <a:pt x="326" y="232"/>
                </a:lnTo>
                <a:lnTo>
                  <a:pt x="343" y="219"/>
                </a:lnTo>
                <a:lnTo>
                  <a:pt x="362" y="206"/>
                </a:lnTo>
                <a:lnTo>
                  <a:pt x="381" y="194"/>
                </a:lnTo>
                <a:lnTo>
                  <a:pt x="401" y="183"/>
                </a:lnTo>
                <a:lnTo>
                  <a:pt x="422" y="171"/>
                </a:lnTo>
                <a:lnTo>
                  <a:pt x="440" y="163"/>
                </a:lnTo>
                <a:lnTo>
                  <a:pt x="457" y="153"/>
                </a:lnTo>
                <a:lnTo>
                  <a:pt x="477" y="145"/>
                </a:lnTo>
                <a:lnTo>
                  <a:pt x="491" y="139"/>
                </a:lnTo>
                <a:lnTo>
                  <a:pt x="431" y="0"/>
                </a:lnTo>
                <a:lnTo>
                  <a:pt x="777" y="198"/>
                </a:lnTo>
                <a:lnTo>
                  <a:pt x="687" y="609"/>
                </a:lnTo>
                <a:lnTo>
                  <a:pt x="631" y="487"/>
                </a:lnTo>
                <a:lnTo>
                  <a:pt x="608" y="498"/>
                </a:lnTo>
                <a:lnTo>
                  <a:pt x="586" y="510"/>
                </a:lnTo>
                <a:lnTo>
                  <a:pt x="562" y="525"/>
                </a:lnTo>
                <a:lnTo>
                  <a:pt x="536" y="542"/>
                </a:lnTo>
                <a:lnTo>
                  <a:pt x="516" y="557"/>
                </a:lnTo>
                <a:lnTo>
                  <a:pt x="496" y="574"/>
                </a:lnTo>
                <a:lnTo>
                  <a:pt x="476" y="590"/>
                </a:lnTo>
                <a:lnTo>
                  <a:pt x="459" y="607"/>
                </a:lnTo>
                <a:lnTo>
                  <a:pt x="443" y="625"/>
                </a:lnTo>
                <a:lnTo>
                  <a:pt x="425" y="644"/>
                </a:lnTo>
                <a:lnTo>
                  <a:pt x="410" y="663"/>
                </a:lnTo>
                <a:lnTo>
                  <a:pt x="395" y="682"/>
                </a:lnTo>
                <a:lnTo>
                  <a:pt x="382" y="699"/>
                </a:lnTo>
                <a:lnTo>
                  <a:pt x="368" y="722"/>
                </a:lnTo>
                <a:lnTo>
                  <a:pt x="355" y="743"/>
                </a:lnTo>
                <a:lnTo>
                  <a:pt x="348" y="759"/>
                </a:lnTo>
                <a:lnTo>
                  <a:pt x="339" y="775"/>
                </a:lnTo>
                <a:lnTo>
                  <a:pt x="0" y="6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Freeform 4"/>
          <p:cNvSpPr>
            <a:spLocks/>
          </p:cNvSpPr>
          <p:nvPr/>
        </p:nvSpPr>
        <p:spPr bwMode="auto">
          <a:xfrm>
            <a:off x="1751013" y="2616200"/>
            <a:ext cx="1568450" cy="1979613"/>
          </a:xfrm>
          <a:custGeom>
            <a:avLst/>
            <a:gdLst>
              <a:gd name="T0" fmla="*/ 2147483647 w 684"/>
              <a:gd name="T1" fmla="*/ 2147483647 h 863"/>
              <a:gd name="T2" fmla="*/ 2147483647 w 684"/>
              <a:gd name="T3" fmla="*/ 2147483647 h 863"/>
              <a:gd name="T4" fmla="*/ 2147483647 w 684"/>
              <a:gd name="T5" fmla="*/ 2147483647 h 863"/>
              <a:gd name="T6" fmla="*/ 2147483647 w 684"/>
              <a:gd name="T7" fmla="*/ 2147483647 h 863"/>
              <a:gd name="T8" fmla="*/ 2147483647 w 684"/>
              <a:gd name="T9" fmla="*/ 2147483647 h 863"/>
              <a:gd name="T10" fmla="*/ 2147483647 w 684"/>
              <a:gd name="T11" fmla="*/ 2147483647 h 863"/>
              <a:gd name="T12" fmla="*/ 2147483647 w 684"/>
              <a:gd name="T13" fmla="*/ 2147483647 h 863"/>
              <a:gd name="T14" fmla="*/ 2147483647 w 684"/>
              <a:gd name="T15" fmla="*/ 2147483647 h 863"/>
              <a:gd name="T16" fmla="*/ 2147483647 w 684"/>
              <a:gd name="T17" fmla="*/ 2147483647 h 863"/>
              <a:gd name="T18" fmla="*/ 2147483647 w 684"/>
              <a:gd name="T19" fmla="*/ 2147483647 h 863"/>
              <a:gd name="T20" fmla="*/ 2147483647 w 684"/>
              <a:gd name="T21" fmla="*/ 2147483647 h 863"/>
              <a:gd name="T22" fmla="*/ 2147483647 w 684"/>
              <a:gd name="T23" fmla="*/ 2147483647 h 863"/>
              <a:gd name="T24" fmla="*/ 2147483647 w 684"/>
              <a:gd name="T25" fmla="*/ 2147483647 h 863"/>
              <a:gd name="T26" fmla="*/ 2147483647 w 684"/>
              <a:gd name="T27" fmla="*/ 2147483647 h 863"/>
              <a:gd name="T28" fmla="*/ 2147483647 w 684"/>
              <a:gd name="T29" fmla="*/ 2147483647 h 863"/>
              <a:gd name="T30" fmla="*/ 2147483647 w 684"/>
              <a:gd name="T31" fmla="*/ 2147483647 h 863"/>
              <a:gd name="T32" fmla="*/ 2147483647 w 684"/>
              <a:gd name="T33" fmla="*/ 2147483647 h 863"/>
              <a:gd name="T34" fmla="*/ 2147483647 w 684"/>
              <a:gd name="T35" fmla="*/ 2147483647 h 863"/>
              <a:gd name="T36" fmla="*/ 2147483647 w 684"/>
              <a:gd name="T37" fmla="*/ 2147483647 h 863"/>
              <a:gd name="T38" fmla="*/ 2147483647 w 684"/>
              <a:gd name="T39" fmla="*/ 2147483647 h 863"/>
              <a:gd name="T40" fmla="*/ 2147483647 w 684"/>
              <a:gd name="T41" fmla="*/ 2147483647 h 863"/>
              <a:gd name="T42" fmla="*/ 2147483647 w 684"/>
              <a:gd name="T43" fmla="*/ 2147483647 h 863"/>
              <a:gd name="T44" fmla="*/ 2147483647 w 684"/>
              <a:gd name="T45" fmla="*/ 2147483647 h 863"/>
              <a:gd name="T46" fmla="*/ 2147483647 w 684"/>
              <a:gd name="T47" fmla="*/ 2147483647 h 863"/>
              <a:gd name="T48" fmla="*/ 2147483647 w 684"/>
              <a:gd name="T49" fmla="*/ 2147483647 h 863"/>
              <a:gd name="T50" fmla="*/ 2147483647 w 684"/>
              <a:gd name="T51" fmla="*/ 2147483647 h 863"/>
              <a:gd name="T52" fmla="*/ 2147483647 w 684"/>
              <a:gd name="T53" fmla="*/ 2147483647 h 863"/>
              <a:gd name="T54" fmla="*/ 2147483647 w 684"/>
              <a:gd name="T55" fmla="*/ 2147483647 h 863"/>
              <a:gd name="T56" fmla="*/ 2147483647 w 684"/>
              <a:gd name="T57" fmla="*/ 2147483647 h 863"/>
              <a:gd name="T58" fmla="*/ 2147483647 w 684"/>
              <a:gd name="T59" fmla="*/ 2147483647 h 863"/>
              <a:gd name="T60" fmla="*/ 2147483647 w 684"/>
              <a:gd name="T61" fmla="*/ 2147483647 h 863"/>
              <a:gd name="T62" fmla="*/ 2147483647 w 684"/>
              <a:gd name="T63" fmla="*/ 2147483647 h 863"/>
              <a:gd name="T64" fmla="*/ 2147483647 w 684"/>
              <a:gd name="T65" fmla="*/ 2147483647 h 863"/>
              <a:gd name="T66" fmla="*/ 2147483647 w 684"/>
              <a:gd name="T67" fmla="*/ 2147483647 h 863"/>
              <a:gd name="T68" fmla="*/ 2147483647 w 684"/>
              <a:gd name="T69" fmla="*/ 2147483647 h 863"/>
              <a:gd name="T70" fmla="*/ 2147483647 w 684"/>
              <a:gd name="T71" fmla="*/ 2147483647 h 863"/>
              <a:gd name="T72" fmla="*/ 2147483647 w 684"/>
              <a:gd name="T73" fmla="*/ 2147483647 h 863"/>
              <a:gd name="T74" fmla="*/ 2147483647 w 684"/>
              <a:gd name="T75" fmla="*/ 2147483647 h 863"/>
              <a:gd name="T76" fmla="*/ 2147483647 w 684"/>
              <a:gd name="T77" fmla="*/ 2147483647 h 863"/>
              <a:gd name="T78" fmla="*/ 2147483647 w 684"/>
              <a:gd name="T79" fmla="*/ 2147483647 h 863"/>
              <a:gd name="T80" fmla="*/ 2147483647 w 684"/>
              <a:gd name="T81" fmla="*/ 2147483647 h 863"/>
              <a:gd name="T82" fmla="*/ 2147483647 w 684"/>
              <a:gd name="T83" fmla="*/ 2147483647 h 863"/>
              <a:gd name="T84" fmla="*/ 2147483647 w 684"/>
              <a:gd name="T85" fmla="*/ 2147483647 h 863"/>
              <a:gd name="T86" fmla="*/ 2147483647 w 684"/>
              <a:gd name="T87" fmla="*/ 2147483647 h 863"/>
              <a:gd name="T88" fmla="*/ 2147483647 w 684"/>
              <a:gd name="T89" fmla="*/ 2147483647 h 863"/>
              <a:gd name="T90" fmla="*/ 2147483647 w 684"/>
              <a:gd name="T91" fmla="*/ 2147483647 h 863"/>
              <a:gd name="T92" fmla="*/ 2147483647 w 684"/>
              <a:gd name="T93" fmla="*/ 2147483647 h 863"/>
              <a:gd name="T94" fmla="*/ 2147483647 w 684"/>
              <a:gd name="T95" fmla="*/ 2147483647 h 863"/>
              <a:gd name="T96" fmla="*/ 2147483647 w 684"/>
              <a:gd name="T97" fmla="*/ 2147483647 h 863"/>
              <a:gd name="T98" fmla="*/ 2147483647 w 684"/>
              <a:gd name="T99" fmla="*/ 2147483647 h 863"/>
              <a:gd name="T100" fmla="*/ 2147483647 w 684"/>
              <a:gd name="T101" fmla="*/ 2147483647 h 863"/>
              <a:gd name="T102" fmla="*/ 2147483647 w 684"/>
              <a:gd name="T103" fmla="*/ 2147483647 h 863"/>
              <a:gd name="T104" fmla="*/ 2147483647 w 684"/>
              <a:gd name="T105" fmla="*/ 2147483647 h 863"/>
              <a:gd name="T106" fmla="*/ 2147483647 w 684"/>
              <a:gd name="T107" fmla="*/ 2147483647 h 863"/>
              <a:gd name="T108" fmla="*/ 0 w 684"/>
              <a:gd name="T109" fmla="*/ 2147483647 h 863"/>
              <a:gd name="T110" fmla="*/ 2147483647 w 684"/>
              <a:gd name="T111" fmla="*/ 0 h 863"/>
              <a:gd name="T112" fmla="*/ 2147483647 w 684"/>
              <a:gd name="T113" fmla="*/ 2147483647 h 86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84"/>
              <a:gd name="T172" fmla="*/ 0 h 863"/>
              <a:gd name="T173" fmla="*/ 684 w 684"/>
              <a:gd name="T174" fmla="*/ 863 h 86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84" h="863">
                <a:moveTo>
                  <a:pt x="684" y="357"/>
                </a:moveTo>
                <a:lnTo>
                  <a:pt x="510" y="286"/>
                </a:lnTo>
                <a:lnTo>
                  <a:pt x="503" y="302"/>
                </a:lnTo>
                <a:lnTo>
                  <a:pt x="499" y="318"/>
                </a:lnTo>
                <a:lnTo>
                  <a:pt x="494" y="335"/>
                </a:lnTo>
                <a:lnTo>
                  <a:pt x="490" y="353"/>
                </a:lnTo>
                <a:lnTo>
                  <a:pt x="485" y="376"/>
                </a:lnTo>
                <a:lnTo>
                  <a:pt x="482" y="395"/>
                </a:lnTo>
                <a:lnTo>
                  <a:pt x="479" y="416"/>
                </a:lnTo>
                <a:lnTo>
                  <a:pt x="477" y="439"/>
                </a:lnTo>
                <a:lnTo>
                  <a:pt x="475" y="463"/>
                </a:lnTo>
                <a:lnTo>
                  <a:pt x="475" y="506"/>
                </a:lnTo>
                <a:lnTo>
                  <a:pt x="476" y="528"/>
                </a:lnTo>
                <a:lnTo>
                  <a:pt x="477" y="549"/>
                </a:lnTo>
                <a:lnTo>
                  <a:pt x="480" y="570"/>
                </a:lnTo>
                <a:lnTo>
                  <a:pt x="484" y="591"/>
                </a:lnTo>
                <a:lnTo>
                  <a:pt x="488" y="611"/>
                </a:lnTo>
                <a:lnTo>
                  <a:pt x="493" y="635"/>
                </a:lnTo>
                <a:lnTo>
                  <a:pt x="500" y="657"/>
                </a:lnTo>
                <a:lnTo>
                  <a:pt x="173" y="863"/>
                </a:lnTo>
                <a:lnTo>
                  <a:pt x="166" y="842"/>
                </a:lnTo>
                <a:lnTo>
                  <a:pt x="159" y="824"/>
                </a:lnTo>
                <a:lnTo>
                  <a:pt x="153" y="807"/>
                </a:lnTo>
                <a:lnTo>
                  <a:pt x="147" y="788"/>
                </a:lnTo>
                <a:lnTo>
                  <a:pt x="142" y="772"/>
                </a:lnTo>
                <a:lnTo>
                  <a:pt x="136" y="754"/>
                </a:lnTo>
                <a:lnTo>
                  <a:pt x="132" y="737"/>
                </a:lnTo>
                <a:lnTo>
                  <a:pt x="128" y="721"/>
                </a:lnTo>
                <a:lnTo>
                  <a:pt x="124" y="704"/>
                </a:lnTo>
                <a:lnTo>
                  <a:pt x="119" y="684"/>
                </a:lnTo>
                <a:lnTo>
                  <a:pt x="116" y="663"/>
                </a:lnTo>
                <a:lnTo>
                  <a:pt x="112" y="644"/>
                </a:lnTo>
                <a:lnTo>
                  <a:pt x="108" y="625"/>
                </a:lnTo>
                <a:lnTo>
                  <a:pt x="106" y="603"/>
                </a:lnTo>
                <a:lnTo>
                  <a:pt x="104" y="582"/>
                </a:lnTo>
                <a:lnTo>
                  <a:pt x="102" y="558"/>
                </a:lnTo>
                <a:lnTo>
                  <a:pt x="100" y="535"/>
                </a:lnTo>
                <a:lnTo>
                  <a:pt x="100" y="512"/>
                </a:lnTo>
                <a:lnTo>
                  <a:pt x="100" y="488"/>
                </a:lnTo>
                <a:lnTo>
                  <a:pt x="100" y="458"/>
                </a:lnTo>
                <a:lnTo>
                  <a:pt x="101" y="431"/>
                </a:lnTo>
                <a:lnTo>
                  <a:pt x="102" y="413"/>
                </a:lnTo>
                <a:lnTo>
                  <a:pt x="104" y="391"/>
                </a:lnTo>
                <a:lnTo>
                  <a:pt x="106" y="370"/>
                </a:lnTo>
                <a:lnTo>
                  <a:pt x="109" y="345"/>
                </a:lnTo>
                <a:lnTo>
                  <a:pt x="113" y="323"/>
                </a:lnTo>
                <a:lnTo>
                  <a:pt x="117" y="303"/>
                </a:lnTo>
                <a:lnTo>
                  <a:pt x="122" y="278"/>
                </a:lnTo>
                <a:lnTo>
                  <a:pt x="127" y="258"/>
                </a:lnTo>
                <a:lnTo>
                  <a:pt x="132" y="234"/>
                </a:lnTo>
                <a:lnTo>
                  <a:pt x="138" y="214"/>
                </a:lnTo>
                <a:lnTo>
                  <a:pt x="145" y="192"/>
                </a:lnTo>
                <a:lnTo>
                  <a:pt x="152" y="170"/>
                </a:lnTo>
                <a:lnTo>
                  <a:pt x="162" y="143"/>
                </a:lnTo>
                <a:lnTo>
                  <a:pt x="0" y="75"/>
                </a:lnTo>
                <a:lnTo>
                  <a:pt x="426" y="0"/>
                </a:lnTo>
                <a:lnTo>
                  <a:pt x="684" y="35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1822450" y="4046538"/>
            <a:ext cx="1781175" cy="1695450"/>
          </a:xfrm>
          <a:custGeom>
            <a:avLst/>
            <a:gdLst>
              <a:gd name="T0" fmla="*/ 2147483647 w 777"/>
              <a:gd name="T1" fmla="*/ 2147483647 h 739"/>
              <a:gd name="T2" fmla="*/ 2147483647 w 777"/>
              <a:gd name="T3" fmla="*/ 2147483647 h 739"/>
              <a:gd name="T4" fmla="*/ 2147483647 w 777"/>
              <a:gd name="T5" fmla="*/ 2147483647 h 739"/>
              <a:gd name="T6" fmla="*/ 2147483647 w 777"/>
              <a:gd name="T7" fmla="*/ 2147483647 h 739"/>
              <a:gd name="T8" fmla="*/ 2147483647 w 777"/>
              <a:gd name="T9" fmla="*/ 2147483647 h 739"/>
              <a:gd name="T10" fmla="*/ 2147483647 w 777"/>
              <a:gd name="T11" fmla="*/ 2147483647 h 739"/>
              <a:gd name="T12" fmla="*/ 2147483647 w 777"/>
              <a:gd name="T13" fmla="*/ 2147483647 h 739"/>
              <a:gd name="T14" fmla="*/ 2147483647 w 777"/>
              <a:gd name="T15" fmla="*/ 2147483647 h 739"/>
              <a:gd name="T16" fmla="*/ 2147483647 w 777"/>
              <a:gd name="T17" fmla="*/ 2147483647 h 739"/>
              <a:gd name="T18" fmla="*/ 2147483647 w 777"/>
              <a:gd name="T19" fmla="*/ 2147483647 h 739"/>
              <a:gd name="T20" fmla="*/ 2147483647 w 777"/>
              <a:gd name="T21" fmla="*/ 2147483647 h 739"/>
              <a:gd name="T22" fmla="*/ 2147483647 w 777"/>
              <a:gd name="T23" fmla="*/ 2147483647 h 739"/>
              <a:gd name="T24" fmla="*/ 2147483647 w 777"/>
              <a:gd name="T25" fmla="*/ 2147483647 h 739"/>
              <a:gd name="T26" fmla="*/ 2147483647 w 777"/>
              <a:gd name="T27" fmla="*/ 2147483647 h 739"/>
              <a:gd name="T28" fmla="*/ 2147483647 w 777"/>
              <a:gd name="T29" fmla="*/ 2147483647 h 739"/>
              <a:gd name="T30" fmla="*/ 2147483647 w 777"/>
              <a:gd name="T31" fmla="*/ 2147483647 h 739"/>
              <a:gd name="T32" fmla="*/ 2147483647 w 777"/>
              <a:gd name="T33" fmla="*/ 2147483647 h 739"/>
              <a:gd name="T34" fmla="*/ 2147483647 w 777"/>
              <a:gd name="T35" fmla="*/ 2147483647 h 739"/>
              <a:gd name="T36" fmla="*/ 2147483647 w 777"/>
              <a:gd name="T37" fmla="*/ 2147483647 h 739"/>
              <a:gd name="T38" fmla="*/ 2147483647 w 777"/>
              <a:gd name="T39" fmla="*/ 2147483647 h 739"/>
              <a:gd name="T40" fmla="*/ 2147483647 w 777"/>
              <a:gd name="T41" fmla="*/ 2147483647 h 739"/>
              <a:gd name="T42" fmla="*/ 2147483647 w 777"/>
              <a:gd name="T43" fmla="*/ 2147483647 h 739"/>
              <a:gd name="T44" fmla="*/ 2147483647 w 777"/>
              <a:gd name="T45" fmla="*/ 2147483647 h 739"/>
              <a:gd name="T46" fmla="*/ 2147483647 w 777"/>
              <a:gd name="T47" fmla="*/ 2147483647 h 739"/>
              <a:gd name="T48" fmla="*/ 2147483647 w 777"/>
              <a:gd name="T49" fmla="*/ 2147483647 h 739"/>
              <a:gd name="T50" fmla="*/ 2147483647 w 777"/>
              <a:gd name="T51" fmla="*/ 2147483647 h 739"/>
              <a:gd name="T52" fmla="*/ 2147483647 w 777"/>
              <a:gd name="T53" fmla="*/ 2147483647 h 739"/>
              <a:gd name="T54" fmla="*/ 2147483647 w 777"/>
              <a:gd name="T55" fmla="*/ 2147483647 h 739"/>
              <a:gd name="T56" fmla="*/ 2147483647 w 777"/>
              <a:gd name="T57" fmla="*/ 2147483647 h 739"/>
              <a:gd name="T58" fmla="*/ 2147483647 w 777"/>
              <a:gd name="T59" fmla="*/ 2147483647 h 739"/>
              <a:gd name="T60" fmla="*/ 2147483647 w 777"/>
              <a:gd name="T61" fmla="*/ 2147483647 h 739"/>
              <a:gd name="T62" fmla="*/ 2147483647 w 777"/>
              <a:gd name="T63" fmla="*/ 2147483647 h 739"/>
              <a:gd name="T64" fmla="*/ 2147483647 w 777"/>
              <a:gd name="T65" fmla="*/ 2147483647 h 739"/>
              <a:gd name="T66" fmla="*/ 2147483647 w 777"/>
              <a:gd name="T67" fmla="*/ 2147483647 h 739"/>
              <a:gd name="T68" fmla="*/ 2147483647 w 777"/>
              <a:gd name="T69" fmla="*/ 2147483647 h 739"/>
              <a:gd name="T70" fmla="*/ 2147483647 w 777"/>
              <a:gd name="T71" fmla="*/ 2147483647 h 739"/>
              <a:gd name="T72" fmla="*/ 2147483647 w 777"/>
              <a:gd name="T73" fmla="*/ 2147483647 h 739"/>
              <a:gd name="T74" fmla="*/ 0 w 777"/>
              <a:gd name="T75" fmla="*/ 2147483647 h 739"/>
              <a:gd name="T76" fmla="*/ 2147483647 w 777"/>
              <a:gd name="T77" fmla="*/ 0 h 739"/>
              <a:gd name="T78" fmla="*/ 2147483647 w 777"/>
              <a:gd name="T79" fmla="*/ 2147483647 h 739"/>
              <a:gd name="T80" fmla="*/ 2147483647 w 777"/>
              <a:gd name="T81" fmla="*/ 2147483647 h 739"/>
              <a:gd name="T82" fmla="*/ 2147483647 w 777"/>
              <a:gd name="T83" fmla="*/ 2147483647 h 739"/>
              <a:gd name="T84" fmla="*/ 2147483647 w 777"/>
              <a:gd name="T85" fmla="*/ 2147483647 h 739"/>
              <a:gd name="T86" fmla="*/ 2147483647 w 777"/>
              <a:gd name="T87" fmla="*/ 2147483647 h 739"/>
              <a:gd name="T88" fmla="*/ 2147483647 w 777"/>
              <a:gd name="T89" fmla="*/ 2147483647 h 739"/>
              <a:gd name="T90" fmla="*/ 2147483647 w 777"/>
              <a:gd name="T91" fmla="*/ 2147483647 h 739"/>
              <a:gd name="T92" fmla="*/ 2147483647 w 777"/>
              <a:gd name="T93" fmla="*/ 2147483647 h 739"/>
              <a:gd name="T94" fmla="*/ 2147483647 w 777"/>
              <a:gd name="T95" fmla="*/ 2147483647 h 739"/>
              <a:gd name="T96" fmla="*/ 2147483647 w 777"/>
              <a:gd name="T97" fmla="*/ 2147483647 h 739"/>
              <a:gd name="T98" fmla="*/ 2147483647 w 777"/>
              <a:gd name="T99" fmla="*/ 2147483647 h 739"/>
              <a:gd name="T100" fmla="*/ 2147483647 w 777"/>
              <a:gd name="T101" fmla="*/ 2147483647 h 739"/>
              <a:gd name="T102" fmla="*/ 2147483647 w 777"/>
              <a:gd name="T103" fmla="*/ 2147483647 h 739"/>
              <a:gd name="T104" fmla="*/ 2147483647 w 777"/>
              <a:gd name="T105" fmla="*/ 2147483647 h 739"/>
              <a:gd name="T106" fmla="*/ 2147483647 w 777"/>
              <a:gd name="T107" fmla="*/ 2147483647 h 739"/>
              <a:gd name="T108" fmla="*/ 2147483647 w 777"/>
              <a:gd name="T109" fmla="*/ 2147483647 h 739"/>
              <a:gd name="T110" fmla="*/ 2147483647 w 777"/>
              <a:gd name="T111" fmla="*/ 2147483647 h 739"/>
              <a:gd name="T112" fmla="*/ 2147483647 w 777"/>
              <a:gd name="T113" fmla="*/ 2147483647 h 739"/>
              <a:gd name="T114" fmla="*/ 2147483647 w 777"/>
              <a:gd name="T115" fmla="*/ 2147483647 h 739"/>
              <a:gd name="T116" fmla="*/ 2147483647 w 777"/>
              <a:gd name="T117" fmla="*/ 2147483647 h 7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77"/>
              <a:gd name="T178" fmla="*/ 0 h 739"/>
              <a:gd name="T179" fmla="*/ 777 w 777"/>
              <a:gd name="T180" fmla="*/ 739 h 7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77" h="739">
                <a:moveTo>
                  <a:pt x="617" y="739"/>
                </a:moveTo>
                <a:lnTo>
                  <a:pt x="601" y="731"/>
                </a:lnTo>
                <a:lnTo>
                  <a:pt x="588" y="724"/>
                </a:lnTo>
                <a:lnTo>
                  <a:pt x="574" y="717"/>
                </a:lnTo>
                <a:lnTo>
                  <a:pt x="561" y="710"/>
                </a:lnTo>
                <a:lnTo>
                  <a:pt x="547" y="702"/>
                </a:lnTo>
                <a:lnTo>
                  <a:pt x="533" y="694"/>
                </a:lnTo>
                <a:lnTo>
                  <a:pt x="520" y="685"/>
                </a:lnTo>
                <a:lnTo>
                  <a:pt x="506" y="677"/>
                </a:lnTo>
                <a:lnTo>
                  <a:pt x="491" y="666"/>
                </a:lnTo>
                <a:lnTo>
                  <a:pt x="474" y="655"/>
                </a:lnTo>
                <a:lnTo>
                  <a:pt x="461" y="645"/>
                </a:lnTo>
                <a:lnTo>
                  <a:pt x="448" y="634"/>
                </a:lnTo>
                <a:lnTo>
                  <a:pt x="433" y="623"/>
                </a:lnTo>
                <a:lnTo>
                  <a:pt x="417" y="611"/>
                </a:lnTo>
                <a:lnTo>
                  <a:pt x="403" y="599"/>
                </a:lnTo>
                <a:lnTo>
                  <a:pt x="388" y="586"/>
                </a:lnTo>
                <a:lnTo>
                  <a:pt x="376" y="575"/>
                </a:lnTo>
                <a:lnTo>
                  <a:pt x="359" y="559"/>
                </a:lnTo>
                <a:lnTo>
                  <a:pt x="345" y="546"/>
                </a:lnTo>
                <a:lnTo>
                  <a:pt x="333" y="533"/>
                </a:lnTo>
                <a:lnTo>
                  <a:pt x="319" y="518"/>
                </a:lnTo>
                <a:lnTo>
                  <a:pt x="309" y="507"/>
                </a:lnTo>
                <a:lnTo>
                  <a:pt x="297" y="493"/>
                </a:lnTo>
                <a:lnTo>
                  <a:pt x="285" y="479"/>
                </a:lnTo>
                <a:lnTo>
                  <a:pt x="272" y="462"/>
                </a:lnTo>
                <a:lnTo>
                  <a:pt x="260" y="448"/>
                </a:lnTo>
                <a:lnTo>
                  <a:pt x="248" y="432"/>
                </a:lnTo>
                <a:lnTo>
                  <a:pt x="234" y="413"/>
                </a:lnTo>
                <a:lnTo>
                  <a:pt x="222" y="396"/>
                </a:lnTo>
                <a:lnTo>
                  <a:pt x="209" y="377"/>
                </a:lnTo>
                <a:lnTo>
                  <a:pt x="197" y="358"/>
                </a:lnTo>
                <a:lnTo>
                  <a:pt x="186" y="338"/>
                </a:lnTo>
                <a:lnTo>
                  <a:pt x="174" y="317"/>
                </a:lnTo>
                <a:lnTo>
                  <a:pt x="166" y="299"/>
                </a:lnTo>
                <a:lnTo>
                  <a:pt x="156" y="282"/>
                </a:lnTo>
                <a:lnTo>
                  <a:pt x="148" y="263"/>
                </a:lnTo>
                <a:lnTo>
                  <a:pt x="0" y="333"/>
                </a:lnTo>
                <a:lnTo>
                  <a:pt x="244" y="0"/>
                </a:lnTo>
                <a:lnTo>
                  <a:pt x="657" y="36"/>
                </a:lnTo>
                <a:lnTo>
                  <a:pt x="491" y="110"/>
                </a:lnTo>
                <a:lnTo>
                  <a:pt x="501" y="131"/>
                </a:lnTo>
                <a:lnTo>
                  <a:pt x="513" y="153"/>
                </a:lnTo>
                <a:lnTo>
                  <a:pt x="528" y="177"/>
                </a:lnTo>
                <a:lnTo>
                  <a:pt x="545" y="203"/>
                </a:lnTo>
                <a:lnTo>
                  <a:pt x="560" y="223"/>
                </a:lnTo>
                <a:lnTo>
                  <a:pt x="577" y="243"/>
                </a:lnTo>
                <a:lnTo>
                  <a:pt x="593" y="263"/>
                </a:lnTo>
                <a:lnTo>
                  <a:pt x="610" y="280"/>
                </a:lnTo>
                <a:lnTo>
                  <a:pt x="628" y="296"/>
                </a:lnTo>
                <a:lnTo>
                  <a:pt x="647" y="314"/>
                </a:lnTo>
                <a:lnTo>
                  <a:pt x="666" y="329"/>
                </a:lnTo>
                <a:lnTo>
                  <a:pt x="684" y="344"/>
                </a:lnTo>
                <a:lnTo>
                  <a:pt x="702" y="357"/>
                </a:lnTo>
                <a:lnTo>
                  <a:pt x="724" y="371"/>
                </a:lnTo>
                <a:lnTo>
                  <a:pt x="746" y="384"/>
                </a:lnTo>
                <a:lnTo>
                  <a:pt x="762" y="391"/>
                </a:lnTo>
                <a:lnTo>
                  <a:pt x="777" y="399"/>
                </a:lnTo>
                <a:lnTo>
                  <a:pt x="617" y="73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6"/>
          <p:cNvSpPr>
            <a:spLocks/>
          </p:cNvSpPr>
          <p:nvPr/>
        </p:nvSpPr>
        <p:spPr bwMode="auto">
          <a:xfrm>
            <a:off x="3163888" y="4638675"/>
            <a:ext cx="1935162" cy="1547813"/>
          </a:xfrm>
          <a:custGeom>
            <a:avLst/>
            <a:gdLst>
              <a:gd name="T0" fmla="*/ 2147483647 w 844"/>
              <a:gd name="T1" fmla="*/ 0 h 675"/>
              <a:gd name="T2" fmla="*/ 2147483647 w 844"/>
              <a:gd name="T3" fmla="*/ 2147483647 h 675"/>
              <a:gd name="T4" fmla="*/ 2147483647 w 844"/>
              <a:gd name="T5" fmla="*/ 2147483647 h 675"/>
              <a:gd name="T6" fmla="*/ 2147483647 w 844"/>
              <a:gd name="T7" fmla="*/ 2147483647 h 675"/>
              <a:gd name="T8" fmla="*/ 2147483647 w 844"/>
              <a:gd name="T9" fmla="*/ 2147483647 h 675"/>
              <a:gd name="T10" fmla="*/ 2147483647 w 844"/>
              <a:gd name="T11" fmla="*/ 2147483647 h 675"/>
              <a:gd name="T12" fmla="*/ 2147483647 w 844"/>
              <a:gd name="T13" fmla="*/ 2147483647 h 675"/>
              <a:gd name="T14" fmla="*/ 2147483647 w 844"/>
              <a:gd name="T15" fmla="*/ 2147483647 h 675"/>
              <a:gd name="T16" fmla="*/ 2147483647 w 844"/>
              <a:gd name="T17" fmla="*/ 2147483647 h 675"/>
              <a:gd name="T18" fmla="*/ 2147483647 w 844"/>
              <a:gd name="T19" fmla="*/ 2147483647 h 675"/>
              <a:gd name="T20" fmla="*/ 2147483647 w 844"/>
              <a:gd name="T21" fmla="*/ 2147483647 h 675"/>
              <a:gd name="T22" fmla="*/ 2147483647 w 844"/>
              <a:gd name="T23" fmla="*/ 2147483647 h 675"/>
              <a:gd name="T24" fmla="*/ 2147483647 w 844"/>
              <a:gd name="T25" fmla="*/ 2147483647 h 675"/>
              <a:gd name="T26" fmla="*/ 2147483647 w 844"/>
              <a:gd name="T27" fmla="*/ 2147483647 h 675"/>
              <a:gd name="T28" fmla="*/ 2147483647 w 844"/>
              <a:gd name="T29" fmla="*/ 2147483647 h 675"/>
              <a:gd name="T30" fmla="*/ 2147483647 w 844"/>
              <a:gd name="T31" fmla="*/ 2147483647 h 675"/>
              <a:gd name="T32" fmla="*/ 2147483647 w 844"/>
              <a:gd name="T33" fmla="*/ 2147483647 h 675"/>
              <a:gd name="T34" fmla="*/ 2147483647 w 844"/>
              <a:gd name="T35" fmla="*/ 2147483647 h 675"/>
              <a:gd name="T36" fmla="*/ 2147483647 w 844"/>
              <a:gd name="T37" fmla="*/ 2147483647 h 675"/>
              <a:gd name="T38" fmla="*/ 2147483647 w 844"/>
              <a:gd name="T39" fmla="*/ 2147483647 h 675"/>
              <a:gd name="T40" fmla="*/ 2147483647 w 844"/>
              <a:gd name="T41" fmla="*/ 2147483647 h 675"/>
              <a:gd name="T42" fmla="*/ 2147483647 w 844"/>
              <a:gd name="T43" fmla="*/ 2147483647 h 675"/>
              <a:gd name="T44" fmla="*/ 2147483647 w 844"/>
              <a:gd name="T45" fmla="*/ 2147483647 h 675"/>
              <a:gd name="T46" fmla="*/ 2147483647 w 844"/>
              <a:gd name="T47" fmla="*/ 2147483647 h 675"/>
              <a:gd name="T48" fmla="*/ 2147483647 w 844"/>
              <a:gd name="T49" fmla="*/ 2147483647 h 675"/>
              <a:gd name="T50" fmla="*/ 2147483647 w 844"/>
              <a:gd name="T51" fmla="*/ 2147483647 h 675"/>
              <a:gd name="T52" fmla="*/ 2147483647 w 844"/>
              <a:gd name="T53" fmla="*/ 2147483647 h 675"/>
              <a:gd name="T54" fmla="*/ 2147483647 w 844"/>
              <a:gd name="T55" fmla="*/ 2147483647 h 675"/>
              <a:gd name="T56" fmla="*/ 2147483647 w 844"/>
              <a:gd name="T57" fmla="*/ 2147483647 h 675"/>
              <a:gd name="T58" fmla="*/ 2147483647 w 844"/>
              <a:gd name="T59" fmla="*/ 2147483647 h 675"/>
              <a:gd name="T60" fmla="*/ 2147483647 w 844"/>
              <a:gd name="T61" fmla="*/ 2147483647 h 675"/>
              <a:gd name="T62" fmla="*/ 2147483647 w 844"/>
              <a:gd name="T63" fmla="*/ 2147483647 h 675"/>
              <a:gd name="T64" fmla="*/ 2147483647 w 844"/>
              <a:gd name="T65" fmla="*/ 2147483647 h 675"/>
              <a:gd name="T66" fmla="*/ 2147483647 w 844"/>
              <a:gd name="T67" fmla="*/ 2147483647 h 675"/>
              <a:gd name="T68" fmla="*/ 2147483647 w 844"/>
              <a:gd name="T69" fmla="*/ 2147483647 h 675"/>
              <a:gd name="T70" fmla="*/ 2147483647 w 844"/>
              <a:gd name="T71" fmla="*/ 2147483647 h 675"/>
              <a:gd name="T72" fmla="*/ 2147483647 w 844"/>
              <a:gd name="T73" fmla="*/ 2147483647 h 675"/>
              <a:gd name="T74" fmla="*/ 2147483647 w 844"/>
              <a:gd name="T75" fmla="*/ 2147483647 h 675"/>
              <a:gd name="T76" fmla="*/ 2147483647 w 844"/>
              <a:gd name="T77" fmla="*/ 2147483647 h 675"/>
              <a:gd name="T78" fmla="*/ 2147483647 w 844"/>
              <a:gd name="T79" fmla="*/ 2147483647 h 675"/>
              <a:gd name="T80" fmla="*/ 2147483647 w 844"/>
              <a:gd name="T81" fmla="*/ 2147483647 h 675"/>
              <a:gd name="T82" fmla="*/ 2147483647 w 844"/>
              <a:gd name="T83" fmla="*/ 2147483647 h 675"/>
              <a:gd name="T84" fmla="*/ 2147483647 w 844"/>
              <a:gd name="T85" fmla="*/ 2147483647 h 675"/>
              <a:gd name="T86" fmla="*/ 2147483647 w 844"/>
              <a:gd name="T87" fmla="*/ 2147483647 h 675"/>
              <a:gd name="T88" fmla="*/ 2147483647 w 844"/>
              <a:gd name="T89" fmla="*/ 2147483647 h 675"/>
              <a:gd name="T90" fmla="*/ 2147483647 w 844"/>
              <a:gd name="T91" fmla="*/ 2147483647 h 675"/>
              <a:gd name="T92" fmla="*/ 2147483647 w 844"/>
              <a:gd name="T93" fmla="*/ 2147483647 h 675"/>
              <a:gd name="T94" fmla="*/ 2147483647 w 844"/>
              <a:gd name="T95" fmla="*/ 2147483647 h 675"/>
              <a:gd name="T96" fmla="*/ 2147483647 w 844"/>
              <a:gd name="T97" fmla="*/ 2147483647 h 675"/>
              <a:gd name="T98" fmla="*/ 2147483647 w 844"/>
              <a:gd name="T99" fmla="*/ 2147483647 h 675"/>
              <a:gd name="T100" fmla="*/ 2147483647 w 844"/>
              <a:gd name="T101" fmla="*/ 2147483647 h 675"/>
              <a:gd name="T102" fmla="*/ 2147483647 w 844"/>
              <a:gd name="T103" fmla="*/ 2147483647 h 675"/>
              <a:gd name="T104" fmla="*/ 2147483647 w 844"/>
              <a:gd name="T105" fmla="*/ 2147483647 h 675"/>
              <a:gd name="T106" fmla="*/ 2147483647 w 844"/>
              <a:gd name="T107" fmla="*/ 2147483647 h 675"/>
              <a:gd name="T108" fmla="*/ 2147483647 w 844"/>
              <a:gd name="T109" fmla="*/ 2147483647 h 675"/>
              <a:gd name="T110" fmla="*/ 0 w 844"/>
              <a:gd name="T111" fmla="*/ 2147483647 h 675"/>
              <a:gd name="T112" fmla="*/ 2147483647 w 844"/>
              <a:gd name="T113" fmla="*/ 0 h 6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44"/>
              <a:gd name="T172" fmla="*/ 0 h 675"/>
              <a:gd name="T173" fmla="*/ 844 w 844"/>
              <a:gd name="T174" fmla="*/ 675 h 6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44" h="675">
                <a:moveTo>
                  <a:pt x="338" y="0"/>
                </a:moveTo>
                <a:lnTo>
                  <a:pt x="268" y="174"/>
                </a:lnTo>
                <a:lnTo>
                  <a:pt x="284" y="181"/>
                </a:lnTo>
                <a:lnTo>
                  <a:pt x="299" y="185"/>
                </a:lnTo>
                <a:lnTo>
                  <a:pt x="316" y="190"/>
                </a:lnTo>
                <a:lnTo>
                  <a:pt x="335" y="195"/>
                </a:lnTo>
                <a:lnTo>
                  <a:pt x="357" y="199"/>
                </a:lnTo>
                <a:lnTo>
                  <a:pt x="377" y="202"/>
                </a:lnTo>
                <a:lnTo>
                  <a:pt x="397" y="205"/>
                </a:lnTo>
                <a:lnTo>
                  <a:pt x="420" y="208"/>
                </a:lnTo>
                <a:lnTo>
                  <a:pt x="444" y="210"/>
                </a:lnTo>
                <a:lnTo>
                  <a:pt x="487" y="210"/>
                </a:lnTo>
                <a:lnTo>
                  <a:pt x="510" y="209"/>
                </a:lnTo>
                <a:lnTo>
                  <a:pt x="530" y="207"/>
                </a:lnTo>
                <a:lnTo>
                  <a:pt x="551" y="204"/>
                </a:lnTo>
                <a:lnTo>
                  <a:pt x="573" y="200"/>
                </a:lnTo>
                <a:lnTo>
                  <a:pt x="592" y="197"/>
                </a:lnTo>
                <a:lnTo>
                  <a:pt x="616" y="191"/>
                </a:lnTo>
                <a:lnTo>
                  <a:pt x="638" y="184"/>
                </a:lnTo>
                <a:lnTo>
                  <a:pt x="844" y="510"/>
                </a:lnTo>
                <a:lnTo>
                  <a:pt x="824" y="518"/>
                </a:lnTo>
                <a:lnTo>
                  <a:pt x="805" y="525"/>
                </a:lnTo>
                <a:lnTo>
                  <a:pt x="788" y="531"/>
                </a:lnTo>
                <a:lnTo>
                  <a:pt x="770" y="537"/>
                </a:lnTo>
                <a:lnTo>
                  <a:pt x="753" y="542"/>
                </a:lnTo>
                <a:lnTo>
                  <a:pt x="735" y="548"/>
                </a:lnTo>
                <a:lnTo>
                  <a:pt x="719" y="552"/>
                </a:lnTo>
                <a:lnTo>
                  <a:pt x="702" y="556"/>
                </a:lnTo>
                <a:lnTo>
                  <a:pt x="685" y="560"/>
                </a:lnTo>
                <a:lnTo>
                  <a:pt x="666" y="565"/>
                </a:lnTo>
                <a:lnTo>
                  <a:pt x="644" y="568"/>
                </a:lnTo>
                <a:lnTo>
                  <a:pt x="626" y="572"/>
                </a:lnTo>
                <a:lnTo>
                  <a:pt x="606" y="576"/>
                </a:lnTo>
                <a:lnTo>
                  <a:pt x="585" y="579"/>
                </a:lnTo>
                <a:lnTo>
                  <a:pt x="563" y="581"/>
                </a:lnTo>
                <a:lnTo>
                  <a:pt x="539" y="582"/>
                </a:lnTo>
                <a:lnTo>
                  <a:pt x="516" y="584"/>
                </a:lnTo>
                <a:lnTo>
                  <a:pt x="494" y="584"/>
                </a:lnTo>
                <a:lnTo>
                  <a:pt x="470" y="584"/>
                </a:lnTo>
                <a:lnTo>
                  <a:pt x="440" y="584"/>
                </a:lnTo>
                <a:lnTo>
                  <a:pt x="413" y="583"/>
                </a:lnTo>
                <a:lnTo>
                  <a:pt x="394" y="582"/>
                </a:lnTo>
                <a:lnTo>
                  <a:pt x="373" y="581"/>
                </a:lnTo>
                <a:lnTo>
                  <a:pt x="351" y="579"/>
                </a:lnTo>
                <a:lnTo>
                  <a:pt x="326" y="575"/>
                </a:lnTo>
                <a:lnTo>
                  <a:pt x="305" y="571"/>
                </a:lnTo>
                <a:lnTo>
                  <a:pt x="284" y="568"/>
                </a:lnTo>
                <a:lnTo>
                  <a:pt x="259" y="562"/>
                </a:lnTo>
                <a:lnTo>
                  <a:pt x="240" y="557"/>
                </a:lnTo>
                <a:lnTo>
                  <a:pt x="216" y="552"/>
                </a:lnTo>
                <a:lnTo>
                  <a:pt x="195" y="546"/>
                </a:lnTo>
                <a:lnTo>
                  <a:pt x="174" y="540"/>
                </a:lnTo>
                <a:lnTo>
                  <a:pt x="152" y="532"/>
                </a:lnTo>
                <a:lnTo>
                  <a:pt x="125" y="522"/>
                </a:lnTo>
                <a:lnTo>
                  <a:pt x="61" y="675"/>
                </a:lnTo>
                <a:lnTo>
                  <a:pt x="0" y="242"/>
                </a:lnTo>
                <a:lnTo>
                  <a:pt x="33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4560888" y="4335463"/>
            <a:ext cx="1679575" cy="1681162"/>
          </a:xfrm>
          <a:custGeom>
            <a:avLst/>
            <a:gdLst>
              <a:gd name="T0" fmla="*/ 2147483647 w 733"/>
              <a:gd name="T1" fmla="*/ 2147483647 h 733"/>
              <a:gd name="T2" fmla="*/ 2147483647 w 733"/>
              <a:gd name="T3" fmla="*/ 2147483647 h 733"/>
              <a:gd name="T4" fmla="*/ 2147483647 w 733"/>
              <a:gd name="T5" fmla="*/ 2147483647 h 733"/>
              <a:gd name="T6" fmla="*/ 2147483647 w 733"/>
              <a:gd name="T7" fmla="*/ 2147483647 h 733"/>
              <a:gd name="T8" fmla="*/ 2147483647 w 733"/>
              <a:gd name="T9" fmla="*/ 2147483647 h 733"/>
              <a:gd name="T10" fmla="*/ 2147483647 w 733"/>
              <a:gd name="T11" fmla="*/ 2147483647 h 733"/>
              <a:gd name="T12" fmla="*/ 2147483647 w 733"/>
              <a:gd name="T13" fmla="*/ 2147483647 h 733"/>
              <a:gd name="T14" fmla="*/ 2147483647 w 733"/>
              <a:gd name="T15" fmla="*/ 2147483647 h 733"/>
              <a:gd name="T16" fmla="*/ 2147483647 w 733"/>
              <a:gd name="T17" fmla="*/ 2147483647 h 733"/>
              <a:gd name="T18" fmla="*/ 2147483647 w 733"/>
              <a:gd name="T19" fmla="*/ 2147483647 h 733"/>
              <a:gd name="T20" fmla="*/ 2147483647 w 733"/>
              <a:gd name="T21" fmla="*/ 2147483647 h 733"/>
              <a:gd name="T22" fmla="*/ 2147483647 w 733"/>
              <a:gd name="T23" fmla="*/ 2147483647 h 733"/>
              <a:gd name="T24" fmla="*/ 2147483647 w 733"/>
              <a:gd name="T25" fmla="*/ 2147483647 h 733"/>
              <a:gd name="T26" fmla="*/ 2147483647 w 733"/>
              <a:gd name="T27" fmla="*/ 2147483647 h 733"/>
              <a:gd name="T28" fmla="*/ 2147483647 w 733"/>
              <a:gd name="T29" fmla="*/ 2147483647 h 733"/>
              <a:gd name="T30" fmla="*/ 2147483647 w 733"/>
              <a:gd name="T31" fmla="*/ 2147483647 h 733"/>
              <a:gd name="T32" fmla="*/ 2147483647 w 733"/>
              <a:gd name="T33" fmla="*/ 2147483647 h 733"/>
              <a:gd name="T34" fmla="*/ 2147483647 w 733"/>
              <a:gd name="T35" fmla="*/ 2147483647 h 733"/>
              <a:gd name="T36" fmla="*/ 2147483647 w 733"/>
              <a:gd name="T37" fmla="*/ 2147483647 h 733"/>
              <a:gd name="T38" fmla="*/ 2147483647 w 733"/>
              <a:gd name="T39" fmla="*/ 2147483647 h 733"/>
              <a:gd name="T40" fmla="*/ 2147483647 w 733"/>
              <a:gd name="T41" fmla="*/ 2147483647 h 733"/>
              <a:gd name="T42" fmla="*/ 2147483647 w 733"/>
              <a:gd name="T43" fmla="*/ 2147483647 h 733"/>
              <a:gd name="T44" fmla="*/ 2147483647 w 733"/>
              <a:gd name="T45" fmla="*/ 2147483647 h 733"/>
              <a:gd name="T46" fmla="*/ 2147483647 w 733"/>
              <a:gd name="T47" fmla="*/ 2147483647 h 733"/>
              <a:gd name="T48" fmla="*/ 2147483647 w 733"/>
              <a:gd name="T49" fmla="*/ 2147483647 h 733"/>
              <a:gd name="T50" fmla="*/ 2147483647 w 733"/>
              <a:gd name="T51" fmla="*/ 2147483647 h 733"/>
              <a:gd name="T52" fmla="*/ 2147483647 w 733"/>
              <a:gd name="T53" fmla="*/ 2147483647 h 733"/>
              <a:gd name="T54" fmla="*/ 2147483647 w 733"/>
              <a:gd name="T55" fmla="*/ 2147483647 h 733"/>
              <a:gd name="T56" fmla="*/ 2147483647 w 733"/>
              <a:gd name="T57" fmla="*/ 2147483647 h 733"/>
              <a:gd name="T58" fmla="*/ 2147483647 w 733"/>
              <a:gd name="T59" fmla="*/ 2147483647 h 733"/>
              <a:gd name="T60" fmla="*/ 2147483647 w 733"/>
              <a:gd name="T61" fmla="*/ 2147483647 h 733"/>
              <a:gd name="T62" fmla="*/ 2147483647 w 733"/>
              <a:gd name="T63" fmla="*/ 2147483647 h 733"/>
              <a:gd name="T64" fmla="*/ 2147483647 w 733"/>
              <a:gd name="T65" fmla="*/ 2147483647 h 733"/>
              <a:gd name="T66" fmla="*/ 2147483647 w 733"/>
              <a:gd name="T67" fmla="*/ 2147483647 h 733"/>
              <a:gd name="T68" fmla="*/ 2147483647 w 733"/>
              <a:gd name="T69" fmla="*/ 2147483647 h 733"/>
              <a:gd name="T70" fmla="*/ 0 w 733"/>
              <a:gd name="T71" fmla="*/ 2147483647 h 733"/>
              <a:gd name="T72" fmla="*/ 2147483647 w 733"/>
              <a:gd name="T73" fmla="*/ 2147483647 h 733"/>
              <a:gd name="T74" fmla="*/ 2147483647 w 733"/>
              <a:gd name="T75" fmla="*/ 2147483647 h 733"/>
              <a:gd name="T76" fmla="*/ 2147483647 w 733"/>
              <a:gd name="T77" fmla="*/ 2147483647 h 733"/>
              <a:gd name="T78" fmla="*/ 2147483647 w 733"/>
              <a:gd name="T79" fmla="*/ 2147483647 h 733"/>
              <a:gd name="T80" fmla="*/ 2147483647 w 733"/>
              <a:gd name="T81" fmla="*/ 2147483647 h 733"/>
              <a:gd name="T82" fmla="*/ 2147483647 w 733"/>
              <a:gd name="T83" fmla="*/ 2147483647 h 733"/>
              <a:gd name="T84" fmla="*/ 2147483647 w 733"/>
              <a:gd name="T85" fmla="*/ 2147483647 h 733"/>
              <a:gd name="T86" fmla="*/ 2147483647 w 733"/>
              <a:gd name="T87" fmla="*/ 2147483647 h 733"/>
              <a:gd name="T88" fmla="*/ 2147483647 w 733"/>
              <a:gd name="T89" fmla="*/ 2147483647 h 733"/>
              <a:gd name="T90" fmla="*/ 2147483647 w 733"/>
              <a:gd name="T91" fmla="*/ 2147483647 h 733"/>
              <a:gd name="T92" fmla="*/ 2147483647 w 733"/>
              <a:gd name="T93" fmla="*/ 2147483647 h 733"/>
              <a:gd name="T94" fmla="*/ 2147483647 w 733"/>
              <a:gd name="T95" fmla="*/ 2147483647 h 733"/>
              <a:gd name="T96" fmla="*/ 2147483647 w 733"/>
              <a:gd name="T97" fmla="*/ 2147483647 h 733"/>
              <a:gd name="T98" fmla="*/ 2147483647 w 733"/>
              <a:gd name="T99" fmla="*/ 2147483647 h 733"/>
              <a:gd name="T100" fmla="*/ 2147483647 w 733"/>
              <a:gd name="T101" fmla="*/ 2147483647 h 733"/>
              <a:gd name="T102" fmla="*/ 2147483647 w 733"/>
              <a:gd name="T103" fmla="*/ 2147483647 h 733"/>
              <a:gd name="T104" fmla="*/ 2147483647 w 733"/>
              <a:gd name="T105" fmla="*/ 2147483647 h 733"/>
              <a:gd name="T106" fmla="*/ 2147483647 w 733"/>
              <a:gd name="T107" fmla="*/ 2147483647 h 733"/>
              <a:gd name="T108" fmla="*/ 2147483647 w 733"/>
              <a:gd name="T109" fmla="*/ 0 h 733"/>
              <a:gd name="T110" fmla="*/ 2147483647 w 733"/>
              <a:gd name="T111" fmla="*/ 2147483647 h 73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33"/>
              <a:gd name="T169" fmla="*/ 0 h 733"/>
              <a:gd name="T170" fmla="*/ 733 w 733"/>
              <a:gd name="T171" fmla="*/ 733 h 73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33" h="733">
                <a:moveTo>
                  <a:pt x="733" y="161"/>
                </a:moveTo>
                <a:lnTo>
                  <a:pt x="724" y="177"/>
                </a:lnTo>
                <a:lnTo>
                  <a:pt x="718" y="190"/>
                </a:lnTo>
                <a:lnTo>
                  <a:pt x="710" y="204"/>
                </a:lnTo>
                <a:lnTo>
                  <a:pt x="704" y="217"/>
                </a:lnTo>
                <a:lnTo>
                  <a:pt x="696" y="231"/>
                </a:lnTo>
                <a:lnTo>
                  <a:pt x="687" y="245"/>
                </a:lnTo>
                <a:lnTo>
                  <a:pt x="679" y="258"/>
                </a:lnTo>
                <a:lnTo>
                  <a:pt x="670" y="272"/>
                </a:lnTo>
                <a:lnTo>
                  <a:pt x="659" y="287"/>
                </a:lnTo>
                <a:lnTo>
                  <a:pt x="648" y="303"/>
                </a:lnTo>
                <a:lnTo>
                  <a:pt x="639" y="316"/>
                </a:lnTo>
                <a:lnTo>
                  <a:pt x="628" y="329"/>
                </a:lnTo>
                <a:lnTo>
                  <a:pt x="616" y="345"/>
                </a:lnTo>
                <a:lnTo>
                  <a:pt x="604" y="361"/>
                </a:lnTo>
                <a:lnTo>
                  <a:pt x="592" y="375"/>
                </a:lnTo>
                <a:lnTo>
                  <a:pt x="579" y="390"/>
                </a:lnTo>
                <a:lnTo>
                  <a:pt x="568" y="402"/>
                </a:lnTo>
                <a:lnTo>
                  <a:pt x="552" y="419"/>
                </a:lnTo>
                <a:lnTo>
                  <a:pt x="539" y="433"/>
                </a:lnTo>
                <a:lnTo>
                  <a:pt x="526" y="445"/>
                </a:lnTo>
                <a:lnTo>
                  <a:pt x="511" y="459"/>
                </a:lnTo>
                <a:lnTo>
                  <a:pt x="500" y="469"/>
                </a:lnTo>
                <a:lnTo>
                  <a:pt x="486" y="481"/>
                </a:lnTo>
                <a:lnTo>
                  <a:pt x="472" y="493"/>
                </a:lnTo>
                <a:lnTo>
                  <a:pt x="456" y="506"/>
                </a:lnTo>
                <a:lnTo>
                  <a:pt x="442" y="517"/>
                </a:lnTo>
                <a:lnTo>
                  <a:pt x="426" y="529"/>
                </a:lnTo>
                <a:lnTo>
                  <a:pt x="406" y="543"/>
                </a:lnTo>
                <a:lnTo>
                  <a:pt x="389" y="555"/>
                </a:lnTo>
                <a:lnTo>
                  <a:pt x="371" y="568"/>
                </a:lnTo>
                <a:lnTo>
                  <a:pt x="352" y="581"/>
                </a:lnTo>
                <a:lnTo>
                  <a:pt x="332" y="592"/>
                </a:lnTo>
                <a:lnTo>
                  <a:pt x="433" y="733"/>
                </a:lnTo>
                <a:lnTo>
                  <a:pt x="30" y="552"/>
                </a:lnTo>
                <a:lnTo>
                  <a:pt x="0" y="194"/>
                </a:lnTo>
                <a:lnTo>
                  <a:pt x="84" y="295"/>
                </a:lnTo>
                <a:lnTo>
                  <a:pt x="103" y="286"/>
                </a:lnTo>
                <a:lnTo>
                  <a:pt x="122" y="276"/>
                </a:lnTo>
                <a:lnTo>
                  <a:pt x="147" y="264"/>
                </a:lnTo>
                <a:lnTo>
                  <a:pt x="171" y="250"/>
                </a:lnTo>
                <a:lnTo>
                  <a:pt x="196" y="233"/>
                </a:lnTo>
                <a:lnTo>
                  <a:pt x="217" y="218"/>
                </a:lnTo>
                <a:lnTo>
                  <a:pt x="237" y="201"/>
                </a:lnTo>
                <a:lnTo>
                  <a:pt x="257" y="184"/>
                </a:lnTo>
                <a:lnTo>
                  <a:pt x="273" y="168"/>
                </a:lnTo>
                <a:lnTo>
                  <a:pt x="290" y="150"/>
                </a:lnTo>
                <a:lnTo>
                  <a:pt x="308" y="130"/>
                </a:lnTo>
                <a:lnTo>
                  <a:pt x="323" y="112"/>
                </a:lnTo>
                <a:lnTo>
                  <a:pt x="338" y="93"/>
                </a:lnTo>
                <a:lnTo>
                  <a:pt x="351" y="76"/>
                </a:lnTo>
                <a:lnTo>
                  <a:pt x="365" y="53"/>
                </a:lnTo>
                <a:lnTo>
                  <a:pt x="378" y="32"/>
                </a:lnTo>
                <a:lnTo>
                  <a:pt x="385" y="16"/>
                </a:lnTo>
                <a:lnTo>
                  <a:pt x="392" y="0"/>
                </a:lnTo>
                <a:lnTo>
                  <a:pt x="733" y="1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5121275" y="2833688"/>
            <a:ext cx="1550988" cy="1955800"/>
          </a:xfrm>
          <a:custGeom>
            <a:avLst/>
            <a:gdLst>
              <a:gd name="T0" fmla="*/ 0 w 676"/>
              <a:gd name="T1" fmla="*/ 2147483647 h 853"/>
              <a:gd name="T2" fmla="*/ 2147483647 w 676"/>
              <a:gd name="T3" fmla="*/ 2147483647 h 853"/>
              <a:gd name="T4" fmla="*/ 2147483647 w 676"/>
              <a:gd name="T5" fmla="*/ 2147483647 h 853"/>
              <a:gd name="T6" fmla="*/ 2147483647 w 676"/>
              <a:gd name="T7" fmla="*/ 2147483647 h 853"/>
              <a:gd name="T8" fmla="*/ 2147483647 w 676"/>
              <a:gd name="T9" fmla="*/ 2147483647 h 853"/>
              <a:gd name="T10" fmla="*/ 2147483647 w 676"/>
              <a:gd name="T11" fmla="*/ 2147483647 h 853"/>
              <a:gd name="T12" fmla="*/ 2147483647 w 676"/>
              <a:gd name="T13" fmla="*/ 2147483647 h 853"/>
              <a:gd name="T14" fmla="*/ 2147483647 w 676"/>
              <a:gd name="T15" fmla="*/ 2147483647 h 853"/>
              <a:gd name="T16" fmla="*/ 2147483647 w 676"/>
              <a:gd name="T17" fmla="*/ 2147483647 h 853"/>
              <a:gd name="T18" fmla="*/ 2147483647 w 676"/>
              <a:gd name="T19" fmla="*/ 2147483647 h 853"/>
              <a:gd name="T20" fmla="*/ 2147483647 w 676"/>
              <a:gd name="T21" fmla="*/ 2147483647 h 853"/>
              <a:gd name="T22" fmla="*/ 2147483647 w 676"/>
              <a:gd name="T23" fmla="*/ 2147483647 h 853"/>
              <a:gd name="T24" fmla="*/ 2147483647 w 676"/>
              <a:gd name="T25" fmla="*/ 2147483647 h 853"/>
              <a:gd name="T26" fmla="*/ 2147483647 w 676"/>
              <a:gd name="T27" fmla="*/ 2147483647 h 853"/>
              <a:gd name="T28" fmla="*/ 2147483647 w 676"/>
              <a:gd name="T29" fmla="*/ 2147483647 h 853"/>
              <a:gd name="T30" fmla="*/ 2147483647 w 676"/>
              <a:gd name="T31" fmla="*/ 2147483647 h 853"/>
              <a:gd name="T32" fmla="*/ 2147483647 w 676"/>
              <a:gd name="T33" fmla="*/ 2147483647 h 853"/>
              <a:gd name="T34" fmla="*/ 2147483647 w 676"/>
              <a:gd name="T35" fmla="*/ 2147483647 h 853"/>
              <a:gd name="T36" fmla="*/ 2147483647 w 676"/>
              <a:gd name="T37" fmla="*/ 2147483647 h 853"/>
              <a:gd name="T38" fmla="*/ 2147483647 w 676"/>
              <a:gd name="T39" fmla="*/ 2147483647 h 853"/>
              <a:gd name="T40" fmla="*/ 2147483647 w 676"/>
              <a:gd name="T41" fmla="*/ 0 h 853"/>
              <a:gd name="T42" fmla="*/ 2147483647 w 676"/>
              <a:gd name="T43" fmla="*/ 2147483647 h 853"/>
              <a:gd name="T44" fmla="*/ 2147483647 w 676"/>
              <a:gd name="T45" fmla="*/ 2147483647 h 853"/>
              <a:gd name="T46" fmla="*/ 2147483647 w 676"/>
              <a:gd name="T47" fmla="*/ 2147483647 h 853"/>
              <a:gd name="T48" fmla="*/ 2147483647 w 676"/>
              <a:gd name="T49" fmla="*/ 2147483647 h 853"/>
              <a:gd name="T50" fmla="*/ 2147483647 w 676"/>
              <a:gd name="T51" fmla="*/ 2147483647 h 853"/>
              <a:gd name="T52" fmla="*/ 2147483647 w 676"/>
              <a:gd name="T53" fmla="*/ 2147483647 h 853"/>
              <a:gd name="T54" fmla="*/ 2147483647 w 676"/>
              <a:gd name="T55" fmla="*/ 2147483647 h 853"/>
              <a:gd name="T56" fmla="*/ 2147483647 w 676"/>
              <a:gd name="T57" fmla="*/ 2147483647 h 853"/>
              <a:gd name="T58" fmla="*/ 2147483647 w 676"/>
              <a:gd name="T59" fmla="*/ 2147483647 h 853"/>
              <a:gd name="T60" fmla="*/ 2147483647 w 676"/>
              <a:gd name="T61" fmla="*/ 2147483647 h 853"/>
              <a:gd name="T62" fmla="*/ 2147483647 w 676"/>
              <a:gd name="T63" fmla="*/ 2147483647 h 853"/>
              <a:gd name="T64" fmla="*/ 2147483647 w 676"/>
              <a:gd name="T65" fmla="*/ 2147483647 h 853"/>
              <a:gd name="T66" fmla="*/ 2147483647 w 676"/>
              <a:gd name="T67" fmla="*/ 2147483647 h 853"/>
              <a:gd name="T68" fmla="*/ 2147483647 w 676"/>
              <a:gd name="T69" fmla="*/ 2147483647 h 853"/>
              <a:gd name="T70" fmla="*/ 2147483647 w 676"/>
              <a:gd name="T71" fmla="*/ 2147483647 h 853"/>
              <a:gd name="T72" fmla="*/ 2147483647 w 676"/>
              <a:gd name="T73" fmla="*/ 2147483647 h 853"/>
              <a:gd name="T74" fmla="*/ 2147483647 w 676"/>
              <a:gd name="T75" fmla="*/ 2147483647 h 853"/>
              <a:gd name="T76" fmla="*/ 2147483647 w 676"/>
              <a:gd name="T77" fmla="*/ 2147483647 h 853"/>
              <a:gd name="T78" fmla="*/ 2147483647 w 676"/>
              <a:gd name="T79" fmla="*/ 2147483647 h 853"/>
              <a:gd name="T80" fmla="*/ 2147483647 w 676"/>
              <a:gd name="T81" fmla="*/ 2147483647 h 853"/>
              <a:gd name="T82" fmla="*/ 2147483647 w 676"/>
              <a:gd name="T83" fmla="*/ 2147483647 h 853"/>
              <a:gd name="T84" fmla="*/ 2147483647 w 676"/>
              <a:gd name="T85" fmla="*/ 2147483647 h 853"/>
              <a:gd name="T86" fmla="*/ 2147483647 w 676"/>
              <a:gd name="T87" fmla="*/ 2147483647 h 853"/>
              <a:gd name="T88" fmla="*/ 2147483647 w 676"/>
              <a:gd name="T89" fmla="*/ 2147483647 h 853"/>
              <a:gd name="T90" fmla="*/ 2147483647 w 676"/>
              <a:gd name="T91" fmla="*/ 2147483647 h 853"/>
              <a:gd name="T92" fmla="*/ 2147483647 w 676"/>
              <a:gd name="T93" fmla="*/ 2147483647 h 853"/>
              <a:gd name="T94" fmla="*/ 2147483647 w 676"/>
              <a:gd name="T95" fmla="*/ 2147483647 h 853"/>
              <a:gd name="T96" fmla="*/ 2147483647 w 676"/>
              <a:gd name="T97" fmla="*/ 2147483647 h 853"/>
              <a:gd name="T98" fmla="*/ 2147483647 w 676"/>
              <a:gd name="T99" fmla="*/ 2147483647 h 853"/>
              <a:gd name="T100" fmla="*/ 2147483647 w 676"/>
              <a:gd name="T101" fmla="*/ 2147483647 h 853"/>
              <a:gd name="T102" fmla="*/ 2147483647 w 676"/>
              <a:gd name="T103" fmla="*/ 2147483647 h 853"/>
              <a:gd name="T104" fmla="*/ 2147483647 w 676"/>
              <a:gd name="T105" fmla="*/ 2147483647 h 853"/>
              <a:gd name="T106" fmla="*/ 2147483647 w 676"/>
              <a:gd name="T107" fmla="*/ 2147483647 h 853"/>
              <a:gd name="T108" fmla="*/ 2147483647 w 676"/>
              <a:gd name="T109" fmla="*/ 2147483647 h 853"/>
              <a:gd name="T110" fmla="*/ 2147483647 w 676"/>
              <a:gd name="T111" fmla="*/ 2147483647 h 853"/>
              <a:gd name="T112" fmla="*/ 2147483647 w 676"/>
              <a:gd name="T113" fmla="*/ 2147483647 h 853"/>
              <a:gd name="T114" fmla="*/ 2147483647 w 676"/>
              <a:gd name="T115" fmla="*/ 2147483647 h 853"/>
              <a:gd name="T116" fmla="*/ 0 w 676"/>
              <a:gd name="T117" fmla="*/ 2147483647 h 85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676"/>
              <a:gd name="T178" fmla="*/ 0 h 853"/>
              <a:gd name="T179" fmla="*/ 676 w 676"/>
              <a:gd name="T180" fmla="*/ 853 h 85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676" h="853">
                <a:moveTo>
                  <a:pt x="0" y="542"/>
                </a:moveTo>
                <a:lnTo>
                  <a:pt x="168" y="605"/>
                </a:lnTo>
                <a:lnTo>
                  <a:pt x="177" y="584"/>
                </a:lnTo>
                <a:lnTo>
                  <a:pt x="184" y="564"/>
                </a:lnTo>
                <a:lnTo>
                  <a:pt x="189" y="545"/>
                </a:lnTo>
                <a:lnTo>
                  <a:pt x="194" y="528"/>
                </a:lnTo>
                <a:lnTo>
                  <a:pt x="199" y="509"/>
                </a:lnTo>
                <a:lnTo>
                  <a:pt x="203" y="487"/>
                </a:lnTo>
                <a:lnTo>
                  <a:pt x="206" y="467"/>
                </a:lnTo>
                <a:lnTo>
                  <a:pt x="209" y="447"/>
                </a:lnTo>
                <a:lnTo>
                  <a:pt x="212" y="424"/>
                </a:lnTo>
                <a:lnTo>
                  <a:pt x="213" y="400"/>
                </a:lnTo>
                <a:lnTo>
                  <a:pt x="213" y="357"/>
                </a:lnTo>
                <a:lnTo>
                  <a:pt x="212" y="334"/>
                </a:lnTo>
                <a:lnTo>
                  <a:pt x="211" y="314"/>
                </a:lnTo>
                <a:lnTo>
                  <a:pt x="208" y="293"/>
                </a:lnTo>
                <a:lnTo>
                  <a:pt x="204" y="271"/>
                </a:lnTo>
                <a:lnTo>
                  <a:pt x="200" y="252"/>
                </a:lnTo>
                <a:lnTo>
                  <a:pt x="195" y="228"/>
                </a:lnTo>
                <a:lnTo>
                  <a:pt x="188" y="205"/>
                </a:lnTo>
                <a:lnTo>
                  <a:pt x="514" y="0"/>
                </a:lnTo>
                <a:lnTo>
                  <a:pt x="522" y="20"/>
                </a:lnTo>
                <a:lnTo>
                  <a:pt x="529" y="39"/>
                </a:lnTo>
                <a:lnTo>
                  <a:pt x="535" y="56"/>
                </a:lnTo>
                <a:lnTo>
                  <a:pt x="541" y="74"/>
                </a:lnTo>
                <a:lnTo>
                  <a:pt x="546" y="91"/>
                </a:lnTo>
                <a:lnTo>
                  <a:pt x="552" y="109"/>
                </a:lnTo>
                <a:lnTo>
                  <a:pt x="556" y="125"/>
                </a:lnTo>
                <a:lnTo>
                  <a:pt x="560" y="142"/>
                </a:lnTo>
                <a:lnTo>
                  <a:pt x="564" y="159"/>
                </a:lnTo>
                <a:lnTo>
                  <a:pt x="569" y="178"/>
                </a:lnTo>
                <a:lnTo>
                  <a:pt x="572" y="200"/>
                </a:lnTo>
                <a:lnTo>
                  <a:pt x="576" y="218"/>
                </a:lnTo>
                <a:lnTo>
                  <a:pt x="580" y="238"/>
                </a:lnTo>
                <a:lnTo>
                  <a:pt x="583" y="259"/>
                </a:lnTo>
                <a:lnTo>
                  <a:pt x="584" y="281"/>
                </a:lnTo>
                <a:lnTo>
                  <a:pt x="586" y="305"/>
                </a:lnTo>
                <a:lnTo>
                  <a:pt x="588" y="328"/>
                </a:lnTo>
                <a:lnTo>
                  <a:pt x="588" y="350"/>
                </a:lnTo>
                <a:lnTo>
                  <a:pt x="588" y="374"/>
                </a:lnTo>
                <a:lnTo>
                  <a:pt x="588" y="404"/>
                </a:lnTo>
                <a:lnTo>
                  <a:pt x="587" y="431"/>
                </a:lnTo>
                <a:lnTo>
                  <a:pt x="586" y="450"/>
                </a:lnTo>
                <a:lnTo>
                  <a:pt x="584" y="471"/>
                </a:lnTo>
                <a:lnTo>
                  <a:pt x="583" y="493"/>
                </a:lnTo>
                <a:lnTo>
                  <a:pt x="579" y="518"/>
                </a:lnTo>
                <a:lnTo>
                  <a:pt x="575" y="539"/>
                </a:lnTo>
                <a:lnTo>
                  <a:pt x="571" y="560"/>
                </a:lnTo>
                <a:lnTo>
                  <a:pt x="566" y="585"/>
                </a:lnTo>
                <a:lnTo>
                  <a:pt x="561" y="604"/>
                </a:lnTo>
                <a:lnTo>
                  <a:pt x="556" y="628"/>
                </a:lnTo>
                <a:lnTo>
                  <a:pt x="550" y="649"/>
                </a:lnTo>
                <a:lnTo>
                  <a:pt x="543" y="670"/>
                </a:lnTo>
                <a:lnTo>
                  <a:pt x="536" y="692"/>
                </a:lnTo>
                <a:lnTo>
                  <a:pt x="527" y="719"/>
                </a:lnTo>
                <a:lnTo>
                  <a:pt x="517" y="746"/>
                </a:lnTo>
                <a:lnTo>
                  <a:pt x="676" y="811"/>
                </a:lnTo>
                <a:lnTo>
                  <a:pt x="277" y="853"/>
                </a:lnTo>
                <a:lnTo>
                  <a:pt x="0" y="54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4837113" y="1698625"/>
            <a:ext cx="1814512" cy="1727200"/>
          </a:xfrm>
          <a:custGeom>
            <a:avLst/>
            <a:gdLst>
              <a:gd name="T0" fmla="*/ 2147483647 w 791"/>
              <a:gd name="T1" fmla="*/ 0 h 753"/>
              <a:gd name="T2" fmla="*/ 2147483647 w 791"/>
              <a:gd name="T3" fmla="*/ 2147483647 h 753"/>
              <a:gd name="T4" fmla="*/ 2147483647 w 791"/>
              <a:gd name="T5" fmla="*/ 2147483647 h 753"/>
              <a:gd name="T6" fmla="*/ 2147483647 w 791"/>
              <a:gd name="T7" fmla="*/ 2147483647 h 753"/>
              <a:gd name="T8" fmla="*/ 2147483647 w 791"/>
              <a:gd name="T9" fmla="*/ 2147483647 h 753"/>
              <a:gd name="T10" fmla="*/ 2147483647 w 791"/>
              <a:gd name="T11" fmla="*/ 2147483647 h 753"/>
              <a:gd name="T12" fmla="*/ 2147483647 w 791"/>
              <a:gd name="T13" fmla="*/ 2147483647 h 753"/>
              <a:gd name="T14" fmla="*/ 2147483647 w 791"/>
              <a:gd name="T15" fmla="*/ 2147483647 h 753"/>
              <a:gd name="T16" fmla="*/ 2147483647 w 791"/>
              <a:gd name="T17" fmla="*/ 2147483647 h 753"/>
              <a:gd name="T18" fmla="*/ 2147483647 w 791"/>
              <a:gd name="T19" fmla="*/ 2147483647 h 753"/>
              <a:gd name="T20" fmla="*/ 2147483647 w 791"/>
              <a:gd name="T21" fmla="*/ 2147483647 h 753"/>
              <a:gd name="T22" fmla="*/ 2147483647 w 791"/>
              <a:gd name="T23" fmla="*/ 2147483647 h 753"/>
              <a:gd name="T24" fmla="*/ 2147483647 w 791"/>
              <a:gd name="T25" fmla="*/ 2147483647 h 753"/>
              <a:gd name="T26" fmla="*/ 2147483647 w 791"/>
              <a:gd name="T27" fmla="*/ 2147483647 h 753"/>
              <a:gd name="T28" fmla="*/ 2147483647 w 791"/>
              <a:gd name="T29" fmla="*/ 2147483647 h 753"/>
              <a:gd name="T30" fmla="*/ 2147483647 w 791"/>
              <a:gd name="T31" fmla="*/ 2147483647 h 753"/>
              <a:gd name="T32" fmla="*/ 2147483647 w 791"/>
              <a:gd name="T33" fmla="*/ 2147483647 h 753"/>
              <a:gd name="T34" fmla="*/ 2147483647 w 791"/>
              <a:gd name="T35" fmla="*/ 2147483647 h 753"/>
              <a:gd name="T36" fmla="*/ 2147483647 w 791"/>
              <a:gd name="T37" fmla="*/ 2147483647 h 753"/>
              <a:gd name="T38" fmla="*/ 2147483647 w 791"/>
              <a:gd name="T39" fmla="*/ 2147483647 h 753"/>
              <a:gd name="T40" fmla="*/ 2147483647 w 791"/>
              <a:gd name="T41" fmla="*/ 2147483647 h 753"/>
              <a:gd name="T42" fmla="*/ 2147483647 w 791"/>
              <a:gd name="T43" fmla="*/ 2147483647 h 753"/>
              <a:gd name="T44" fmla="*/ 2147483647 w 791"/>
              <a:gd name="T45" fmla="*/ 2147483647 h 753"/>
              <a:gd name="T46" fmla="*/ 2147483647 w 791"/>
              <a:gd name="T47" fmla="*/ 2147483647 h 753"/>
              <a:gd name="T48" fmla="*/ 2147483647 w 791"/>
              <a:gd name="T49" fmla="*/ 2147483647 h 753"/>
              <a:gd name="T50" fmla="*/ 2147483647 w 791"/>
              <a:gd name="T51" fmla="*/ 2147483647 h 753"/>
              <a:gd name="T52" fmla="*/ 2147483647 w 791"/>
              <a:gd name="T53" fmla="*/ 2147483647 h 753"/>
              <a:gd name="T54" fmla="*/ 2147483647 w 791"/>
              <a:gd name="T55" fmla="*/ 2147483647 h 753"/>
              <a:gd name="T56" fmla="*/ 2147483647 w 791"/>
              <a:gd name="T57" fmla="*/ 2147483647 h 753"/>
              <a:gd name="T58" fmla="*/ 2147483647 w 791"/>
              <a:gd name="T59" fmla="*/ 2147483647 h 753"/>
              <a:gd name="T60" fmla="*/ 2147483647 w 791"/>
              <a:gd name="T61" fmla="*/ 2147483647 h 753"/>
              <a:gd name="T62" fmla="*/ 2147483647 w 791"/>
              <a:gd name="T63" fmla="*/ 2147483647 h 753"/>
              <a:gd name="T64" fmla="*/ 2147483647 w 791"/>
              <a:gd name="T65" fmla="*/ 2147483647 h 753"/>
              <a:gd name="T66" fmla="*/ 2147483647 w 791"/>
              <a:gd name="T67" fmla="*/ 2147483647 h 753"/>
              <a:gd name="T68" fmla="*/ 2147483647 w 791"/>
              <a:gd name="T69" fmla="*/ 2147483647 h 753"/>
              <a:gd name="T70" fmla="*/ 2147483647 w 791"/>
              <a:gd name="T71" fmla="*/ 2147483647 h 753"/>
              <a:gd name="T72" fmla="*/ 2147483647 w 791"/>
              <a:gd name="T73" fmla="*/ 2147483647 h 753"/>
              <a:gd name="T74" fmla="*/ 2147483647 w 791"/>
              <a:gd name="T75" fmla="*/ 2147483647 h 753"/>
              <a:gd name="T76" fmla="*/ 2147483647 w 791"/>
              <a:gd name="T77" fmla="*/ 2147483647 h 753"/>
              <a:gd name="T78" fmla="*/ 2147483647 w 791"/>
              <a:gd name="T79" fmla="*/ 2147483647 h 753"/>
              <a:gd name="T80" fmla="*/ 2147483647 w 791"/>
              <a:gd name="T81" fmla="*/ 2147483647 h 753"/>
              <a:gd name="T82" fmla="*/ 2147483647 w 791"/>
              <a:gd name="T83" fmla="*/ 2147483647 h 753"/>
              <a:gd name="T84" fmla="*/ 2147483647 w 791"/>
              <a:gd name="T85" fmla="*/ 2147483647 h 753"/>
              <a:gd name="T86" fmla="*/ 2147483647 w 791"/>
              <a:gd name="T87" fmla="*/ 2147483647 h 753"/>
              <a:gd name="T88" fmla="*/ 2147483647 w 791"/>
              <a:gd name="T89" fmla="*/ 2147483647 h 753"/>
              <a:gd name="T90" fmla="*/ 2147483647 w 791"/>
              <a:gd name="T91" fmla="*/ 2147483647 h 753"/>
              <a:gd name="T92" fmla="*/ 2147483647 w 791"/>
              <a:gd name="T93" fmla="*/ 2147483647 h 753"/>
              <a:gd name="T94" fmla="*/ 2147483647 w 791"/>
              <a:gd name="T95" fmla="*/ 2147483647 h 753"/>
              <a:gd name="T96" fmla="*/ 2147483647 w 791"/>
              <a:gd name="T97" fmla="*/ 2147483647 h 753"/>
              <a:gd name="T98" fmla="*/ 2147483647 w 791"/>
              <a:gd name="T99" fmla="*/ 2147483647 h 753"/>
              <a:gd name="T100" fmla="*/ 2147483647 w 791"/>
              <a:gd name="T101" fmla="*/ 2147483647 h 753"/>
              <a:gd name="T102" fmla="*/ 2147483647 w 791"/>
              <a:gd name="T103" fmla="*/ 2147483647 h 753"/>
              <a:gd name="T104" fmla="*/ 2147483647 w 791"/>
              <a:gd name="T105" fmla="*/ 2147483647 h 753"/>
              <a:gd name="T106" fmla="*/ 2147483647 w 791"/>
              <a:gd name="T107" fmla="*/ 2147483647 h 753"/>
              <a:gd name="T108" fmla="*/ 2147483647 w 791"/>
              <a:gd name="T109" fmla="*/ 2147483647 h 753"/>
              <a:gd name="T110" fmla="*/ 2147483647 w 791"/>
              <a:gd name="T111" fmla="*/ 2147483647 h 753"/>
              <a:gd name="T112" fmla="*/ 2147483647 w 791"/>
              <a:gd name="T113" fmla="*/ 2147483647 h 753"/>
              <a:gd name="T114" fmla="*/ 2147483647 w 791"/>
              <a:gd name="T115" fmla="*/ 2147483647 h 753"/>
              <a:gd name="T116" fmla="*/ 0 w 791"/>
              <a:gd name="T117" fmla="*/ 2147483647 h 753"/>
              <a:gd name="T118" fmla="*/ 2147483647 w 791"/>
              <a:gd name="T119" fmla="*/ 0 h 7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91"/>
              <a:gd name="T181" fmla="*/ 0 h 753"/>
              <a:gd name="T182" fmla="*/ 791 w 791"/>
              <a:gd name="T183" fmla="*/ 753 h 75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91" h="753">
                <a:moveTo>
                  <a:pt x="161" y="0"/>
                </a:moveTo>
                <a:lnTo>
                  <a:pt x="177" y="8"/>
                </a:lnTo>
                <a:lnTo>
                  <a:pt x="190" y="15"/>
                </a:lnTo>
                <a:lnTo>
                  <a:pt x="204" y="22"/>
                </a:lnTo>
                <a:lnTo>
                  <a:pt x="217" y="29"/>
                </a:lnTo>
                <a:lnTo>
                  <a:pt x="231" y="37"/>
                </a:lnTo>
                <a:lnTo>
                  <a:pt x="244" y="46"/>
                </a:lnTo>
                <a:lnTo>
                  <a:pt x="257" y="54"/>
                </a:lnTo>
                <a:lnTo>
                  <a:pt x="270" y="62"/>
                </a:lnTo>
                <a:lnTo>
                  <a:pt x="286" y="73"/>
                </a:lnTo>
                <a:lnTo>
                  <a:pt x="303" y="85"/>
                </a:lnTo>
                <a:lnTo>
                  <a:pt x="316" y="94"/>
                </a:lnTo>
                <a:lnTo>
                  <a:pt x="329" y="105"/>
                </a:lnTo>
                <a:lnTo>
                  <a:pt x="345" y="116"/>
                </a:lnTo>
                <a:lnTo>
                  <a:pt x="361" y="128"/>
                </a:lnTo>
                <a:lnTo>
                  <a:pt x="375" y="140"/>
                </a:lnTo>
                <a:lnTo>
                  <a:pt x="389" y="153"/>
                </a:lnTo>
                <a:lnTo>
                  <a:pt x="402" y="165"/>
                </a:lnTo>
                <a:lnTo>
                  <a:pt x="418" y="180"/>
                </a:lnTo>
                <a:lnTo>
                  <a:pt x="432" y="193"/>
                </a:lnTo>
                <a:lnTo>
                  <a:pt x="444" y="206"/>
                </a:lnTo>
                <a:lnTo>
                  <a:pt x="458" y="221"/>
                </a:lnTo>
                <a:lnTo>
                  <a:pt x="469" y="232"/>
                </a:lnTo>
                <a:lnTo>
                  <a:pt x="481" y="246"/>
                </a:lnTo>
                <a:lnTo>
                  <a:pt x="493" y="260"/>
                </a:lnTo>
                <a:lnTo>
                  <a:pt x="506" y="277"/>
                </a:lnTo>
                <a:lnTo>
                  <a:pt x="517" y="291"/>
                </a:lnTo>
                <a:lnTo>
                  <a:pt x="529" y="307"/>
                </a:lnTo>
                <a:lnTo>
                  <a:pt x="543" y="326"/>
                </a:lnTo>
                <a:lnTo>
                  <a:pt x="555" y="343"/>
                </a:lnTo>
                <a:lnTo>
                  <a:pt x="568" y="362"/>
                </a:lnTo>
                <a:lnTo>
                  <a:pt x="580" y="381"/>
                </a:lnTo>
                <a:lnTo>
                  <a:pt x="591" y="401"/>
                </a:lnTo>
                <a:lnTo>
                  <a:pt x="603" y="422"/>
                </a:lnTo>
                <a:lnTo>
                  <a:pt x="612" y="440"/>
                </a:lnTo>
                <a:lnTo>
                  <a:pt x="621" y="457"/>
                </a:lnTo>
                <a:lnTo>
                  <a:pt x="629" y="477"/>
                </a:lnTo>
                <a:lnTo>
                  <a:pt x="634" y="491"/>
                </a:lnTo>
                <a:lnTo>
                  <a:pt x="791" y="429"/>
                </a:lnTo>
                <a:lnTo>
                  <a:pt x="547" y="753"/>
                </a:lnTo>
                <a:lnTo>
                  <a:pt x="115" y="700"/>
                </a:lnTo>
                <a:lnTo>
                  <a:pt x="286" y="631"/>
                </a:lnTo>
                <a:lnTo>
                  <a:pt x="275" y="608"/>
                </a:lnTo>
                <a:lnTo>
                  <a:pt x="264" y="586"/>
                </a:lnTo>
                <a:lnTo>
                  <a:pt x="249" y="562"/>
                </a:lnTo>
                <a:lnTo>
                  <a:pt x="232" y="537"/>
                </a:lnTo>
                <a:lnTo>
                  <a:pt x="217" y="516"/>
                </a:lnTo>
                <a:lnTo>
                  <a:pt x="201" y="496"/>
                </a:lnTo>
                <a:lnTo>
                  <a:pt x="184" y="476"/>
                </a:lnTo>
                <a:lnTo>
                  <a:pt x="167" y="459"/>
                </a:lnTo>
                <a:lnTo>
                  <a:pt x="150" y="443"/>
                </a:lnTo>
                <a:lnTo>
                  <a:pt x="130" y="425"/>
                </a:lnTo>
                <a:lnTo>
                  <a:pt x="111" y="410"/>
                </a:lnTo>
                <a:lnTo>
                  <a:pt x="93" y="395"/>
                </a:lnTo>
                <a:lnTo>
                  <a:pt x="75" y="382"/>
                </a:lnTo>
                <a:lnTo>
                  <a:pt x="53" y="368"/>
                </a:lnTo>
                <a:lnTo>
                  <a:pt x="31" y="355"/>
                </a:lnTo>
                <a:lnTo>
                  <a:pt x="16" y="348"/>
                </a:lnTo>
                <a:lnTo>
                  <a:pt x="0" y="339"/>
                </a:lnTo>
                <a:lnTo>
                  <a:pt x="16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Freeform 10"/>
          <p:cNvSpPr>
            <a:spLocks/>
          </p:cNvSpPr>
          <p:nvPr/>
        </p:nvSpPr>
        <p:spPr bwMode="auto">
          <a:xfrm>
            <a:off x="3567113" y="1258888"/>
            <a:ext cx="1754187" cy="1414462"/>
          </a:xfrm>
          <a:custGeom>
            <a:avLst/>
            <a:gdLst>
              <a:gd name="T0" fmla="*/ 2147483647 w 765"/>
              <a:gd name="T1" fmla="*/ 2147483647 h 617"/>
              <a:gd name="T2" fmla="*/ 2147483647 w 765"/>
              <a:gd name="T3" fmla="*/ 2147483647 h 617"/>
              <a:gd name="T4" fmla="*/ 2147483647 w 765"/>
              <a:gd name="T5" fmla="*/ 2147483647 h 617"/>
              <a:gd name="T6" fmla="*/ 2147483647 w 765"/>
              <a:gd name="T7" fmla="*/ 2147483647 h 617"/>
              <a:gd name="T8" fmla="*/ 2147483647 w 765"/>
              <a:gd name="T9" fmla="*/ 2147483647 h 617"/>
              <a:gd name="T10" fmla="*/ 2147483647 w 765"/>
              <a:gd name="T11" fmla="*/ 2147483647 h 617"/>
              <a:gd name="T12" fmla="*/ 2147483647 w 765"/>
              <a:gd name="T13" fmla="*/ 2147483647 h 617"/>
              <a:gd name="T14" fmla="*/ 2147483647 w 765"/>
              <a:gd name="T15" fmla="*/ 2147483647 h 617"/>
              <a:gd name="T16" fmla="*/ 2147483647 w 765"/>
              <a:gd name="T17" fmla="*/ 2147483647 h 617"/>
              <a:gd name="T18" fmla="*/ 2147483647 w 765"/>
              <a:gd name="T19" fmla="*/ 2147483647 h 617"/>
              <a:gd name="T20" fmla="*/ 2147483647 w 765"/>
              <a:gd name="T21" fmla="*/ 2147483647 h 617"/>
              <a:gd name="T22" fmla="*/ 2147483647 w 765"/>
              <a:gd name="T23" fmla="*/ 2147483647 h 617"/>
              <a:gd name="T24" fmla="*/ 2147483647 w 765"/>
              <a:gd name="T25" fmla="*/ 2147483647 h 617"/>
              <a:gd name="T26" fmla="*/ 2147483647 w 765"/>
              <a:gd name="T27" fmla="*/ 2147483647 h 617"/>
              <a:gd name="T28" fmla="*/ 2147483647 w 765"/>
              <a:gd name="T29" fmla="*/ 2147483647 h 617"/>
              <a:gd name="T30" fmla="*/ 2147483647 w 765"/>
              <a:gd name="T31" fmla="*/ 2147483647 h 617"/>
              <a:gd name="T32" fmla="*/ 2147483647 w 765"/>
              <a:gd name="T33" fmla="*/ 2147483647 h 617"/>
              <a:gd name="T34" fmla="*/ 2147483647 w 765"/>
              <a:gd name="T35" fmla="*/ 2147483647 h 617"/>
              <a:gd name="T36" fmla="*/ 0 w 765"/>
              <a:gd name="T37" fmla="*/ 2147483647 h 617"/>
              <a:gd name="T38" fmla="*/ 2147483647 w 765"/>
              <a:gd name="T39" fmla="*/ 2147483647 h 617"/>
              <a:gd name="T40" fmla="*/ 2147483647 w 765"/>
              <a:gd name="T41" fmla="*/ 2147483647 h 617"/>
              <a:gd name="T42" fmla="*/ 2147483647 w 765"/>
              <a:gd name="T43" fmla="*/ 2147483647 h 617"/>
              <a:gd name="T44" fmla="*/ 2147483647 w 765"/>
              <a:gd name="T45" fmla="*/ 2147483647 h 617"/>
              <a:gd name="T46" fmla="*/ 2147483647 w 765"/>
              <a:gd name="T47" fmla="*/ 2147483647 h 617"/>
              <a:gd name="T48" fmla="*/ 2147483647 w 765"/>
              <a:gd name="T49" fmla="*/ 2147483647 h 617"/>
              <a:gd name="T50" fmla="*/ 2147483647 w 765"/>
              <a:gd name="T51" fmla="*/ 2147483647 h 617"/>
              <a:gd name="T52" fmla="*/ 2147483647 w 765"/>
              <a:gd name="T53" fmla="*/ 2147483647 h 617"/>
              <a:gd name="T54" fmla="*/ 2147483647 w 765"/>
              <a:gd name="T55" fmla="*/ 2147483647 h 617"/>
              <a:gd name="T56" fmla="*/ 2147483647 w 765"/>
              <a:gd name="T57" fmla="*/ 2147483647 h 617"/>
              <a:gd name="T58" fmla="*/ 2147483647 w 765"/>
              <a:gd name="T59" fmla="*/ 2147483647 h 617"/>
              <a:gd name="T60" fmla="*/ 2147483647 w 765"/>
              <a:gd name="T61" fmla="*/ 2147483647 h 617"/>
              <a:gd name="T62" fmla="*/ 2147483647 w 765"/>
              <a:gd name="T63" fmla="*/ 2147483647 h 617"/>
              <a:gd name="T64" fmla="*/ 2147483647 w 765"/>
              <a:gd name="T65" fmla="*/ 2147483647 h 617"/>
              <a:gd name="T66" fmla="*/ 2147483647 w 765"/>
              <a:gd name="T67" fmla="*/ 2147483647 h 617"/>
              <a:gd name="T68" fmla="*/ 2147483647 w 765"/>
              <a:gd name="T69" fmla="*/ 2147483647 h 617"/>
              <a:gd name="T70" fmla="*/ 2147483647 w 765"/>
              <a:gd name="T71" fmla="*/ 2147483647 h 617"/>
              <a:gd name="T72" fmla="*/ 2147483647 w 765"/>
              <a:gd name="T73" fmla="*/ 2147483647 h 617"/>
              <a:gd name="T74" fmla="*/ 2147483647 w 765"/>
              <a:gd name="T75" fmla="*/ 2147483647 h 617"/>
              <a:gd name="T76" fmla="*/ 2147483647 w 765"/>
              <a:gd name="T77" fmla="*/ 2147483647 h 617"/>
              <a:gd name="T78" fmla="*/ 2147483647 w 765"/>
              <a:gd name="T79" fmla="*/ 2147483647 h 617"/>
              <a:gd name="T80" fmla="*/ 2147483647 w 765"/>
              <a:gd name="T81" fmla="*/ 2147483647 h 617"/>
              <a:gd name="T82" fmla="*/ 2147483647 w 765"/>
              <a:gd name="T83" fmla="*/ 2147483647 h 617"/>
              <a:gd name="T84" fmla="*/ 2147483647 w 765"/>
              <a:gd name="T85" fmla="*/ 2147483647 h 617"/>
              <a:gd name="T86" fmla="*/ 2147483647 w 765"/>
              <a:gd name="T87" fmla="*/ 2147483647 h 617"/>
              <a:gd name="T88" fmla="*/ 2147483647 w 765"/>
              <a:gd name="T89" fmla="*/ 2147483647 h 617"/>
              <a:gd name="T90" fmla="*/ 2147483647 w 765"/>
              <a:gd name="T91" fmla="*/ 2147483647 h 617"/>
              <a:gd name="T92" fmla="*/ 2147483647 w 765"/>
              <a:gd name="T93" fmla="*/ 2147483647 h 617"/>
              <a:gd name="T94" fmla="*/ 2147483647 w 765"/>
              <a:gd name="T95" fmla="*/ 2147483647 h 617"/>
              <a:gd name="T96" fmla="*/ 2147483647 w 765"/>
              <a:gd name="T97" fmla="*/ 0 h 617"/>
              <a:gd name="T98" fmla="*/ 2147483647 w 765"/>
              <a:gd name="T99" fmla="*/ 2147483647 h 617"/>
              <a:gd name="T100" fmla="*/ 2147483647 w 765"/>
              <a:gd name="T101" fmla="*/ 2147483647 h 61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765"/>
              <a:gd name="T154" fmla="*/ 0 h 617"/>
              <a:gd name="T155" fmla="*/ 765 w 765"/>
              <a:gd name="T156" fmla="*/ 617 h 61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765" h="617">
                <a:moveTo>
                  <a:pt x="408" y="617"/>
                </a:moveTo>
                <a:lnTo>
                  <a:pt x="458" y="497"/>
                </a:lnTo>
                <a:lnTo>
                  <a:pt x="442" y="492"/>
                </a:lnTo>
                <a:lnTo>
                  <a:pt x="424" y="488"/>
                </a:lnTo>
                <a:lnTo>
                  <a:pt x="401" y="483"/>
                </a:lnTo>
                <a:lnTo>
                  <a:pt x="382" y="480"/>
                </a:lnTo>
                <a:lnTo>
                  <a:pt x="361" y="477"/>
                </a:lnTo>
                <a:lnTo>
                  <a:pt x="338" y="475"/>
                </a:lnTo>
                <a:lnTo>
                  <a:pt x="314" y="473"/>
                </a:lnTo>
                <a:lnTo>
                  <a:pt x="271" y="473"/>
                </a:lnTo>
                <a:lnTo>
                  <a:pt x="249" y="474"/>
                </a:lnTo>
                <a:lnTo>
                  <a:pt x="228" y="476"/>
                </a:lnTo>
                <a:lnTo>
                  <a:pt x="207" y="478"/>
                </a:lnTo>
                <a:lnTo>
                  <a:pt x="186" y="482"/>
                </a:lnTo>
                <a:lnTo>
                  <a:pt x="166" y="486"/>
                </a:lnTo>
                <a:lnTo>
                  <a:pt x="142" y="491"/>
                </a:lnTo>
                <a:lnTo>
                  <a:pt x="121" y="498"/>
                </a:lnTo>
                <a:lnTo>
                  <a:pt x="176" y="244"/>
                </a:lnTo>
                <a:lnTo>
                  <a:pt x="0" y="143"/>
                </a:lnTo>
                <a:lnTo>
                  <a:pt x="9" y="140"/>
                </a:lnTo>
                <a:lnTo>
                  <a:pt x="27" y="134"/>
                </a:lnTo>
                <a:lnTo>
                  <a:pt x="41" y="130"/>
                </a:lnTo>
                <a:lnTo>
                  <a:pt x="57" y="125"/>
                </a:lnTo>
                <a:lnTo>
                  <a:pt x="76" y="121"/>
                </a:lnTo>
                <a:lnTo>
                  <a:pt x="92" y="117"/>
                </a:lnTo>
                <a:lnTo>
                  <a:pt x="113" y="112"/>
                </a:lnTo>
                <a:lnTo>
                  <a:pt x="131" y="109"/>
                </a:lnTo>
                <a:lnTo>
                  <a:pt x="152" y="106"/>
                </a:lnTo>
                <a:lnTo>
                  <a:pt x="174" y="103"/>
                </a:lnTo>
                <a:lnTo>
                  <a:pt x="195" y="101"/>
                </a:lnTo>
                <a:lnTo>
                  <a:pt x="219" y="100"/>
                </a:lnTo>
                <a:lnTo>
                  <a:pt x="242" y="98"/>
                </a:lnTo>
                <a:lnTo>
                  <a:pt x="265" y="98"/>
                </a:lnTo>
                <a:lnTo>
                  <a:pt x="289" y="98"/>
                </a:lnTo>
                <a:lnTo>
                  <a:pt x="319" y="98"/>
                </a:lnTo>
                <a:lnTo>
                  <a:pt x="346" y="99"/>
                </a:lnTo>
                <a:lnTo>
                  <a:pt x="364" y="100"/>
                </a:lnTo>
                <a:lnTo>
                  <a:pt x="386" y="102"/>
                </a:lnTo>
                <a:lnTo>
                  <a:pt x="407" y="104"/>
                </a:lnTo>
                <a:lnTo>
                  <a:pt x="432" y="107"/>
                </a:lnTo>
                <a:lnTo>
                  <a:pt x="453" y="111"/>
                </a:lnTo>
                <a:lnTo>
                  <a:pt x="473" y="115"/>
                </a:lnTo>
                <a:lnTo>
                  <a:pt x="499" y="120"/>
                </a:lnTo>
                <a:lnTo>
                  <a:pt x="519" y="125"/>
                </a:lnTo>
                <a:lnTo>
                  <a:pt x="543" y="131"/>
                </a:lnTo>
                <a:lnTo>
                  <a:pt x="563" y="136"/>
                </a:lnTo>
                <a:lnTo>
                  <a:pt x="585" y="143"/>
                </a:lnTo>
                <a:lnTo>
                  <a:pt x="607" y="150"/>
                </a:lnTo>
                <a:lnTo>
                  <a:pt x="672" y="0"/>
                </a:lnTo>
                <a:lnTo>
                  <a:pt x="765" y="418"/>
                </a:lnTo>
                <a:lnTo>
                  <a:pt x="408" y="61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4084206" y="1580718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>
            <a:off x="5325100" y="2269961"/>
            <a:ext cx="720000" cy="720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5659536" y="3527788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4965950" y="4819968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3686106" y="5157108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2804037" y="1898741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2415949" y="4459121"/>
            <a:ext cx="720000" cy="720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2083888" y="3205888"/>
            <a:ext cx="720000" cy="720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algn="ctr"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74" name="Datumsplatzhalter 7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DEBD1BF-7E7D-4ECC-B4BA-1BA5CBDA0F69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F4244-5767-6A4B-B1F7-5C9D91052F5F}" type="slidenum">
              <a:rPr lang="en-US"/>
              <a:pPr/>
              <a:t>28</a:t>
            </a:fld>
            <a:endParaRPr lang="en-US"/>
          </a:p>
        </p:txBody>
      </p:sp>
      <p:sp>
        <p:nvSpPr>
          <p:cNvPr id="634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Kreislauf 3</a:t>
            </a:r>
            <a:endParaRPr lang="de-DE" dirty="0"/>
          </a:p>
        </p:txBody>
      </p:sp>
      <p:grpSp>
        <p:nvGrpSpPr>
          <p:cNvPr id="59" name="Bögen"/>
          <p:cNvGrpSpPr/>
          <p:nvPr/>
        </p:nvGrpSpPr>
        <p:grpSpPr>
          <a:xfrm>
            <a:off x="1950990" y="1769472"/>
            <a:ext cx="4320000" cy="4320000"/>
            <a:chOff x="2369820" y="1744980"/>
            <a:chExt cx="4320000" cy="4320000"/>
          </a:xfrm>
        </p:grpSpPr>
        <p:sp>
          <p:nvSpPr>
            <p:cNvPr id="60" name="Bogen 59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18224998"/>
                <a:gd name="adj2" fmla="val 19525875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Bogen 60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20449238"/>
                <a:gd name="adj2" fmla="val 21109704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Bogen 61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321501"/>
                <a:gd name="adj2" fmla="val 964625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Bogen 63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1873815"/>
                <a:gd name="adj2" fmla="val 2851055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Bogen 66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7380735"/>
                <a:gd name="adj2" fmla="val 8867602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Bogen 72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9764868"/>
                <a:gd name="adj2" fmla="val 10436887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Bogen 73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11278796"/>
                <a:gd name="adj2" fmla="val 11895728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Bogen 74"/>
            <p:cNvSpPr/>
            <p:nvPr/>
          </p:nvSpPr>
          <p:spPr>
            <a:xfrm>
              <a:off x="2369820" y="1744980"/>
              <a:ext cx="4320000" cy="4320000"/>
            </a:xfrm>
            <a:prstGeom prst="arc">
              <a:avLst>
                <a:gd name="adj1" fmla="val 12809370"/>
                <a:gd name="adj2" fmla="val 14578404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triangl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6" name="Rechteck 75"/>
          <p:cNvSpPr/>
          <p:nvPr/>
        </p:nvSpPr>
        <p:spPr>
          <a:xfrm>
            <a:off x="2832239" y="984612"/>
            <a:ext cx="2796540" cy="480060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Lorem Ipsum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3150618" y="177709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3004350" y="163123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4840875" y="272197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4694607" y="257611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193300" y="363637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5047032" y="349051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888500" y="454315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4742232" y="439729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908548" y="5465172"/>
            <a:ext cx="264414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2762280" y="5319316"/>
            <a:ext cx="288000" cy="288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kern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1800" b="1" kern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240928" y="272197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1094660" y="257611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8028" y="3636372"/>
            <a:ext cx="216000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751760" y="349051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7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212353" y="4543152"/>
            <a:ext cx="2148840" cy="504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717D87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</a:t>
            </a:r>
            <a:endParaRPr lang="de-DE" sz="16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1066085" y="4397296"/>
            <a:ext cx="298668" cy="29866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chemeClr val="tx2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5" name="Gerade Verbindung mit Pfeil 94"/>
          <p:cNvCxnSpPr>
            <a:stCxn id="76" idx="2"/>
            <a:endCxn id="78" idx="0"/>
          </p:cNvCxnSpPr>
          <p:nvPr/>
        </p:nvCxnSpPr>
        <p:spPr>
          <a:xfrm>
            <a:off x="4230509" y="1464672"/>
            <a:ext cx="109" cy="31242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headEnd type="none" w="med" len="med"/>
            <a:tailEnd type="triangle" w="lg" len="med"/>
          </a:ln>
          <a:effectLst/>
        </p:spPr>
      </p:cxnSp>
      <p:sp>
        <p:nvSpPr>
          <p:cNvPr id="97" name="Datumsplatzhalter 9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9618298-21B9-4E33-913F-A12BA4D34173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"/>
          <p:cNvSpPr>
            <a:spLocks/>
          </p:cNvSpPr>
          <p:nvPr/>
        </p:nvSpPr>
        <p:spPr bwMode="auto">
          <a:xfrm>
            <a:off x="1096963" y="2919413"/>
            <a:ext cx="3249612" cy="3009900"/>
          </a:xfrm>
          <a:custGeom>
            <a:avLst/>
            <a:gdLst>
              <a:gd name="T0" fmla="*/ 0 w 2047"/>
              <a:gd name="T1" fmla="*/ 2147483647 h 1896"/>
              <a:gd name="T2" fmla="*/ 2147483647 w 2047"/>
              <a:gd name="T3" fmla="*/ 2147483647 h 1896"/>
              <a:gd name="T4" fmla="*/ 2147483647 w 2047"/>
              <a:gd name="T5" fmla="*/ 2147483647 h 1896"/>
              <a:gd name="T6" fmla="*/ 2147483647 w 2047"/>
              <a:gd name="T7" fmla="*/ 2147483647 h 1896"/>
              <a:gd name="T8" fmla="*/ 2147483647 w 2047"/>
              <a:gd name="T9" fmla="*/ 2147483647 h 1896"/>
              <a:gd name="T10" fmla="*/ 2147483647 w 2047"/>
              <a:gd name="T11" fmla="*/ 2147483647 h 1896"/>
              <a:gd name="T12" fmla="*/ 2147483647 w 2047"/>
              <a:gd name="T13" fmla="*/ 2147483647 h 1896"/>
              <a:gd name="T14" fmla="*/ 2147483647 w 2047"/>
              <a:gd name="T15" fmla="*/ 2147483647 h 1896"/>
              <a:gd name="T16" fmla="*/ 0 w 2047"/>
              <a:gd name="T17" fmla="*/ 2147483647 h 1896"/>
              <a:gd name="T18" fmla="*/ 0 w 2047"/>
              <a:gd name="T19" fmla="*/ 2147483647 h 18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47"/>
              <a:gd name="T31" fmla="*/ 0 h 1896"/>
              <a:gd name="T32" fmla="*/ 2047 w 2047"/>
              <a:gd name="T33" fmla="*/ 1896 h 18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47" h="1896">
                <a:moveTo>
                  <a:pt x="0" y="501"/>
                </a:moveTo>
                <a:lnTo>
                  <a:pt x="684" y="498"/>
                </a:lnTo>
                <a:cubicBezTo>
                  <a:pt x="342" y="0"/>
                  <a:pt x="1521" y="18"/>
                  <a:pt x="1182" y="501"/>
                </a:cubicBezTo>
                <a:cubicBezTo>
                  <a:pt x="1374" y="501"/>
                  <a:pt x="1859" y="375"/>
                  <a:pt x="1959" y="501"/>
                </a:cubicBezTo>
                <a:cubicBezTo>
                  <a:pt x="2047" y="611"/>
                  <a:pt x="2024" y="899"/>
                  <a:pt x="1959" y="1011"/>
                </a:cubicBezTo>
                <a:cubicBezTo>
                  <a:pt x="1920" y="1137"/>
                  <a:pt x="1608" y="726"/>
                  <a:pt x="1569" y="1173"/>
                </a:cubicBezTo>
                <a:cubicBezTo>
                  <a:pt x="1527" y="1689"/>
                  <a:pt x="1956" y="1411"/>
                  <a:pt x="1956" y="1401"/>
                </a:cubicBezTo>
                <a:cubicBezTo>
                  <a:pt x="1956" y="1648"/>
                  <a:pt x="1956" y="1896"/>
                  <a:pt x="1956" y="1896"/>
                </a:cubicBezTo>
                <a:lnTo>
                  <a:pt x="0" y="1896"/>
                </a:lnTo>
                <a:lnTo>
                  <a:pt x="0" y="501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36000" tIns="864000" rIns="288000" bIns="36000" anchor="ctr" anchorCtr="1">
            <a:noAutofit/>
          </a:bodyPr>
          <a:lstStyle/>
          <a:p>
            <a:pPr lvl="0" algn="just"/>
            <a:r>
              <a:rPr lang="de-DE" sz="1600" dirty="0" smtClean="0">
                <a:solidFill>
                  <a:prstClr val="white"/>
                </a:solidFill>
              </a:rPr>
              <a:t>Lorem Ipsum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3525838" y="3702051"/>
            <a:ext cx="3795712" cy="2227262"/>
          </a:xfrm>
          <a:custGeom>
            <a:avLst/>
            <a:gdLst>
              <a:gd name="T0" fmla="*/ 2147483647 w 2391"/>
              <a:gd name="T1" fmla="*/ 2147483647 h 1403"/>
              <a:gd name="T2" fmla="*/ 2147483647 w 2391"/>
              <a:gd name="T3" fmla="*/ 2147483647 h 1403"/>
              <a:gd name="T4" fmla="*/ 2147483647 w 2391"/>
              <a:gd name="T5" fmla="*/ 2147483647 h 1403"/>
              <a:gd name="T6" fmla="*/ 2147483647 w 2391"/>
              <a:gd name="T7" fmla="*/ 2147483647 h 1403"/>
              <a:gd name="T8" fmla="*/ 2147483647 w 2391"/>
              <a:gd name="T9" fmla="*/ 2147483647 h 1403"/>
              <a:gd name="T10" fmla="*/ 2147483647 w 2391"/>
              <a:gd name="T11" fmla="*/ 2147483647 h 1403"/>
              <a:gd name="T12" fmla="*/ 2147483647 w 2391"/>
              <a:gd name="T13" fmla="*/ 2147483647 h 1403"/>
              <a:gd name="T14" fmla="*/ 2147483647 w 2391"/>
              <a:gd name="T15" fmla="*/ 2147483647 h 1403"/>
              <a:gd name="T16" fmla="*/ 2147483647 w 2391"/>
              <a:gd name="T17" fmla="*/ 2147483647 h 1403"/>
              <a:gd name="T18" fmla="*/ 2147483647 w 2391"/>
              <a:gd name="T19" fmla="*/ 2147483647 h 1403"/>
              <a:gd name="T20" fmla="*/ 2147483647 w 2391"/>
              <a:gd name="T21" fmla="*/ 2147483647 h 14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91"/>
              <a:gd name="T34" fmla="*/ 0 h 1403"/>
              <a:gd name="T35" fmla="*/ 2391 w 2391"/>
              <a:gd name="T36" fmla="*/ 1403 h 140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91" h="1403">
                <a:moveTo>
                  <a:pt x="2391" y="11"/>
                </a:moveTo>
                <a:lnTo>
                  <a:pt x="1705" y="11"/>
                </a:lnTo>
                <a:cubicBezTo>
                  <a:pt x="2045" y="530"/>
                  <a:pt x="866" y="481"/>
                  <a:pt x="1210" y="13"/>
                </a:cubicBezTo>
                <a:cubicBezTo>
                  <a:pt x="1067" y="14"/>
                  <a:pt x="893" y="53"/>
                  <a:pt x="761" y="59"/>
                </a:cubicBezTo>
                <a:cubicBezTo>
                  <a:pt x="450" y="95"/>
                  <a:pt x="423" y="0"/>
                  <a:pt x="429" y="5"/>
                </a:cubicBezTo>
                <a:cubicBezTo>
                  <a:pt x="486" y="57"/>
                  <a:pt x="530" y="355"/>
                  <a:pt x="416" y="541"/>
                </a:cubicBezTo>
                <a:cubicBezTo>
                  <a:pt x="321" y="577"/>
                  <a:pt x="78" y="271"/>
                  <a:pt x="37" y="679"/>
                </a:cubicBezTo>
                <a:cubicBezTo>
                  <a:pt x="0" y="1197"/>
                  <a:pt x="427" y="918"/>
                  <a:pt x="427" y="908"/>
                </a:cubicBezTo>
                <a:cubicBezTo>
                  <a:pt x="427" y="1155"/>
                  <a:pt x="427" y="1403"/>
                  <a:pt x="427" y="1403"/>
                </a:cubicBezTo>
                <a:lnTo>
                  <a:pt x="2391" y="1403"/>
                </a:lnTo>
                <a:lnTo>
                  <a:pt x="2391" y="11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720000" tIns="36000" rIns="36000" bIns="0" anchor="ctr">
            <a:noAutofit/>
          </a:bodyPr>
          <a:lstStyle/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Lorem Ipsum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096963" y="1504951"/>
            <a:ext cx="3795712" cy="2224087"/>
          </a:xfrm>
          <a:custGeom>
            <a:avLst/>
            <a:gdLst>
              <a:gd name="T0" fmla="*/ 0 w 2391"/>
              <a:gd name="T1" fmla="*/ 2147483647 h 1401"/>
              <a:gd name="T2" fmla="*/ 2147483647 w 2391"/>
              <a:gd name="T3" fmla="*/ 2147483647 h 1401"/>
              <a:gd name="T4" fmla="*/ 2147483647 w 2391"/>
              <a:gd name="T5" fmla="*/ 2147483647 h 1401"/>
              <a:gd name="T6" fmla="*/ 2147483647 w 2391"/>
              <a:gd name="T7" fmla="*/ 2147483647 h 1401"/>
              <a:gd name="T8" fmla="*/ 2147483647 w 2391"/>
              <a:gd name="T9" fmla="*/ 2147483647 h 1401"/>
              <a:gd name="T10" fmla="*/ 2147483647 w 2391"/>
              <a:gd name="T11" fmla="*/ 2147483647 h 1401"/>
              <a:gd name="T12" fmla="*/ 2147483647 w 2391"/>
              <a:gd name="T13" fmla="*/ 2147483647 h 1401"/>
              <a:gd name="T14" fmla="*/ 2147483647 w 2391"/>
              <a:gd name="T15" fmla="*/ 2147483647 h 1401"/>
              <a:gd name="T16" fmla="*/ 2147483647 w 2391"/>
              <a:gd name="T17" fmla="*/ 0 h 1401"/>
              <a:gd name="T18" fmla="*/ 0 w 2391"/>
              <a:gd name="T19" fmla="*/ 0 h 1401"/>
              <a:gd name="T20" fmla="*/ 0 w 2391"/>
              <a:gd name="T21" fmla="*/ 2147483647 h 14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91"/>
              <a:gd name="T34" fmla="*/ 0 h 1401"/>
              <a:gd name="T35" fmla="*/ 2391 w 2391"/>
              <a:gd name="T36" fmla="*/ 1401 h 14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91" h="1401">
                <a:moveTo>
                  <a:pt x="0" y="1392"/>
                </a:moveTo>
                <a:lnTo>
                  <a:pt x="686" y="1392"/>
                </a:lnTo>
                <a:cubicBezTo>
                  <a:pt x="346" y="873"/>
                  <a:pt x="1525" y="922"/>
                  <a:pt x="1181" y="1390"/>
                </a:cubicBezTo>
                <a:cubicBezTo>
                  <a:pt x="1324" y="1389"/>
                  <a:pt x="1498" y="1350"/>
                  <a:pt x="1630" y="1344"/>
                </a:cubicBezTo>
                <a:cubicBezTo>
                  <a:pt x="1941" y="1308"/>
                  <a:pt x="1969" y="1401"/>
                  <a:pt x="1963" y="1396"/>
                </a:cubicBezTo>
                <a:cubicBezTo>
                  <a:pt x="1906" y="1344"/>
                  <a:pt x="1860" y="1052"/>
                  <a:pt x="1974" y="866"/>
                </a:cubicBezTo>
                <a:cubicBezTo>
                  <a:pt x="2069" y="830"/>
                  <a:pt x="2313" y="1132"/>
                  <a:pt x="2354" y="724"/>
                </a:cubicBezTo>
                <a:cubicBezTo>
                  <a:pt x="2391" y="206"/>
                  <a:pt x="1964" y="485"/>
                  <a:pt x="1964" y="495"/>
                </a:cubicBezTo>
                <a:cubicBezTo>
                  <a:pt x="1964" y="248"/>
                  <a:pt x="1964" y="0"/>
                  <a:pt x="1964" y="0"/>
                </a:cubicBezTo>
                <a:lnTo>
                  <a:pt x="0" y="0"/>
                </a:lnTo>
                <a:lnTo>
                  <a:pt x="0" y="1392"/>
                </a:ln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lIns="36000" tIns="72000" rIns="828000" bIns="108000" anchor="ctr" anchorCtr="1">
            <a:noAutofit/>
          </a:bodyPr>
          <a:lstStyle/>
          <a:p>
            <a:pPr algn="just"/>
            <a:r>
              <a:rPr lang="de-DE" sz="1600" dirty="0" smtClean="0">
                <a:solidFill>
                  <a:schemeClr val="bg1"/>
                </a:solidFill>
              </a:rPr>
              <a:t>Lorem Ipsum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4073525" y="1504951"/>
            <a:ext cx="3248025" cy="3017837"/>
          </a:xfrm>
          <a:custGeom>
            <a:avLst/>
            <a:gdLst>
              <a:gd name="T0" fmla="*/ 2147483647 w 2046"/>
              <a:gd name="T1" fmla="*/ 2147483647 h 1901"/>
              <a:gd name="T2" fmla="*/ 2147483647 w 2046"/>
              <a:gd name="T3" fmla="*/ 2147483647 h 1901"/>
              <a:gd name="T4" fmla="*/ 2147483647 w 2046"/>
              <a:gd name="T5" fmla="*/ 2147483647 h 1901"/>
              <a:gd name="T6" fmla="*/ 2147483647 w 2046"/>
              <a:gd name="T7" fmla="*/ 2147483647 h 1901"/>
              <a:gd name="T8" fmla="*/ 2147483647 w 2046"/>
              <a:gd name="T9" fmla="*/ 2147483647 h 1901"/>
              <a:gd name="T10" fmla="*/ 2147483647 w 2046"/>
              <a:gd name="T11" fmla="*/ 2147483647 h 1901"/>
              <a:gd name="T12" fmla="*/ 2147483647 w 2046"/>
              <a:gd name="T13" fmla="*/ 2147483647 h 1901"/>
              <a:gd name="T14" fmla="*/ 2147483647 w 2046"/>
              <a:gd name="T15" fmla="*/ 0 h 1901"/>
              <a:gd name="T16" fmla="*/ 2147483647 w 2046"/>
              <a:gd name="T17" fmla="*/ 0 h 1901"/>
              <a:gd name="T18" fmla="*/ 2147483647 w 2046"/>
              <a:gd name="T19" fmla="*/ 2147483647 h 19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46"/>
              <a:gd name="T31" fmla="*/ 0 h 1901"/>
              <a:gd name="T32" fmla="*/ 2046 w 2046"/>
              <a:gd name="T33" fmla="*/ 1901 h 19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46" h="1901">
                <a:moveTo>
                  <a:pt x="2046" y="1393"/>
                </a:moveTo>
                <a:lnTo>
                  <a:pt x="1360" y="1393"/>
                </a:lnTo>
                <a:cubicBezTo>
                  <a:pt x="1700" y="1901"/>
                  <a:pt x="526" y="1873"/>
                  <a:pt x="864" y="1395"/>
                </a:cubicBezTo>
                <a:cubicBezTo>
                  <a:pt x="672" y="1395"/>
                  <a:pt x="185" y="1516"/>
                  <a:pt x="87" y="1395"/>
                </a:cubicBezTo>
                <a:cubicBezTo>
                  <a:pt x="0" y="1284"/>
                  <a:pt x="22" y="997"/>
                  <a:pt x="87" y="885"/>
                </a:cubicBezTo>
                <a:cubicBezTo>
                  <a:pt x="131" y="764"/>
                  <a:pt x="438" y="1170"/>
                  <a:pt x="477" y="723"/>
                </a:cubicBezTo>
                <a:cubicBezTo>
                  <a:pt x="519" y="207"/>
                  <a:pt x="90" y="485"/>
                  <a:pt x="90" y="495"/>
                </a:cubicBezTo>
                <a:cubicBezTo>
                  <a:pt x="90" y="248"/>
                  <a:pt x="90" y="0"/>
                  <a:pt x="90" y="0"/>
                </a:cubicBezTo>
                <a:lnTo>
                  <a:pt x="2046" y="0"/>
                </a:lnTo>
                <a:lnTo>
                  <a:pt x="2046" y="1393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180000" tIns="36000" rIns="36000" bIns="864000" anchor="ctr">
            <a:noAutofit/>
          </a:bodyPr>
          <a:lstStyle/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Lorem Ipsum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2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Puzzle</a:t>
            </a:r>
            <a:endParaRPr lang="de-DE" dirty="0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2EE3464-4F83-4F1F-A860-2BE27EA8915D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9933CB2-369E-4759-8698-82F1F1D28FC7}" type="datetime1">
              <a:rPr lang="de-DE" smtClean="0"/>
              <a:t>13.04.2016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3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BFADA6-74CB-5C4C-9EA3-E770228F3BF2}" type="slidenum">
              <a:rPr lang="en-US"/>
              <a:pPr/>
              <a:t>30</a:t>
            </a:fld>
            <a:endParaRPr lang="en-US"/>
          </a:p>
        </p:txBody>
      </p:sp>
      <p:sp>
        <p:nvSpPr>
          <p:cNvPr id="307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734" name="Freeform 3"/>
          <p:cNvSpPr>
            <a:spLocks/>
          </p:cNvSpPr>
          <p:nvPr/>
        </p:nvSpPr>
        <p:spPr bwMode="auto">
          <a:xfrm flipV="1">
            <a:off x="1088781" y="1365250"/>
            <a:ext cx="7217019" cy="2120664"/>
          </a:xfrm>
          <a:custGeom>
            <a:avLst/>
            <a:gdLst>
              <a:gd name="T0" fmla="*/ 5153 w 5219"/>
              <a:gd name="T1" fmla="*/ 1064 h 1064"/>
              <a:gd name="T2" fmla="*/ 560 w 5219"/>
              <a:gd name="T3" fmla="*/ 1064 h 1064"/>
              <a:gd name="T4" fmla="*/ 0 w 5219"/>
              <a:gd name="T5" fmla="*/ 0 h 1064"/>
              <a:gd name="T6" fmla="*/ 560 w 5219"/>
              <a:gd name="T7" fmla="*/ 772 h 1064"/>
              <a:gd name="T8" fmla="*/ 5153 w 5219"/>
              <a:gd name="T9" fmla="*/ 772 h 1064"/>
              <a:gd name="T10" fmla="*/ 5219 w 5219"/>
              <a:gd name="T11" fmla="*/ 918 h 1064"/>
              <a:gd name="T12" fmla="*/ 5153 w 5219"/>
              <a:gd name="T13" fmla="*/ 1064 h 1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19"/>
              <a:gd name="T22" fmla="*/ 0 h 1064"/>
              <a:gd name="T23" fmla="*/ 5219 w 5219"/>
              <a:gd name="T24" fmla="*/ 1064 h 1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19" h="1064">
                <a:moveTo>
                  <a:pt x="5153" y="1064"/>
                </a:moveTo>
                <a:lnTo>
                  <a:pt x="560" y="1064"/>
                </a:lnTo>
                <a:lnTo>
                  <a:pt x="0" y="0"/>
                </a:lnTo>
                <a:lnTo>
                  <a:pt x="560" y="772"/>
                </a:lnTo>
                <a:lnTo>
                  <a:pt x="5153" y="772"/>
                </a:lnTo>
                <a:lnTo>
                  <a:pt x="5219" y="918"/>
                </a:lnTo>
                <a:lnTo>
                  <a:pt x="5153" y="1064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35" name="Freeform 4"/>
          <p:cNvSpPr>
            <a:spLocks/>
          </p:cNvSpPr>
          <p:nvPr/>
        </p:nvSpPr>
        <p:spPr bwMode="auto">
          <a:xfrm flipV="1">
            <a:off x="1140069" y="2190395"/>
            <a:ext cx="7168620" cy="1433042"/>
          </a:xfrm>
          <a:custGeom>
            <a:avLst/>
            <a:gdLst>
              <a:gd name="T0" fmla="*/ 5118 w 5184"/>
              <a:gd name="T1" fmla="*/ 719 h 719"/>
              <a:gd name="T2" fmla="*/ 525 w 5184"/>
              <a:gd name="T3" fmla="*/ 719 h 719"/>
              <a:gd name="T4" fmla="*/ 0 w 5184"/>
              <a:gd name="T5" fmla="*/ 0 h 719"/>
              <a:gd name="T6" fmla="*/ 525 w 5184"/>
              <a:gd name="T7" fmla="*/ 427 h 719"/>
              <a:gd name="T8" fmla="*/ 5118 w 5184"/>
              <a:gd name="T9" fmla="*/ 427 h 719"/>
              <a:gd name="T10" fmla="*/ 5184 w 5184"/>
              <a:gd name="T11" fmla="*/ 573 h 719"/>
              <a:gd name="T12" fmla="*/ 5118 w 5184"/>
              <a:gd name="T13" fmla="*/ 719 h 7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84"/>
              <a:gd name="T22" fmla="*/ 0 h 719"/>
              <a:gd name="T23" fmla="*/ 5184 w 5184"/>
              <a:gd name="T24" fmla="*/ 719 h 7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84" h="719">
                <a:moveTo>
                  <a:pt x="5118" y="719"/>
                </a:moveTo>
                <a:lnTo>
                  <a:pt x="525" y="719"/>
                </a:lnTo>
                <a:lnTo>
                  <a:pt x="0" y="0"/>
                </a:lnTo>
                <a:lnTo>
                  <a:pt x="525" y="427"/>
                </a:lnTo>
                <a:lnTo>
                  <a:pt x="5118" y="427"/>
                </a:lnTo>
                <a:lnTo>
                  <a:pt x="5184" y="573"/>
                </a:lnTo>
                <a:lnTo>
                  <a:pt x="5118" y="719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36" name="Freeform 5"/>
          <p:cNvSpPr>
            <a:spLocks/>
          </p:cNvSpPr>
          <p:nvPr/>
        </p:nvSpPr>
        <p:spPr bwMode="auto">
          <a:xfrm flipV="1">
            <a:off x="1131277" y="2991624"/>
            <a:ext cx="7176917" cy="815180"/>
          </a:xfrm>
          <a:custGeom>
            <a:avLst/>
            <a:gdLst>
              <a:gd name="T0" fmla="*/ 5124 w 5190"/>
              <a:gd name="T1" fmla="*/ 409 h 409"/>
              <a:gd name="T2" fmla="*/ 531 w 5190"/>
              <a:gd name="T3" fmla="*/ 409 h 409"/>
              <a:gd name="T4" fmla="*/ 0 w 5190"/>
              <a:gd name="T5" fmla="*/ 0 h 409"/>
              <a:gd name="T6" fmla="*/ 531 w 5190"/>
              <a:gd name="T7" fmla="*/ 117 h 409"/>
              <a:gd name="T8" fmla="*/ 5124 w 5190"/>
              <a:gd name="T9" fmla="*/ 117 h 409"/>
              <a:gd name="T10" fmla="*/ 5190 w 5190"/>
              <a:gd name="T11" fmla="*/ 263 h 409"/>
              <a:gd name="T12" fmla="*/ 5124 w 5190"/>
              <a:gd name="T13" fmla="*/ 409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90"/>
              <a:gd name="T22" fmla="*/ 0 h 409"/>
              <a:gd name="T23" fmla="*/ 5190 w 5190"/>
              <a:gd name="T24" fmla="*/ 409 h 4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90" h="409">
                <a:moveTo>
                  <a:pt x="5124" y="409"/>
                </a:moveTo>
                <a:lnTo>
                  <a:pt x="531" y="409"/>
                </a:lnTo>
                <a:lnTo>
                  <a:pt x="0" y="0"/>
                </a:lnTo>
                <a:lnTo>
                  <a:pt x="531" y="117"/>
                </a:lnTo>
                <a:lnTo>
                  <a:pt x="5124" y="117"/>
                </a:lnTo>
                <a:lnTo>
                  <a:pt x="5190" y="263"/>
                </a:lnTo>
                <a:lnTo>
                  <a:pt x="5124" y="409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37" name="Freeform 6"/>
          <p:cNvSpPr>
            <a:spLocks/>
          </p:cNvSpPr>
          <p:nvPr/>
        </p:nvSpPr>
        <p:spPr bwMode="auto">
          <a:xfrm>
            <a:off x="1131277" y="3599521"/>
            <a:ext cx="7176917" cy="815180"/>
          </a:xfrm>
          <a:custGeom>
            <a:avLst/>
            <a:gdLst>
              <a:gd name="T0" fmla="*/ 5124 w 5190"/>
              <a:gd name="T1" fmla="*/ 409 h 409"/>
              <a:gd name="T2" fmla="*/ 531 w 5190"/>
              <a:gd name="T3" fmla="*/ 409 h 409"/>
              <a:gd name="T4" fmla="*/ 0 w 5190"/>
              <a:gd name="T5" fmla="*/ 0 h 409"/>
              <a:gd name="T6" fmla="*/ 531 w 5190"/>
              <a:gd name="T7" fmla="*/ 117 h 409"/>
              <a:gd name="T8" fmla="*/ 5124 w 5190"/>
              <a:gd name="T9" fmla="*/ 117 h 409"/>
              <a:gd name="T10" fmla="*/ 5190 w 5190"/>
              <a:gd name="T11" fmla="*/ 263 h 409"/>
              <a:gd name="T12" fmla="*/ 5124 w 5190"/>
              <a:gd name="T13" fmla="*/ 409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90"/>
              <a:gd name="T22" fmla="*/ 0 h 409"/>
              <a:gd name="T23" fmla="*/ 5190 w 5190"/>
              <a:gd name="T24" fmla="*/ 409 h 4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90" h="409">
                <a:moveTo>
                  <a:pt x="5124" y="409"/>
                </a:moveTo>
                <a:lnTo>
                  <a:pt x="531" y="409"/>
                </a:lnTo>
                <a:lnTo>
                  <a:pt x="0" y="0"/>
                </a:lnTo>
                <a:lnTo>
                  <a:pt x="531" y="117"/>
                </a:lnTo>
                <a:lnTo>
                  <a:pt x="5124" y="117"/>
                </a:lnTo>
                <a:lnTo>
                  <a:pt x="5190" y="263"/>
                </a:lnTo>
                <a:lnTo>
                  <a:pt x="5124" y="409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38" name="Freeform 7"/>
          <p:cNvSpPr>
            <a:spLocks/>
          </p:cNvSpPr>
          <p:nvPr/>
        </p:nvSpPr>
        <p:spPr bwMode="auto">
          <a:xfrm>
            <a:off x="1140069" y="3806804"/>
            <a:ext cx="7168620" cy="1433042"/>
          </a:xfrm>
          <a:custGeom>
            <a:avLst/>
            <a:gdLst>
              <a:gd name="T0" fmla="*/ 5118 w 5184"/>
              <a:gd name="T1" fmla="*/ 719 h 719"/>
              <a:gd name="T2" fmla="*/ 525 w 5184"/>
              <a:gd name="T3" fmla="*/ 719 h 719"/>
              <a:gd name="T4" fmla="*/ 0 w 5184"/>
              <a:gd name="T5" fmla="*/ 0 h 719"/>
              <a:gd name="T6" fmla="*/ 525 w 5184"/>
              <a:gd name="T7" fmla="*/ 427 h 719"/>
              <a:gd name="T8" fmla="*/ 5118 w 5184"/>
              <a:gd name="T9" fmla="*/ 427 h 719"/>
              <a:gd name="T10" fmla="*/ 5184 w 5184"/>
              <a:gd name="T11" fmla="*/ 573 h 719"/>
              <a:gd name="T12" fmla="*/ 5118 w 5184"/>
              <a:gd name="T13" fmla="*/ 719 h 7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84"/>
              <a:gd name="T22" fmla="*/ 0 h 719"/>
              <a:gd name="T23" fmla="*/ 5184 w 5184"/>
              <a:gd name="T24" fmla="*/ 719 h 7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84" h="719">
                <a:moveTo>
                  <a:pt x="5118" y="719"/>
                </a:moveTo>
                <a:lnTo>
                  <a:pt x="525" y="719"/>
                </a:lnTo>
                <a:lnTo>
                  <a:pt x="0" y="0"/>
                </a:lnTo>
                <a:lnTo>
                  <a:pt x="525" y="427"/>
                </a:lnTo>
                <a:lnTo>
                  <a:pt x="5118" y="427"/>
                </a:lnTo>
                <a:lnTo>
                  <a:pt x="5184" y="573"/>
                </a:lnTo>
                <a:lnTo>
                  <a:pt x="5118" y="719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39" name="Freeform 8"/>
          <p:cNvSpPr>
            <a:spLocks/>
          </p:cNvSpPr>
          <p:nvPr/>
        </p:nvSpPr>
        <p:spPr bwMode="auto">
          <a:xfrm>
            <a:off x="1088781" y="3956286"/>
            <a:ext cx="7217019" cy="2120664"/>
          </a:xfrm>
          <a:custGeom>
            <a:avLst/>
            <a:gdLst>
              <a:gd name="T0" fmla="*/ 5153 w 5219"/>
              <a:gd name="T1" fmla="*/ 1064 h 1064"/>
              <a:gd name="T2" fmla="*/ 560 w 5219"/>
              <a:gd name="T3" fmla="*/ 1064 h 1064"/>
              <a:gd name="T4" fmla="*/ 0 w 5219"/>
              <a:gd name="T5" fmla="*/ 0 h 1064"/>
              <a:gd name="T6" fmla="*/ 560 w 5219"/>
              <a:gd name="T7" fmla="*/ 772 h 1064"/>
              <a:gd name="T8" fmla="*/ 5153 w 5219"/>
              <a:gd name="T9" fmla="*/ 772 h 1064"/>
              <a:gd name="T10" fmla="*/ 5219 w 5219"/>
              <a:gd name="T11" fmla="*/ 918 h 1064"/>
              <a:gd name="T12" fmla="*/ 5153 w 5219"/>
              <a:gd name="T13" fmla="*/ 1064 h 1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19"/>
              <a:gd name="T22" fmla="*/ 0 h 1064"/>
              <a:gd name="T23" fmla="*/ 5219 w 5219"/>
              <a:gd name="T24" fmla="*/ 1064 h 1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19" h="1064">
                <a:moveTo>
                  <a:pt x="5153" y="1064"/>
                </a:moveTo>
                <a:lnTo>
                  <a:pt x="560" y="1064"/>
                </a:lnTo>
                <a:lnTo>
                  <a:pt x="0" y="0"/>
                </a:lnTo>
                <a:lnTo>
                  <a:pt x="560" y="772"/>
                </a:lnTo>
                <a:lnTo>
                  <a:pt x="5153" y="772"/>
                </a:lnTo>
                <a:lnTo>
                  <a:pt x="5219" y="918"/>
                </a:lnTo>
                <a:lnTo>
                  <a:pt x="5153" y="1064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2042746" y="1418354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 dirty="0"/>
              <a:t>Text</a:t>
            </a:r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2042746" y="2247823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/>
              <a:t>Text</a:t>
            </a:r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2042746" y="3060623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/>
              <a:t>Text</a:t>
            </a:r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2042746" y="3887707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 dirty="0"/>
              <a:t>Text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2042746" y="4723529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 dirty="0"/>
              <a:t>Text</a:t>
            </a: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2042746" y="5545057"/>
            <a:ext cx="6072554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/>
          <a:p>
            <a:pPr defTabSz="857250">
              <a:spcBef>
                <a:spcPct val="40000"/>
              </a:spcBef>
            </a:pPr>
            <a:r>
              <a:rPr lang="de-DE" sz="1600" dirty="0"/>
              <a:t>Text</a:t>
            </a:r>
          </a:p>
        </p:txBody>
      </p:sp>
      <p:sp>
        <p:nvSpPr>
          <p:cNvPr id="30732" name="Oval 16"/>
          <p:cNvSpPr>
            <a:spLocks noChangeArrowheads="1"/>
          </p:cNvSpPr>
          <p:nvPr/>
        </p:nvSpPr>
        <p:spPr bwMode="auto">
          <a:xfrm>
            <a:off x="125292" y="2906713"/>
            <a:ext cx="1563566" cy="161766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algn="ctr"/>
            <a:r>
              <a:rPr lang="de-DE" sz="1600" b="1" dirty="0" err="1" smtClean="0">
                <a:solidFill>
                  <a:schemeClr val="bg1"/>
                </a:solidFill>
              </a:rPr>
              <a:t>lorem</a:t>
            </a:r>
            <a:r>
              <a:rPr lang="de-DE" sz="1600" b="1" dirty="0" smtClean="0">
                <a:solidFill>
                  <a:schemeClr val="bg1"/>
                </a:solidFill>
              </a:rPr>
              <a:t> Ipsum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err="1" smtClean="0"/>
              <a:t>Faktorbaum</a:t>
            </a:r>
            <a:endParaRPr lang="de-DE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26C144D-91BB-4469-BE02-121AEE67788C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481AF6-A675-2D4C-AE3C-670A377F3A9F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Bestandteile</a:t>
            </a:r>
            <a:endParaRPr lang="de-DE" dirty="0"/>
          </a:p>
        </p:txBody>
      </p:sp>
      <p:sp>
        <p:nvSpPr>
          <p:cNvPr id="26" name="Freeform 4"/>
          <p:cNvSpPr>
            <a:spLocks/>
          </p:cNvSpPr>
          <p:nvPr/>
        </p:nvSpPr>
        <p:spPr bwMode="auto">
          <a:xfrm flipH="1">
            <a:off x="5384168" y="3187252"/>
            <a:ext cx="2921632" cy="1056294"/>
          </a:xfrm>
          <a:custGeom>
            <a:avLst/>
            <a:gdLst>
              <a:gd name="T0" fmla="*/ 0 w 2127"/>
              <a:gd name="T1" fmla="*/ 2147483647 h 769"/>
              <a:gd name="T2" fmla="*/ 0 w 2127"/>
              <a:gd name="T3" fmla="*/ 2147483647 h 769"/>
              <a:gd name="T4" fmla="*/ 2147483647 w 2127"/>
              <a:gd name="T5" fmla="*/ 2147483647 h 769"/>
              <a:gd name="T6" fmla="*/ 2147483647 w 2127"/>
              <a:gd name="T7" fmla="*/ 2147483647 h 769"/>
              <a:gd name="T8" fmla="*/ 2147483647 w 2127"/>
              <a:gd name="T9" fmla="*/ 0 h 769"/>
              <a:gd name="T10" fmla="*/ 0 w 2127"/>
              <a:gd name="T11" fmla="*/ 2147483647 h 7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27"/>
              <a:gd name="T19" fmla="*/ 0 h 769"/>
              <a:gd name="T20" fmla="*/ 2127 w 2127"/>
              <a:gd name="T21" fmla="*/ 769 h 7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27" h="769">
                <a:moveTo>
                  <a:pt x="0" y="1"/>
                </a:moveTo>
                <a:lnTo>
                  <a:pt x="0" y="769"/>
                </a:lnTo>
                <a:lnTo>
                  <a:pt x="2127" y="769"/>
                </a:lnTo>
                <a:lnTo>
                  <a:pt x="1750" y="382"/>
                </a:lnTo>
                <a:lnTo>
                  <a:pt x="2127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pPr lvl="0" algn="r"/>
            <a:r>
              <a:rPr lang="de-DE" sz="1600" b="1" dirty="0" smtClean="0">
                <a:solidFill>
                  <a:srgbClr val="262626"/>
                </a:solidFill>
              </a:rPr>
              <a:t>Lorem Ipsum</a:t>
            </a:r>
            <a:endParaRPr lang="de-DE" sz="1600" b="1" dirty="0">
              <a:solidFill>
                <a:srgbClr val="262626"/>
              </a:solidFill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130175" y="3187252"/>
            <a:ext cx="2921633" cy="1056294"/>
          </a:xfrm>
          <a:custGeom>
            <a:avLst/>
            <a:gdLst>
              <a:gd name="T0" fmla="*/ 0 w 2127"/>
              <a:gd name="T1" fmla="*/ 2147483647 h 769"/>
              <a:gd name="T2" fmla="*/ 0 w 2127"/>
              <a:gd name="T3" fmla="*/ 2147483647 h 769"/>
              <a:gd name="T4" fmla="*/ 2147483647 w 2127"/>
              <a:gd name="T5" fmla="*/ 2147483647 h 769"/>
              <a:gd name="T6" fmla="*/ 2147483647 w 2127"/>
              <a:gd name="T7" fmla="*/ 2147483647 h 769"/>
              <a:gd name="T8" fmla="*/ 2147483647 w 2127"/>
              <a:gd name="T9" fmla="*/ 0 h 769"/>
              <a:gd name="T10" fmla="*/ 0 w 2127"/>
              <a:gd name="T11" fmla="*/ 2147483647 h 7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27"/>
              <a:gd name="T19" fmla="*/ 0 h 769"/>
              <a:gd name="T20" fmla="*/ 2127 w 2127"/>
              <a:gd name="T21" fmla="*/ 769 h 7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27" h="769">
                <a:moveTo>
                  <a:pt x="0" y="1"/>
                </a:moveTo>
                <a:lnTo>
                  <a:pt x="0" y="769"/>
                </a:lnTo>
                <a:lnTo>
                  <a:pt x="2127" y="769"/>
                </a:lnTo>
                <a:lnTo>
                  <a:pt x="1750" y="382"/>
                </a:lnTo>
                <a:lnTo>
                  <a:pt x="2127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pPr lvl="0"/>
            <a:r>
              <a:rPr lang="de-DE" sz="1600" b="1" dirty="0" smtClean="0">
                <a:solidFill>
                  <a:srgbClr val="262626"/>
                </a:solidFill>
              </a:rPr>
              <a:t>Lorem Ipsum</a:t>
            </a:r>
            <a:endParaRPr lang="de-DE" sz="1600" b="1" dirty="0">
              <a:solidFill>
                <a:srgbClr val="262626"/>
              </a:solidFill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 flipH="1">
            <a:off x="4391060" y="2107608"/>
            <a:ext cx="3914740" cy="968384"/>
          </a:xfrm>
          <a:custGeom>
            <a:avLst/>
            <a:gdLst>
              <a:gd name="T0" fmla="*/ 0 w 2850"/>
              <a:gd name="T1" fmla="*/ 0 h 705"/>
              <a:gd name="T2" fmla="*/ 2147483647 w 2850"/>
              <a:gd name="T3" fmla="*/ 0 h 705"/>
              <a:gd name="T4" fmla="*/ 2147483647 w 2850"/>
              <a:gd name="T5" fmla="*/ 2147483647 h 705"/>
              <a:gd name="T6" fmla="*/ 2147483647 w 2850"/>
              <a:gd name="T7" fmla="*/ 2147483647 h 705"/>
              <a:gd name="T8" fmla="*/ 0 w 2850"/>
              <a:gd name="T9" fmla="*/ 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0"/>
              <a:gd name="T16" fmla="*/ 0 h 705"/>
              <a:gd name="T17" fmla="*/ 2850 w 2850"/>
              <a:gd name="T18" fmla="*/ 705 h 7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0" h="705">
                <a:moveTo>
                  <a:pt x="0" y="0"/>
                </a:moveTo>
                <a:lnTo>
                  <a:pt x="2850" y="0"/>
                </a:lnTo>
                <a:lnTo>
                  <a:pt x="2177" y="703"/>
                </a:lnTo>
                <a:lnTo>
                  <a:pt x="1" y="7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pPr algn="r"/>
            <a:r>
              <a:rPr lang="de-DE" sz="1600" b="1" dirty="0" smtClean="0"/>
              <a:t>Lorem Ipsum</a:t>
            </a:r>
            <a:endParaRPr lang="de-DE" sz="1600" b="1" dirty="0"/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30175" y="2107608"/>
            <a:ext cx="3914740" cy="968384"/>
          </a:xfrm>
          <a:custGeom>
            <a:avLst/>
            <a:gdLst>
              <a:gd name="T0" fmla="*/ 0 w 2850"/>
              <a:gd name="T1" fmla="*/ 0 h 705"/>
              <a:gd name="T2" fmla="*/ 2147483647 w 2850"/>
              <a:gd name="T3" fmla="*/ 0 h 705"/>
              <a:gd name="T4" fmla="*/ 2147483647 w 2850"/>
              <a:gd name="T5" fmla="*/ 2147483647 h 705"/>
              <a:gd name="T6" fmla="*/ 2147483647 w 2850"/>
              <a:gd name="T7" fmla="*/ 2147483647 h 705"/>
              <a:gd name="T8" fmla="*/ 0 w 2850"/>
              <a:gd name="T9" fmla="*/ 0 h 7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0"/>
              <a:gd name="T16" fmla="*/ 0 h 705"/>
              <a:gd name="T17" fmla="*/ 2850 w 2850"/>
              <a:gd name="T18" fmla="*/ 705 h 7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0" h="705">
                <a:moveTo>
                  <a:pt x="0" y="0"/>
                </a:moveTo>
                <a:lnTo>
                  <a:pt x="2850" y="0"/>
                </a:lnTo>
                <a:lnTo>
                  <a:pt x="2177" y="703"/>
                </a:lnTo>
                <a:lnTo>
                  <a:pt x="1" y="7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r>
              <a:rPr lang="de-DE" sz="1600" b="1" dirty="0" smtClean="0"/>
              <a:t>Lorem Ipsum</a:t>
            </a:r>
            <a:endParaRPr lang="de-DE" sz="1600" b="1" dirty="0"/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2693299" y="2107608"/>
            <a:ext cx="3043882" cy="3216955"/>
          </a:xfrm>
          <a:prstGeom prst="diamond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800" b="1" dirty="0" smtClean="0">
                <a:solidFill>
                  <a:schemeClr val="bg1"/>
                </a:solidFill>
              </a:rPr>
              <a:t>Lorem Ipsum</a:t>
            </a:r>
            <a:endParaRPr lang="de-DE" sz="1800" b="1" dirty="0">
              <a:solidFill>
                <a:schemeClr val="bg1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391060" y="4356180"/>
            <a:ext cx="3914740" cy="972000"/>
          </a:xfrm>
          <a:custGeom>
            <a:avLst/>
            <a:gdLst>
              <a:gd name="connsiteX0" fmla="*/ 0 w 3914740"/>
              <a:gd name="connsiteY0" fmla="*/ 0 h 972000"/>
              <a:gd name="connsiteX1" fmla="*/ 3914740 w 3914740"/>
              <a:gd name="connsiteY1" fmla="*/ 0 h 972000"/>
              <a:gd name="connsiteX2" fmla="*/ 3914740 w 3914740"/>
              <a:gd name="connsiteY2" fmla="*/ 972000 h 972000"/>
              <a:gd name="connsiteX3" fmla="*/ 0 w 3914740"/>
              <a:gd name="connsiteY3" fmla="*/ 972000 h 972000"/>
              <a:gd name="connsiteX4" fmla="*/ 0 w 3914740"/>
              <a:gd name="connsiteY4" fmla="*/ 0 h 972000"/>
              <a:gd name="connsiteX0" fmla="*/ 841340 w 3914740"/>
              <a:gd name="connsiteY0" fmla="*/ 0 h 972000"/>
              <a:gd name="connsiteX1" fmla="*/ 3914740 w 3914740"/>
              <a:gd name="connsiteY1" fmla="*/ 0 h 972000"/>
              <a:gd name="connsiteX2" fmla="*/ 3914740 w 3914740"/>
              <a:gd name="connsiteY2" fmla="*/ 972000 h 972000"/>
              <a:gd name="connsiteX3" fmla="*/ 0 w 3914740"/>
              <a:gd name="connsiteY3" fmla="*/ 972000 h 972000"/>
              <a:gd name="connsiteX4" fmla="*/ 841340 w 3914740"/>
              <a:gd name="connsiteY4" fmla="*/ 0 h 972000"/>
              <a:gd name="connsiteX0" fmla="*/ 923890 w 3914740"/>
              <a:gd name="connsiteY0" fmla="*/ 0 h 972000"/>
              <a:gd name="connsiteX1" fmla="*/ 3914740 w 3914740"/>
              <a:gd name="connsiteY1" fmla="*/ 0 h 972000"/>
              <a:gd name="connsiteX2" fmla="*/ 3914740 w 3914740"/>
              <a:gd name="connsiteY2" fmla="*/ 972000 h 972000"/>
              <a:gd name="connsiteX3" fmla="*/ 0 w 3914740"/>
              <a:gd name="connsiteY3" fmla="*/ 972000 h 972000"/>
              <a:gd name="connsiteX4" fmla="*/ 923890 w 3914740"/>
              <a:gd name="connsiteY4" fmla="*/ 0 h 9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4740" h="972000">
                <a:moveTo>
                  <a:pt x="923890" y="0"/>
                </a:moveTo>
                <a:lnTo>
                  <a:pt x="3914740" y="0"/>
                </a:lnTo>
                <a:lnTo>
                  <a:pt x="3914740" y="972000"/>
                </a:lnTo>
                <a:lnTo>
                  <a:pt x="0" y="972000"/>
                </a:lnTo>
                <a:lnTo>
                  <a:pt x="92389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pPr algn="r"/>
            <a:r>
              <a:rPr lang="de-DE" sz="1600" b="1" dirty="0" smtClean="0">
                <a:solidFill>
                  <a:srgbClr val="262626"/>
                </a:solidFill>
                <a:latin typeface="Arial" charset="0"/>
              </a:rPr>
              <a:t>Lorem Ipsum</a:t>
            </a:r>
          </a:p>
        </p:txBody>
      </p:sp>
      <p:sp>
        <p:nvSpPr>
          <p:cNvPr id="40" name="Freihandform 39"/>
          <p:cNvSpPr/>
          <p:nvPr/>
        </p:nvSpPr>
        <p:spPr>
          <a:xfrm>
            <a:off x="130175" y="4356180"/>
            <a:ext cx="3914740" cy="972000"/>
          </a:xfrm>
          <a:custGeom>
            <a:avLst/>
            <a:gdLst>
              <a:gd name="connsiteX0" fmla="*/ 0 w 3914740"/>
              <a:gd name="connsiteY0" fmla="*/ 0 h 1008000"/>
              <a:gd name="connsiteX1" fmla="*/ 3914740 w 3914740"/>
              <a:gd name="connsiteY1" fmla="*/ 0 h 1008000"/>
              <a:gd name="connsiteX2" fmla="*/ 3914740 w 3914740"/>
              <a:gd name="connsiteY2" fmla="*/ 1008000 h 1008000"/>
              <a:gd name="connsiteX3" fmla="*/ 0 w 3914740"/>
              <a:gd name="connsiteY3" fmla="*/ 1008000 h 1008000"/>
              <a:gd name="connsiteX4" fmla="*/ 0 w 3914740"/>
              <a:gd name="connsiteY4" fmla="*/ 0 h 1008000"/>
              <a:gd name="connsiteX0" fmla="*/ 0 w 3914740"/>
              <a:gd name="connsiteY0" fmla="*/ 0 h 1008000"/>
              <a:gd name="connsiteX1" fmla="*/ 2921633 w 3914740"/>
              <a:gd name="connsiteY1" fmla="*/ 1 h 1008000"/>
              <a:gd name="connsiteX2" fmla="*/ 3914740 w 3914740"/>
              <a:gd name="connsiteY2" fmla="*/ 1008000 h 1008000"/>
              <a:gd name="connsiteX3" fmla="*/ 0 w 3914740"/>
              <a:gd name="connsiteY3" fmla="*/ 1008000 h 1008000"/>
              <a:gd name="connsiteX4" fmla="*/ 0 w 3914740"/>
              <a:gd name="connsiteY4" fmla="*/ 0 h 1008000"/>
              <a:gd name="connsiteX0" fmla="*/ 0 w 3914740"/>
              <a:gd name="connsiteY0" fmla="*/ 0 h 1008000"/>
              <a:gd name="connsiteX1" fmla="*/ 3568700 w 3914740"/>
              <a:gd name="connsiteY1" fmla="*/ 0 h 1008000"/>
              <a:gd name="connsiteX2" fmla="*/ 3914740 w 3914740"/>
              <a:gd name="connsiteY2" fmla="*/ 1008000 h 1008000"/>
              <a:gd name="connsiteX3" fmla="*/ 0 w 3914740"/>
              <a:gd name="connsiteY3" fmla="*/ 1008000 h 1008000"/>
              <a:gd name="connsiteX4" fmla="*/ 0 w 3914740"/>
              <a:gd name="connsiteY4" fmla="*/ 0 h 1008000"/>
              <a:gd name="connsiteX0" fmla="*/ 0 w 3914740"/>
              <a:gd name="connsiteY0" fmla="*/ 0 h 1008000"/>
              <a:gd name="connsiteX1" fmla="*/ 2968625 w 3914740"/>
              <a:gd name="connsiteY1" fmla="*/ 1 h 1008000"/>
              <a:gd name="connsiteX2" fmla="*/ 3914740 w 3914740"/>
              <a:gd name="connsiteY2" fmla="*/ 1008000 h 1008000"/>
              <a:gd name="connsiteX3" fmla="*/ 0 w 3914740"/>
              <a:gd name="connsiteY3" fmla="*/ 1008000 h 1008000"/>
              <a:gd name="connsiteX4" fmla="*/ 0 w 3914740"/>
              <a:gd name="connsiteY4" fmla="*/ 0 h 1008000"/>
              <a:gd name="connsiteX0" fmla="*/ 0 w 3914740"/>
              <a:gd name="connsiteY0" fmla="*/ 0 h 1008000"/>
              <a:gd name="connsiteX1" fmla="*/ 2968625 w 3914740"/>
              <a:gd name="connsiteY1" fmla="*/ 1 h 1008000"/>
              <a:gd name="connsiteX2" fmla="*/ 3914740 w 3914740"/>
              <a:gd name="connsiteY2" fmla="*/ 1008000 h 1008000"/>
              <a:gd name="connsiteX3" fmla="*/ 0 w 3914740"/>
              <a:gd name="connsiteY3" fmla="*/ 1008000 h 1008000"/>
              <a:gd name="connsiteX4" fmla="*/ 0 w 3914740"/>
              <a:gd name="connsiteY4" fmla="*/ 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4740" h="1008000">
                <a:moveTo>
                  <a:pt x="0" y="0"/>
                </a:moveTo>
                <a:lnTo>
                  <a:pt x="2968625" y="1"/>
                </a:lnTo>
                <a:lnTo>
                  <a:pt x="3914740" y="1008000"/>
                </a:lnTo>
                <a:lnTo>
                  <a:pt x="0" y="100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square" lIns="72000" tIns="36000" rIns="180000" bIns="36000" anchor="ctr">
            <a:noAutofit/>
          </a:bodyPr>
          <a:lstStyle/>
          <a:p>
            <a:pPr lvl="0"/>
            <a:r>
              <a:rPr lang="de-DE" sz="1600" b="1" dirty="0" smtClean="0">
                <a:solidFill>
                  <a:srgbClr val="262626"/>
                </a:solidFill>
              </a:rPr>
              <a:t>Lorem Ipsum</a:t>
            </a:r>
            <a:endParaRPr lang="de-DE" sz="1600" b="1" dirty="0">
              <a:solidFill>
                <a:srgbClr val="262626"/>
              </a:solidFill>
            </a:endParaRPr>
          </a:p>
        </p:txBody>
      </p:sp>
      <p:sp>
        <p:nvSpPr>
          <p:cNvPr id="41" name="Datumsplatzhalter 4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BFFBCD2-857F-4835-BD1C-CD303218D61A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881632-5871-BF47-8BE5-8875283DCE4C}" type="slidenum">
              <a:rPr lang="en-US"/>
              <a:pPr/>
              <a:t>32</a:t>
            </a:fld>
            <a:endParaRPr lang="en-US"/>
          </a:p>
        </p:txBody>
      </p:sp>
      <p:sp>
        <p:nvSpPr>
          <p:cNvPr id="552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Erklärungen horizontal</a:t>
            </a:r>
            <a:endParaRPr lang="de-DE" dirty="0"/>
          </a:p>
        </p:txBody>
      </p: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130175" y="1337733"/>
            <a:ext cx="8175625" cy="927100"/>
            <a:chOff x="518" y="997"/>
            <a:chExt cx="5205" cy="647"/>
          </a:xfrm>
        </p:grpSpPr>
        <p:sp>
          <p:nvSpPr>
            <p:cNvPr id="31" name="Freeform 3"/>
            <p:cNvSpPr>
              <a:spLocks/>
            </p:cNvSpPr>
            <p:nvPr/>
          </p:nvSpPr>
          <p:spPr bwMode="auto">
            <a:xfrm>
              <a:off x="1532" y="997"/>
              <a:ext cx="4191" cy="647"/>
            </a:xfrm>
            <a:custGeom>
              <a:avLst/>
              <a:gdLst>
                <a:gd name="T0" fmla="*/ 0 w 4191"/>
                <a:gd name="T1" fmla="*/ 0 h 841"/>
                <a:gd name="T2" fmla="*/ 4191 w 4191"/>
                <a:gd name="T3" fmla="*/ 0 h 841"/>
                <a:gd name="T4" fmla="*/ 4191 w 4191"/>
                <a:gd name="T5" fmla="*/ 295 h 841"/>
                <a:gd name="T6" fmla="*/ 0 w 4191"/>
                <a:gd name="T7" fmla="*/ 295 h 841"/>
                <a:gd name="T8" fmla="*/ 159 w 4191"/>
                <a:gd name="T9" fmla="*/ 145 h 841"/>
                <a:gd name="T10" fmla="*/ 0 w 4191"/>
                <a:gd name="T11" fmla="*/ 0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1"/>
                <a:gd name="T19" fmla="*/ 0 h 841"/>
                <a:gd name="T20" fmla="*/ 4191 w 4191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1" h="841">
                  <a:moveTo>
                    <a:pt x="0" y="0"/>
                  </a:moveTo>
                  <a:lnTo>
                    <a:pt x="4191" y="0"/>
                  </a:lnTo>
                  <a:lnTo>
                    <a:pt x="4191" y="841"/>
                  </a:lnTo>
                  <a:lnTo>
                    <a:pt x="0" y="841"/>
                  </a:lnTo>
                  <a:lnTo>
                    <a:pt x="1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marL="271463"/>
              <a:r>
                <a:rPr lang="de-DE" sz="1600" b="1" dirty="0" smtClean="0"/>
                <a:t>Lorem Ipsum</a:t>
              </a:r>
            </a:p>
            <a:p>
              <a:pPr marL="271463"/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 </a:t>
              </a: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/>
            </a:p>
          </p:txBody>
        </p:sp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518" y="997"/>
              <a:ext cx="1130" cy="647"/>
            </a:xfrm>
            <a:prstGeom prst="homePlate">
              <a:avLst>
                <a:gd name="adj" fmla="val 28161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36000" tIns="0" rIns="0" bIns="0" anchor="ctr">
              <a:no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23"/>
          <p:cNvGrpSpPr>
            <a:grpSpLocks/>
          </p:cNvGrpSpPr>
          <p:nvPr/>
        </p:nvGrpSpPr>
        <p:grpSpPr bwMode="auto">
          <a:xfrm>
            <a:off x="130175" y="2600678"/>
            <a:ext cx="8175625" cy="927100"/>
            <a:chOff x="518" y="997"/>
            <a:chExt cx="5205" cy="647"/>
          </a:xfrm>
        </p:grpSpPr>
        <p:sp>
          <p:nvSpPr>
            <p:cNvPr id="53" name="Freeform 3"/>
            <p:cNvSpPr>
              <a:spLocks/>
            </p:cNvSpPr>
            <p:nvPr/>
          </p:nvSpPr>
          <p:spPr bwMode="auto">
            <a:xfrm>
              <a:off x="1532" y="997"/>
              <a:ext cx="4191" cy="647"/>
            </a:xfrm>
            <a:custGeom>
              <a:avLst/>
              <a:gdLst>
                <a:gd name="T0" fmla="*/ 0 w 4191"/>
                <a:gd name="T1" fmla="*/ 0 h 841"/>
                <a:gd name="T2" fmla="*/ 4191 w 4191"/>
                <a:gd name="T3" fmla="*/ 0 h 841"/>
                <a:gd name="T4" fmla="*/ 4191 w 4191"/>
                <a:gd name="T5" fmla="*/ 295 h 841"/>
                <a:gd name="T6" fmla="*/ 0 w 4191"/>
                <a:gd name="T7" fmla="*/ 295 h 841"/>
                <a:gd name="T8" fmla="*/ 159 w 4191"/>
                <a:gd name="T9" fmla="*/ 145 h 841"/>
                <a:gd name="T10" fmla="*/ 0 w 4191"/>
                <a:gd name="T11" fmla="*/ 0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1"/>
                <a:gd name="T19" fmla="*/ 0 h 841"/>
                <a:gd name="T20" fmla="*/ 4191 w 4191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1" h="841">
                  <a:moveTo>
                    <a:pt x="0" y="0"/>
                  </a:moveTo>
                  <a:lnTo>
                    <a:pt x="4191" y="0"/>
                  </a:lnTo>
                  <a:lnTo>
                    <a:pt x="4191" y="841"/>
                  </a:lnTo>
                  <a:lnTo>
                    <a:pt x="0" y="841"/>
                  </a:lnTo>
                  <a:lnTo>
                    <a:pt x="1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marL="271463"/>
              <a:r>
                <a:rPr lang="de-DE" sz="1600" b="1" dirty="0" smtClean="0"/>
                <a:t>Lorem Ipsum</a:t>
              </a:r>
            </a:p>
            <a:p>
              <a:pPr marL="271463"/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 </a:t>
              </a: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/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518" y="997"/>
              <a:ext cx="1130" cy="647"/>
            </a:xfrm>
            <a:prstGeom prst="homePlate">
              <a:avLst>
                <a:gd name="adj" fmla="val 28161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36000" tIns="0" rIns="0" bIns="0" anchor="ctr">
              <a:no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23"/>
          <p:cNvGrpSpPr>
            <a:grpSpLocks/>
          </p:cNvGrpSpPr>
          <p:nvPr/>
        </p:nvGrpSpPr>
        <p:grpSpPr bwMode="auto">
          <a:xfrm>
            <a:off x="130175" y="3863623"/>
            <a:ext cx="8175625" cy="927100"/>
            <a:chOff x="518" y="997"/>
            <a:chExt cx="5205" cy="647"/>
          </a:xfrm>
        </p:grpSpPr>
        <p:sp>
          <p:nvSpPr>
            <p:cNvPr id="56" name="Freeform 3"/>
            <p:cNvSpPr>
              <a:spLocks/>
            </p:cNvSpPr>
            <p:nvPr/>
          </p:nvSpPr>
          <p:spPr bwMode="auto">
            <a:xfrm>
              <a:off x="1532" y="997"/>
              <a:ext cx="4191" cy="647"/>
            </a:xfrm>
            <a:custGeom>
              <a:avLst/>
              <a:gdLst>
                <a:gd name="T0" fmla="*/ 0 w 4191"/>
                <a:gd name="T1" fmla="*/ 0 h 841"/>
                <a:gd name="T2" fmla="*/ 4191 w 4191"/>
                <a:gd name="T3" fmla="*/ 0 h 841"/>
                <a:gd name="T4" fmla="*/ 4191 w 4191"/>
                <a:gd name="T5" fmla="*/ 295 h 841"/>
                <a:gd name="T6" fmla="*/ 0 w 4191"/>
                <a:gd name="T7" fmla="*/ 295 h 841"/>
                <a:gd name="T8" fmla="*/ 159 w 4191"/>
                <a:gd name="T9" fmla="*/ 145 h 841"/>
                <a:gd name="T10" fmla="*/ 0 w 4191"/>
                <a:gd name="T11" fmla="*/ 0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1"/>
                <a:gd name="T19" fmla="*/ 0 h 841"/>
                <a:gd name="T20" fmla="*/ 4191 w 4191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1" h="841">
                  <a:moveTo>
                    <a:pt x="0" y="0"/>
                  </a:moveTo>
                  <a:lnTo>
                    <a:pt x="4191" y="0"/>
                  </a:lnTo>
                  <a:lnTo>
                    <a:pt x="4191" y="841"/>
                  </a:lnTo>
                  <a:lnTo>
                    <a:pt x="0" y="841"/>
                  </a:lnTo>
                  <a:lnTo>
                    <a:pt x="1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marL="271463"/>
              <a:r>
                <a:rPr lang="de-DE" sz="1600" b="1" dirty="0" smtClean="0"/>
                <a:t>Lorem Ipsum</a:t>
              </a:r>
            </a:p>
            <a:p>
              <a:pPr marL="271463"/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 </a:t>
              </a: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/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518" y="997"/>
              <a:ext cx="1130" cy="647"/>
            </a:xfrm>
            <a:prstGeom prst="homePlate">
              <a:avLst>
                <a:gd name="adj" fmla="val 28161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36000" tIns="0" rIns="0" bIns="0" anchor="ctr">
              <a:no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23"/>
          <p:cNvGrpSpPr>
            <a:grpSpLocks/>
          </p:cNvGrpSpPr>
          <p:nvPr/>
        </p:nvGrpSpPr>
        <p:grpSpPr bwMode="auto">
          <a:xfrm>
            <a:off x="130175" y="5126567"/>
            <a:ext cx="8175625" cy="927100"/>
            <a:chOff x="518" y="997"/>
            <a:chExt cx="5205" cy="647"/>
          </a:xfrm>
        </p:grpSpPr>
        <p:sp>
          <p:nvSpPr>
            <p:cNvPr id="59" name="Freeform 3"/>
            <p:cNvSpPr>
              <a:spLocks/>
            </p:cNvSpPr>
            <p:nvPr/>
          </p:nvSpPr>
          <p:spPr bwMode="auto">
            <a:xfrm>
              <a:off x="1532" y="997"/>
              <a:ext cx="4191" cy="647"/>
            </a:xfrm>
            <a:custGeom>
              <a:avLst/>
              <a:gdLst>
                <a:gd name="T0" fmla="*/ 0 w 4191"/>
                <a:gd name="T1" fmla="*/ 0 h 841"/>
                <a:gd name="T2" fmla="*/ 4191 w 4191"/>
                <a:gd name="T3" fmla="*/ 0 h 841"/>
                <a:gd name="T4" fmla="*/ 4191 w 4191"/>
                <a:gd name="T5" fmla="*/ 295 h 841"/>
                <a:gd name="T6" fmla="*/ 0 w 4191"/>
                <a:gd name="T7" fmla="*/ 295 h 841"/>
                <a:gd name="T8" fmla="*/ 159 w 4191"/>
                <a:gd name="T9" fmla="*/ 145 h 841"/>
                <a:gd name="T10" fmla="*/ 0 w 4191"/>
                <a:gd name="T11" fmla="*/ 0 h 8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91"/>
                <a:gd name="T19" fmla="*/ 0 h 841"/>
                <a:gd name="T20" fmla="*/ 4191 w 4191"/>
                <a:gd name="T21" fmla="*/ 841 h 8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91" h="841">
                  <a:moveTo>
                    <a:pt x="0" y="0"/>
                  </a:moveTo>
                  <a:lnTo>
                    <a:pt x="4191" y="0"/>
                  </a:lnTo>
                  <a:lnTo>
                    <a:pt x="4191" y="841"/>
                  </a:lnTo>
                  <a:lnTo>
                    <a:pt x="0" y="841"/>
                  </a:lnTo>
                  <a:lnTo>
                    <a:pt x="1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pPr marL="271463"/>
              <a:r>
                <a:rPr lang="de-DE" sz="1600" b="1" dirty="0" smtClean="0"/>
                <a:t>Lorem Ipsum</a:t>
              </a:r>
            </a:p>
            <a:p>
              <a:pPr marL="271463"/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 </a:t>
              </a: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/>
            </a:p>
          </p:txBody>
        </p: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518" y="997"/>
              <a:ext cx="1130" cy="647"/>
            </a:xfrm>
            <a:prstGeom prst="homePlate">
              <a:avLst>
                <a:gd name="adj" fmla="val 28161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36000" tIns="0" rIns="0" bIns="0" anchor="ctr">
              <a:no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Datumsplatzhalter 6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140B636-3521-43E2-A1DC-63D89F8E004C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881632-5871-BF47-8BE5-8875283DCE4C}" type="slidenum">
              <a:rPr lang="en-US"/>
              <a:pPr/>
              <a:t>33</a:t>
            </a:fld>
            <a:endParaRPr lang="en-US"/>
          </a:p>
        </p:txBody>
      </p:sp>
      <p:sp>
        <p:nvSpPr>
          <p:cNvPr id="552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9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Erklärungen vertikal</a:t>
            </a:r>
            <a:endParaRPr lang="de-DE" dirty="0"/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26996" y="1627193"/>
            <a:ext cx="1908000" cy="4320000"/>
            <a:chOff x="144" y="1064"/>
            <a:chExt cx="1395" cy="2620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 rot="5400000">
              <a:off x="569" y="639"/>
              <a:ext cx="545" cy="1395"/>
            </a:xfrm>
            <a:prstGeom prst="homePlate">
              <a:avLst>
                <a:gd name="adj" fmla="val 37114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44" y="1440"/>
              <a:ext cx="1395" cy="2244"/>
            </a:xfrm>
            <a:custGeom>
              <a:avLst/>
              <a:gdLst>
                <a:gd name="T0" fmla="*/ 196 w 2686"/>
                <a:gd name="T1" fmla="*/ 0 h 2075"/>
                <a:gd name="T2" fmla="*/ 196 w 2686"/>
                <a:gd name="T3" fmla="*/ 2075 h 2075"/>
                <a:gd name="T4" fmla="*/ 0 w 2686"/>
                <a:gd name="T5" fmla="*/ 2075 h 2075"/>
                <a:gd name="T6" fmla="*/ 0 w 2686"/>
                <a:gd name="T7" fmla="*/ 0 h 2075"/>
                <a:gd name="T8" fmla="*/ 97 w 2686"/>
                <a:gd name="T9" fmla="*/ 193 h 2075"/>
                <a:gd name="T10" fmla="*/ 196 w 2686"/>
                <a:gd name="T11" fmla="*/ 0 h 2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6"/>
                <a:gd name="T19" fmla="*/ 0 h 2075"/>
                <a:gd name="T20" fmla="*/ 2686 w 2686"/>
                <a:gd name="T21" fmla="*/ 2075 h 20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6" h="2075">
                  <a:moveTo>
                    <a:pt x="2686" y="0"/>
                  </a:moveTo>
                  <a:lnTo>
                    <a:pt x="2686" y="2075"/>
                  </a:lnTo>
                  <a:lnTo>
                    <a:pt x="0" y="2075"/>
                  </a:lnTo>
                  <a:lnTo>
                    <a:pt x="0" y="0"/>
                  </a:lnTo>
                  <a:lnTo>
                    <a:pt x="1336" y="193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lIns="36000" tIns="432000" rIns="108000">
              <a:noAutofit/>
            </a:bodyPr>
            <a:lstStyle/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 smtClean="0"/>
            </a:p>
            <a:p>
              <a:pPr algn="just"/>
              <a:endParaRPr lang="de-DE" dirty="0"/>
            </a:p>
          </p:txBody>
        </p:sp>
      </p:grp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6397800" y="1627193"/>
            <a:ext cx="1908000" cy="4320000"/>
            <a:chOff x="144" y="1064"/>
            <a:chExt cx="1395" cy="2620"/>
          </a:xfrm>
        </p:grpSpPr>
        <p:sp>
          <p:nvSpPr>
            <p:cNvPr id="66" name="AutoShape 4"/>
            <p:cNvSpPr>
              <a:spLocks noChangeArrowheads="1"/>
            </p:cNvSpPr>
            <p:nvPr/>
          </p:nvSpPr>
          <p:spPr bwMode="auto">
            <a:xfrm rot="5400000">
              <a:off x="569" y="639"/>
              <a:ext cx="545" cy="1395"/>
            </a:xfrm>
            <a:prstGeom prst="homePlate">
              <a:avLst>
                <a:gd name="adj" fmla="val 37114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44" y="1440"/>
              <a:ext cx="1395" cy="2244"/>
            </a:xfrm>
            <a:custGeom>
              <a:avLst/>
              <a:gdLst>
                <a:gd name="T0" fmla="*/ 196 w 2686"/>
                <a:gd name="T1" fmla="*/ 0 h 2075"/>
                <a:gd name="T2" fmla="*/ 196 w 2686"/>
                <a:gd name="T3" fmla="*/ 2075 h 2075"/>
                <a:gd name="T4" fmla="*/ 0 w 2686"/>
                <a:gd name="T5" fmla="*/ 2075 h 2075"/>
                <a:gd name="T6" fmla="*/ 0 w 2686"/>
                <a:gd name="T7" fmla="*/ 0 h 2075"/>
                <a:gd name="T8" fmla="*/ 97 w 2686"/>
                <a:gd name="T9" fmla="*/ 193 h 2075"/>
                <a:gd name="T10" fmla="*/ 196 w 2686"/>
                <a:gd name="T11" fmla="*/ 0 h 2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6"/>
                <a:gd name="T19" fmla="*/ 0 h 2075"/>
                <a:gd name="T20" fmla="*/ 2686 w 2686"/>
                <a:gd name="T21" fmla="*/ 2075 h 20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6" h="2075">
                  <a:moveTo>
                    <a:pt x="2686" y="0"/>
                  </a:moveTo>
                  <a:lnTo>
                    <a:pt x="2686" y="2075"/>
                  </a:lnTo>
                  <a:lnTo>
                    <a:pt x="0" y="2075"/>
                  </a:lnTo>
                  <a:lnTo>
                    <a:pt x="0" y="0"/>
                  </a:lnTo>
                  <a:lnTo>
                    <a:pt x="1336" y="193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lIns="36000" tIns="432000" rIns="108000">
              <a:noAutofit/>
            </a:bodyPr>
            <a:lstStyle/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 smtClean="0"/>
            </a:p>
            <a:p>
              <a:pPr algn="just"/>
              <a:endParaRPr lang="de-DE" dirty="0"/>
            </a:p>
          </p:txBody>
        </p:sp>
      </p:grpSp>
      <p:grpSp>
        <p:nvGrpSpPr>
          <p:cNvPr id="68" name="Group 3"/>
          <p:cNvGrpSpPr>
            <a:grpSpLocks/>
          </p:cNvGrpSpPr>
          <p:nvPr/>
        </p:nvGrpSpPr>
        <p:grpSpPr bwMode="auto">
          <a:xfrm>
            <a:off x="4307532" y="1627193"/>
            <a:ext cx="1908000" cy="4320000"/>
            <a:chOff x="144" y="1064"/>
            <a:chExt cx="1395" cy="2620"/>
          </a:xfrm>
        </p:grpSpPr>
        <p:sp>
          <p:nvSpPr>
            <p:cNvPr id="69" name="AutoShape 4"/>
            <p:cNvSpPr>
              <a:spLocks noChangeArrowheads="1"/>
            </p:cNvSpPr>
            <p:nvPr/>
          </p:nvSpPr>
          <p:spPr bwMode="auto">
            <a:xfrm rot="5400000">
              <a:off x="569" y="639"/>
              <a:ext cx="545" cy="1395"/>
            </a:xfrm>
            <a:prstGeom prst="homePlate">
              <a:avLst>
                <a:gd name="adj" fmla="val 37114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44" y="1440"/>
              <a:ext cx="1395" cy="2244"/>
            </a:xfrm>
            <a:custGeom>
              <a:avLst/>
              <a:gdLst>
                <a:gd name="T0" fmla="*/ 196 w 2686"/>
                <a:gd name="T1" fmla="*/ 0 h 2075"/>
                <a:gd name="T2" fmla="*/ 196 w 2686"/>
                <a:gd name="T3" fmla="*/ 2075 h 2075"/>
                <a:gd name="T4" fmla="*/ 0 w 2686"/>
                <a:gd name="T5" fmla="*/ 2075 h 2075"/>
                <a:gd name="T6" fmla="*/ 0 w 2686"/>
                <a:gd name="T7" fmla="*/ 0 h 2075"/>
                <a:gd name="T8" fmla="*/ 97 w 2686"/>
                <a:gd name="T9" fmla="*/ 193 h 2075"/>
                <a:gd name="T10" fmla="*/ 196 w 2686"/>
                <a:gd name="T11" fmla="*/ 0 h 2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6"/>
                <a:gd name="T19" fmla="*/ 0 h 2075"/>
                <a:gd name="T20" fmla="*/ 2686 w 2686"/>
                <a:gd name="T21" fmla="*/ 2075 h 20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6" h="2075">
                  <a:moveTo>
                    <a:pt x="2686" y="0"/>
                  </a:moveTo>
                  <a:lnTo>
                    <a:pt x="2686" y="2075"/>
                  </a:lnTo>
                  <a:lnTo>
                    <a:pt x="0" y="2075"/>
                  </a:lnTo>
                  <a:lnTo>
                    <a:pt x="0" y="0"/>
                  </a:lnTo>
                  <a:lnTo>
                    <a:pt x="1336" y="193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lIns="36000" tIns="432000" rIns="108000">
              <a:noAutofit/>
            </a:bodyPr>
            <a:lstStyle/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 smtClean="0"/>
            </a:p>
            <a:p>
              <a:pPr algn="just"/>
              <a:endParaRPr lang="de-DE" dirty="0"/>
            </a:p>
          </p:txBody>
        </p:sp>
      </p:grpSp>
      <p:grpSp>
        <p:nvGrpSpPr>
          <p:cNvPr id="71" name="Group 3"/>
          <p:cNvGrpSpPr>
            <a:grpSpLocks/>
          </p:cNvGrpSpPr>
          <p:nvPr/>
        </p:nvGrpSpPr>
        <p:grpSpPr bwMode="auto">
          <a:xfrm>
            <a:off x="2217264" y="1627193"/>
            <a:ext cx="1908000" cy="4320000"/>
            <a:chOff x="144" y="1064"/>
            <a:chExt cx="1395" cy="2620"/>
          </a:xfrm>
        </p:grpSpPr>
        <p:sp>
          <p:nvSpPr>
            <p:cNvPr id="72" name="AutoShape 4"/>
            <p:cNvSpPr>
              <a:spLocks noChangeArrowheads="1"/>
            </p:cNvSpPr>
            <p:nvPr/>
          </p:nvSpPr>
          <p:spPr bwMode="auto">
            <a:xfrm rot="5400000">
              <a:off x="569" y="639"/>
              <a:ext cx="545" cy="1395"/>
            </a:xfrm>
            <a:prstGeom prst="homePlate">
              <a:avLst>
                <a:gd name="adj" fmla="val 37114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</a:rPr>
                <a:t>Lorem Ipsum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144" y="1440"/>
              <a:ext cx="1395" cy="2244"/>
            </a:xfrm>
            <a:custGeom>
              <a:avLst/>
              <a:gdLst>
                <a:gd name="T0" fmla="*/ 196 w 2686"/>
                <a:gd name="T1" fmla="*/ 0 h 2075"/>
                <a:gd name="T2" fmla="*/ 196 w 2686"/>
                <a:gd name="T3" fmla="*/ 2075 h 2075"/>
                <a:gd name="T4" fmla="*/ 0 w 2686"/>
                <a:gd name="T5" fmla="*/ 2075 h 2075"/>
                <a:gd name="T6" fmla="*/ 0 w 2686"/>
                <a:gd name="T7" fmla="*/ 0 h 2075"/>
                <a:gd name="T8" fmla="*/ 97 w 2686"/>
                <a:gd name="T9" fmla="*/ 193 h 2075"/>
                <a:gd name="T10" fmla="*/ 196 w 2686"/>
                <a:gd name="T11" fmla="*/ 0 h 2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6"/>
                <a:gd name="T19" fmla="*/ 0 h 2075"/>
                <a:gd name="T20" fmla="*/ 2686 w 2686"/>
                <a:gd name="T21" fmla="*/ 2075 h 20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6" h="2075">
                  <a:moveTo>
                    <a:pt x="2686" y="0"/>
                  </a:moveTo>
                  <a:lnTo>
                    <a:pt x="2686" y="2075"/>
                  </a:lnTo>
                  <a:lnTo>
                    <a:pt x="0" y="2075"/>
                  </a:lnTo>
                  <a:lnTo>
                    <a:pt x="0" y="0"/>
                  </a:lnTo>
                  <a:lnTo>
                    <a:pt x="1336" y="193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lIns="36000" tIns="432000" rIns="108000">
              <a:noAutofit/>
            </a:bodyPr>
            <a:lstStyle/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dolor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sit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amet</a:t>
              </a:r>
              <a:r>
                <a:rPr lang="de-DE" sz="1600" dirty="0" smtClean="0"/>
                <a:t>,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consectetuer</a:t>
              </a:r>
              <a:r>
                <a:rPr lang="de-DE" sz="1600" dirty="0" smtClean="0"/>
                <a:t> </a:t>
              </a:r>
            </a:p>
            <a:p>
              <a:pPr marL="180975" indent="-180975" algn="just">
                <a:lnSpc>
                  <a:spcPct val="120000"/>
                </a:lnSpc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sz="1600" dirty="0" err="1" smtClean="0"/>
                <a:t>adipiscing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elit</a:t>
              </a:r>
              <a:r>
                <a:rPr lang="de-DE" sz="1600" dirty="0" smtClean="0"/>
                <a:t>.</a:t>
              </a:r>
              <a:endParaRPr lang="de-DE" sz="1600" b="1" dirty="0" smtClean="0"/>
            </a:p>
            <a:p>
              <a:pPr algn="just"/>
              <a:endParaRPr lang="de-DE" dirty="0"/>
            </a:p>
          </p:txBody>
        </p:sp>
      </p:grpSp>
      <p:sp>
        <p:nvSpPr>
          <p:cNvPr id="74" name="Datumsplatzhalter 7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9196DC2-8B1A-4F9B-BCE2-88CB27F93A08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0A70C6-275E-D84E-940A-7C38251FC3AD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9093" name="Freeform 3"/>
          <p:cNvSpPr>
            <a:spLocks/>
          </p:cNvSpPr>
          <p:nvPr/>
        </p:nvSpPr>
        <p:spPr bwMode="auto">
          <a:xfrm>
            <a:off x="4309985" y="1512866"/>
            <a:ext cx="3521513" cy="4387894"/>
          </a:xfrm>
          <a:custGeom>
            <a:avLst/>
            <a:gdLst>
              <a:gd name="T0" fmla="*/ 2147483647 w 1781"/>
              <a:gd name="T1" fmla="*/ 0 h 2050"/>
              <a:gd name="T2" fmla="*/ 2147483647 w 1781"/>
              <a:gd name="T3" fmla="*/ 2147483647 h 2050"/>
              <a:gd name="T4" fmla="*/ 0 w 1781"/>
              <a:gd name="T5" fmla="*/ 2147483647 h 2050"/>
              <a:gd name="T6" fmla="*/ 0 w 1781"/>
              <a:gd name="T7" fmla="*/ 2147483647 h 2050"/>
              <a:gd name="T8" fmla="*/ 2147483647 w 1781"/>
              <a:gd name="T9" fmla="*/ 2147483647 h 2050"/>
              <a:gd name="T10" fmla="*/ 2147483647 w 1781"/>
              <a:gd name="T11" fmla="*/ 2147483647 h 2050"/>
              <a:gd name="T12" fmla="*/ 2147483647 w 1781"/>
              <a:gd name="T13" fmla="*/ 2147483647 h 2050"/>
              <a:gd name="T14" fmla="*/ 2147483647 w 1781"/>
              <a:gd name="T15" fmla="*/ 0 h 20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81"/>
              <a:gd name="T25" fmla="*/ 0 h 2050"/>
              <a:gd name="T26" fmla="*/ 1781 w 1781"/>
              <a:gd name="T27" fmla="*/ 2050 h 20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81" h="2050">
                <a:moveTo>
                  <a:pt x="1336" y="0"/>
                </a:moveTo>
                <a:lnTo>
                  <a:pt x="1336" y="190"/>
                </a:lnTo>
                <a:lnTo>
                  <a:pt x="0" y="453"/>
                </a:lnTo>
                <a:lnTo>
                  <a:pt x="0" y="1593"/>
                </a:lnTo>
                <a:lnTo>
                  <a:pt x="1336" y="1860"/>
                </a:lnTo>
                <a:lnTo>
                  <a:pt x="1336" y="2050"/>
                </a:lnTo>
                <a:lnTo>
                  <a:pt x="1781" y="1025"/>
                </a:lnTo>
                <a:lnTo>
                  <a:pt x="1336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1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7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166644" y="2064298"/>
            <a:ext cx="2464089" cy="3287698"/>
          </a:xfrm>
          <a:custGeom>
            <a:avLst/>
            <a:gdLst>
              <a:gd name="connsiteX0" fmla="*/ 0 w 1595058"/>
              <a:gd name="connsiteY0" fmla="*/ 0 h 1431228"/>
              <a:gd name="connsiteX1" fmla="*/ 1184238 w 1595058"/>
              <a:gd name="connsiteY1" fmla="*/ 0 h 1431228"/>
              <a:gd name="connsiteX2" fmla="*/ 1595058 w 1595058"/>
              <a:gd name="connsiteY2" fmla="*/ 715614 h 1431228"/>
              <a:gd name="connsiteX3" fmla="*/ 1184238 w 1595058"/>
              <a:gd name="connsiteY3" fmla="*/ 1431228 h 1431228"/>
              <a:gd name="connsiteX4" fmla="*/ 0 w 1595058"/>
              <a:gd name="connsiteY4" fmla="*/ 1431228 h 1431228"/>
              <a:gd name="connsiteX5" fmla="*/ 0 w 1595058"/>
              <a:gd name="connsiteY5" fmla="*/ 0 h 1431228"/>
              <a:gd name="connsiteX0" fmla="*/ 0 w 1595058"/>
              <a:gd name="connsiteY0" fmla="*/ 149923 h 1581151"/>
              <a:gd name="connsiteX1" fmla="*/ 1095338 w 1595058"/>
              <a:gd name="connsiteY1" fmla="*/ 0 h 1581151"/>
              <a:gd name="connsiteX2" fmla="*/ 1595058 w 1595058"/>
              <a:gd name="connsiteY2" fmla="*/ 865537 h 1581151"/>
              <a:gd name="connsiteX3" fmla="*/ 1184238 w 1595058"/>
              <a:gd name="connsiteY3" fmla="*/ 1581151 h 1581151"/>
              <a:gd name="connsiteX4" fmla="*/ 0 w 1595058"/>
              <a:gd name="connsiteY4" fmla="*/ 1581151 h 1581151"/>
              <a:gd name="connsiteX5" fmla="*/ 0 w 1595058"/>
              <a:gd name="connsiteY5" fmla="*/ 149923 h 1581151"/>
              <a:gd name="connsiteX0" fmla="*/ 0 w 1595058"/>
              <a:gd name="connsiteY0" fmla="*/ 149923 h 1730376"/>
              <a:gd name="connsiteX1" fmla="*/ 1095338 w 1595058"/>
              <a:gd name="connsiteY1" fmla="*/ 0 h 1730376"/>
              <a:gd name="connsiteX2" fmla="*/ 1595058 w 1595058"/>
              <a:gd name="connsiteY2" fmla="*/ 865537 h 1730376"/>
              <a:gd name="connsiteX3" fmla="*/ 1101688 w 1595058"/>
              <a:gd name="connsiteY3" fmla="*/ 1730376 h 1730376"/>
              <a:gd name="connsiteX4" fmla="*/ 0 w 1595058"/>
              <a:gd name="connsiteY4" fmla="*/ 1581151 h 1730376"/>
              <a:gd name="connsiteX5" fmla="*/ 0 w 1595058"/>
              <a:gd name="connsiteY5" fmla="*/ 149923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367092 w 1962150"/>
              <a:gd name="connsiteY4" fmla="*/ 1581151 h 1730376"/>
              <a:gd name="connsiteX5" fmla="*/ 0 w 1962150"/>
              <a:gd name="connsiteY5" fmla="*/ 200369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0 w 1962150"/>
              <a:gd name="connsiteY4" fmla="*/ 1527529 h 1730376"/>
              <a:gd name="connsiteX5" fmla="*/ 0 w 1962150"/>
              <a:gd name="connsiteY5" fmla="*/ 200369 h 173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2150" h="1730376">
                <a:moveTo>
                  <a:pt x="0" y="200369"/>
                </a:moveTo>
                <a:lnTo>
                  <a:pt x="1462430" y="0"/>
                </a:lnTo>
                <a:lnTo>
                  <a:pt x="1962150" y="865537"/>
                </a:lnTo>
                <a:lnTo>
                  <a:pt x="1468780" y="1730376"/>
                </a:lnTo>
                <a:lnTo>
                  <a:pt x="0" y="1527529"/>
                </a:lnTo>
                <a:lnTo>
                  <a:pt x="0" y="200369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6000" tIns="0" rIns="0" bIns="0" anchor="ctr">
            <a:normAutofit/>
          </a:bodyPr>
          <a:lstStyle/>
          <a:p>
            <a:pPr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89094" name="Freeform 4"/>
          <p:cNvSpPr>
            <a:spLocks/>
          </p:cNvSpPr>
          <p:nvPr/>
        </p:nvSpPr>
        <p:spPr bwMode="auto">
          <a:xfrm>
            <a:off x="3018970" y="1979628"/>
            <a:ext cx="2770236" cy="3454371"/>
          </a:xfrm>
          <a:custGeom>
            <a:avLst/>
            <a:gdLst>
              <a:gd name="T0" fmla="*/ 2147483647 w 1781"/>
              <a:gd name="T1" fmla="*/ 0 h 2050"/>
              <a:gd name="T2" fmla="*/ 2147483647 w 1781"/>
              <a:gd name="T3" fmla="*/ 2147483647 h 2050"/>
              <a:gd name="T4" fmla="*/ 0 w 1781"/>
              <a:gd name="T5" fmla="*/ 2147483647 h 2050"/>
              <a:gd name="T6" fmla="*/ 0 w 1781"/>
              <a:gd name="T7" fmla="*/ 2147483647 h 2050"/>
              <a:gd name="T8" fmla="*/ 2147483647 w 1781"/>
              <a:gd name="T9" fmla="*/ 2147483647 h 2050"/>
              <a:gd name="T10" fmla="*/ 2147483647 w 1781"/>
              <a:gd name="T11" fmla="*/ 2147483647 h 2050"/>
              <a:gd name="T12" fmla="*/ 2147483647 w 1781"/>
              <a:gd name="T13" fmla="*/ 2147483647 h 2050"/>
              <a:gd name="T14" fmla="*/ 2147483647 w 1781"/>
              <a:gd name="T15" fmla="*/ 0 h 20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81"/>
              <a:gd name="T25" fmla="*/ 0 h 2050"/>
              <a:gd name="T26" fmla="*/ 1781 w 1781"/>
              <a:gd name="T27" fmla="*/ 2050 h 20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81" h="2050">
                <a:moveTo>
                  <a:pt x="1336" y="0"/>
                </a:moveTo>
                <a:lnTo>
                  <a:pt x="1336" y="190"/>
                </a:lnTo>
                <a:lnTo>
                  <a:pt x="0" y="453"/>
                </a:lnTo>
                <a:lnTo>
                  <a:pt x="0" y="1593"/>
                </a:lnTo>
                <a:lnTo>
                  <a:pt x="1336" y="1860"/>
                </a:lnTo>
                <a:lnTo>
                  <a:pt x="1336" y="2050"/>
                </a:lnTo>
                <a:lnTo>
                  <a:pt x="1781" y="1025"/>
                </a:lnTo>
                <a:lnTo>
                  <a:pt x="133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190866" y="2454814"/>
            <a:ext cx="2438400" cy="2516698"/>
          </a:xfrm>
          <a:custGeom>
            <a:avLst/>
            <a:gdLst>
              <a:gd name="connsiteX0" fmla="*/ 0 w 1595058"/>
              <a:gd name="connsiteY0" fmla="*/ 0 h 1431228"/>
              <a:gd name="connsiteX1" fmla="*/ 1184238 w 1595058"/>
              <a:gd name="connsiteY1" fmla="*/ 0 h 1431228"/>
              <a:gd name="connsiteX2" fmla="*/ 1595058 w 1595058"/>
              <a:gd name="connsiteY2" fmla="*/ 715614 h 1431228"/>
              <a:gd name="connsiteX3" fmla="*/ 1184238 w 1595058"/>
              <a:gd name="connsiteY3" fmla="*/ 1431228 h 1431228"/>
              <a:gd name="connsiteX4" fmla="*/ 0 w 1595058"/>
              <a:gd name="connsiteY4" fmla="*/ 1431228 h 1431228"/>
              <a:gd name="connsiteX5" fmla="*/ 0 w 1595058"/>
              <a:gd name="connsiteY5" fmla="*/ 0 h 1431228"/>
              <a:gd name="connsiteX0" fmla="*/ 0 w 1595058"/>
              <a:gd name="connsiteY0" fmla="*/ 149923 h 1581151"/>
              <a:gd name="connsiteX1" fmla="*/ 1095338 w 1595058"/>
              <a:gd name="connsiteY1" fmla="*/ 0 h 1581151"/>
              <a:gd name="connsiteX2" fmla="*/ 1595058 w 1595058"/>
              <a:gd name="connsiteY2" fmla="*/ 865537 h 1581151"/>
              <a:gd name="connsiteX3" fmla="*/ 1184238 w 1595058"/>
              <a:gd name="connsiteY3" fmla="*/ 1581151 h 1581151"/>
              <a:gd name="connsiteX4" fmla="*/ 0 w 1595058"/>
              <a:gd name="connsiteY4" fmla="*/ 1581151 h 1581151"/>
              <a:gd name="connsiteX5" fmla="*/ 0 w 1595058"/>
              <a:gd name="connsiteY5" fmla="*/ 149923 h 1581151"/>
              <a:gd name="connsiteX0" fmla="*/ 0 w 1595058"/>
              <a:gd name="connsiteY0" fmla="*/ 149923 h 1730376"/>
              <a:gd name="connsiteX1" fmla="*/ 1095338 w 1595058"/>
              <a:gd name="connsiteY1" fmla="*/ 0 h 1730376"/>
              <a:gd name="connsiteX2" fmla="*/ 1595058 w 1595058"/>
              <a:gd name="connsiteY2" fmla="*/ 865537 h 1730376"/>
              <a:gd name="connsiteX3" fmla="*/ 1101688 w 1595058"/>
              <a:gd name="connsiteY3" fmla="*/ 1730376 h 1730376"/>
              <a:gd name="connsiteX4" fmla="*/ 0 w 1595058"/>
              <a:gd name="connsiteY4" fmla="*/ 1581151 h 1730376"/>
              <a:gd name="connsiteX5" fmla="*/ 0 w 1595058"/>
              <a:gd name="connsiteY5" fmla="*/ 149923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367092 w 1962150"/>
              <a:gd name="connsiteY4" fmla="*/ 1581151 h 1730376"/>
              <a:gd name="connsiteX5" fmla="*/ 0 w 1962150"/>
              <a:gd name="connsiteY5" fmla="*/ 200369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0 w 1962150"/>
              <a:gd name="connsiteY4" fmla="*/ 1527529 h 1730376"/>
              <a:gd name="connsiteX5" fmla="*/ 0 w 1962150"/>
              <a:gd name="connsiteY5" fmla="*/ 200369 h 1730376"/>
              <a:gd name="connsiteX0" fmla="*/ 0 w 2322186"/>
              <a:gd name="connsiteY0" fmla="*/ 270321 h 1730376"/>
              <a:gd name="connsiteX1" fmla="*/ 1822466 w 2322186"/>
              <a:gd name="connsiteY1" fmla="*/ 0 h 1730376"/>
              <a:gd name="connsiteX2" fmla="*/ 2322186 w 2322186"/>
              <a:gd name="connsiteY2" fmla="*/ 865537 h 1730376"/>
              <a:gd name="connsiteX3" fmla="*/ 1828816 w 2322186"/>
              <a:gd name="connsiteY3" fmla="*/ 1730376 h 1730376"/>
              <a:gd name="connsiteX4" fmla="*/ 360036 w 2322186"/>
              <a:gd name="connsiteY4" fmla="*/ 1527529 h 1730376"/>
              <a:gd name="connsiteX5" fmla="*/ 0 w 2322186"/>
              <a:gd name="connsiteY5" fmla="*/ 270321 h 1730376"/>
              <a:gd name="connsiteX0" fmla="*/ 116214 w 2438400"/>
              <a:gd name="connsiteY0" fmla="*/ 270321 h 1730376"/>
              <a:gd name="connsiteX1" fmla="*/ 1938680 w 2438400"/>
              <a:gd name="connsiteY1" fmla="*/ 0 h 1730376"/>
              <a:gd name="connsiteX2" fmla="*/ 2438400 w 2438400"/>
              <a:gd name="connsiteY2" fmla="*/ 865537 h 1730376"/>
              <a:gd name="connsiteX3" fmla="*/ 1945030 w 2438400"/>
              <a:gd name="connsiteY3" fmla="*/ 1730376 h 1730376"/>
              <a:gd name="connsiteX4" fmla="*/ 0 w 2438400"/>
              <a:gd name="connsiteY4" fmla="*/ 1460055 h 1730376"/>
              <a:gd name="connsiteX5" fmla="*/ 116214 w 2438400"/>
              <a:gd name="connsiteY5" fmla="*/ 270321 h 1730376"/>
              <a:gd name="connsiteX0" fmla="*/ 0 w 2438400"/>
              <a:gd name="connsiteY0" fmla="*/ 270321 h 1730376"/>
              <a:gd name="connsiteX1" fmla="*/ 1938680 w 2438400"/>
              <a:gd name="connsiteY1" fmla="*/ 0 h 1730376"/>
              <a:gd name="connsiteX2" fmla="*/ 2438400 w 2438400"/>
              <a:gd name="connsiteY2" fmla="*/ 865537 h 1730376"/>
              <a:gd name="connsiteX3" fmla="*/ 1945030 w 2438400"/>
              <a:gd name="connsiteY3" fmla="*/ 1730376 h 1730376"/>
              <a:gd name="connsiteX4" fmla="*/ 0 w 2438400"/>
              <a:gd name="connsiteY4" fmla="*/ 1460055 h 1730376"/>
              <a:gd name="connsiteX5" fmla="*/ 0 w 2438400"/>
              <a:gd name="connsiteY5" fmla="*/ 270321 h 173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1730376">
                <a:moveTo>
                  <a:pt x="0" y="270321"/>
                </a:moveTo>
                <a:lnTo>
                  <a:pt x="1938680" y="0"/>
                </a:lnTo>
                <a:lnTo>
                  <a:pt x="2438400" y="865537"/>
                </a:lnTo>
                <a:lnTo>
                  <a:pt x="1945030" y="1730376"/>
                </a:lnTo>
                <a:lnTo>
                  <a:pt x="0" y="1460055"/>
                </a:lnTo>
                <a:lnTo>
                  <a:pt x="0" y="27032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000" tIns="0" rIns="0" bIns="0" anchor="ctr">
            <a:normAutofit/>
          </a:bodyPr>
          <a:lstStyle/>
          <a:p>
            <a:pPr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89095" name="Freeform 5"/>
          <p:cNvSpPr>
            <a:spLocks/>
          </p:cNvSpPr>
          <p:nvPr/>
        </p:nvSpPr>
        <p:spPr bwMode="auto">
          <a:xfrm>
            <a:off x="1155554" y="2454814"/>
            <a:ext cx="2770236" cy="2503998"/>
          </a:xfrm>
          <a:custGeom>
            <a:avLst/>
            <a:gdLst>
              <a:gd name="T0" fmla="*/ 2147483647 w 1781"/>
              <a:gd name="T1" fmla="*/ 0 h 2050"/>
              <a:gd name="T2" fmla="*/ 2147483647 w 1781"/>
              <a:gd name="T3" fmla="*/ 2147483647 h 2050"/>
              <a:gd name="T4" fmla="*/ 0 w 1781"/>
              <a:gd name="T5" fmla="*/ 2147483647 h 2050"/>
              <a:gd name="T6" fmla="*/ 0 w 1781"/>
              <a:gd name="T7" fmla="*/ 2147483647 h 2050"/>
              <a:gd name="T8" fmla="*/ 2147483647 w 1781"/>
              <a:gd name="T9" fmla="*/ 2147483647 h 2050"/>
              <a:gd name="T10" fmla="*/ 2147483647 w 1781"/>
              <a:gd name="T11" fmla="*/ 2147483647 h 2050"/>
              <a:gd name="T12" fmla="*/ 2147483647 w 1781"/>
              <a:gd name="T13" fmla="*/ 2147483647 h 2050"/>
              <a:gd name="T14" fmla="*/ 2147483647 w 1781"/>
              <a:gd name="T15" fmla="*/ 0 h 20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81"/>
              <a:gd name="T25" fmla="*/ 0 h 2050"/>
              <a:gd name="T26" fmla="*/ 1781 w 1781"/>
              <a:gd name="T27" fmla="*/ 2050 h 20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81" h="2050">
                <a:moveTo>
                  <a:pt x="1336" y="0"/>
                </a:moveTo>
                <a:lnTo>
                  <a:pt x="1336" y="190"/>
                </a:lnTo>
                <a:lnTo>
                  <a:pt x="0" y="453"/>
                </a:lnTo>
                <a:lnTo>
                  <a:pt x="0" y="1593"/>
                </a:lnTo>
                <a:lnTo>
                  <a:pt x="1336" y="1860"/>
                </a:lnTo>
                <a:lnTo>
                  <a:pt x="1336" y="2050"/>
                </a:lnTo>
                <a:lnTo>
                  <a:pt x="1781" y="1025"/>
                </a:lnTo>
                <a:lnTo>
                  <a:pt x="133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 dirty="0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1501140" y="2847975"/>
            <a:ext cx="2251710" cy="1730376"/>
          </a:xfrm>
          <a:custGeom>
            <a:avLst/>
            <a:gdLst>
              <a:gd name="connsiteX0" fmla="*/ 0 w 1595058"/>
              <a:gd name="connsiteY0" fmla="*/ 0 h 1431228"/>
              <a:gd name="connsiteX1" fmla="*/ 1184238 w 1595058"/>
              <a:gd name="connsiteY1" fmla="*/ 0 h 1431228"/>
              <a:gd name="connsiteX2" fmla="*/ 1595058 w 1595058"/>
              <a:gd name="connsiteY2" fmla="*/ 715614 h 1431228"/>
              <a:gd name="connsiteX3" fmla="*/ 1184238 w 1595058"/>
              <a:gd name="connsiteY3" fmla="*/ 1431228 h 1431228"/>
              <a:gd name="connsiteX4" fmla="*/ 0 w 1595058"/>
              <a:gd name="connsiteY4" fmla="*/ 1431228 h 1431228"/>
              <a:gd name="connsiteX5" fmla="*/ 0 w 1595058"/>
              <a:gd name="connsiteY5" fmla="*/ 0 h 1431228"/>
              <a:gd name="connsiteX0" fmla="*/ 0 w 1595058"/>
              <a:gd name="connsiteY0" fmla="*/ 149923 h 1581151"/>
              <a:gd name="connsiteX1" fmla="*/ 1095338 w 1595058"/>
              <a:gd name="connsiteY1" fmla="*/ 0 h 1581151"/>
              <a:gd name="connsiteX2" fmla="*/ 1595058 w 1595058"/>
              <a:gd name="connsiteY2" fmla="*/ 865537 h 1581151"/>
              <a:gd name="connsiteX3" fmla="*/ 1184238 w 1595058"/>
              <a:gd name="connsiteY3" fmla="*/ 1581151 h 1581151"/>
              <a:gd name="connsiteX4" fmla="*/ 0 w 1595058"/>
              <a:gd name="connsiteY4" fmla="*/ 1581151 h 1581151"/>
              <a:gd name="connsiteX5" fmla="*/ 0 w 1595058"/>
              <a:gd name="connsiteY5" fmla="*/ 149923 h 1581151"/>
              <a:gd name="connsiteX0" fmla="*/ 0 w 1595058"/>
              <a:gd name="connsiteY0" fmla="*/ 149923 h 1730376"/>
              <a:gd name="connsiteX1" fmla="*/ 1095338 w 1595058"/>
              <a:gd name="connsiteY1" fmla="*/ 0 h 1730376"/>
              <a:gd name="connsiteX2" fmla="*/ 1595058 w 1595058"/>
              <a:gd name="connsiteY2" fmla="*/ 865537 h 1730376"/>
              <a:gd name="connsiteX3" fmla="*/ 1101688 w 1595058"/>
              <a:gd name="connsiteY3" fmla="*/ 1730376 h 1730376"/>
              <a:gd name="connsiteX4" fmla="*/ 0 w 1595058"/>
              <a:gd name="connsiteY4" fmla="*/ 1581151 h 1730376"/>
              <a:gd name="connsiteX5" fmla="*/ 0 w 1595058"/>
              <a:gd name="connsiteY5" fmla="*/ 149923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367092 w 1962150"/>
              <a:gd name="connsiteY4" fmla="*/ 1581151 h 1730376"/>
              <a:gd name="connsiteX5" fmla="*/ 0 w 1962150"/>
              <a:gd name="connsiteY5" fmla="*/ 200369 h 1730376"/>
              <a:gd name="connsiteX0" fmla="*/ 0 w 1962150"/>
              <a:gd name="connsiteY0" fmla="*/ 200369 h 1730376"/>
              <a:gd name="connsiteX1" fmla="*/ 1462430 w 1962150"/>
              <a:gd name="connsiteY1" fmla="*/ 0 h 1730376"/>
              <a:gd name="connsiteX2" fmla="*/ 1962150 w 1962150"/>
              <a:gd name="connsiteY2" fmla="*/ 865537 h 1730376"/>
              <a:gd name="connsiteX3" fmla="*/ 1468780 w 1962150"/>
              <a:gd name="connsiteY3" fmla="*/ 1730376 h 1730376"/>
              <a:gd name="connsiteX4" fmla="*/ 0 w 1962150"/>
              <a:gd name="connsiteY4" fmla="*/ 1527529 h 1730376"/>
              <a:gd name="connsiteX5" fmla="*/ 0 w 1962150"/>
              <a:gd name="connsiteY5" fmla="*/ 200369 h 1730376"/>
              <a:gd name="connsiteX0" fmla="*/ 0 w 2251710"/>
              <a:gd name="connsiteY0" fmla="*/ 246089 h 1730376"/>
              <a:gd name="connsiteX1" fmla="*/ 1751990 w 2251710"/>
              <a:gd name="connsiteY1" fmla="*/ 0 h 1730376"/>
              <a:gd name="connsiteX2" fmla="*/ 2251710 w 2251710"/>
              <a:gd name="connsiteY2" fmla="*/ 865537 h 1730376"/>
              <a:gd name="connsiteX3" fmla="*/ 1758340 w 2251710"/>
              <a:gd name="connsiteY3" fmla="*/ 1730376 h 1730376"/>
              <a:gd name="connsiteX4" fmla="*/ 289560 w 2251710"/>
              <a:gd name="connsiteY4" fmla="*/ 1527529 h 1730376"/>
              <a:gd name="connsiteX5" fmla="*/ 0 w 2251710"/>
              <a:gd name="connsiteY5" fmla="*/ 246089 h 1730376"/>
              <a:gd name="connsiteX0" fmla="*/ 0 w 2251710"/>
              <a:gd name="connsiteY0" fmla="*/ 246089 h 1730376"/>
              <a:gd name="connsiteX1" fmla="*/ 1751990 w 2251710"/>
              <a:gd name="connsiteY1" fmla="*/ 0 h 1730376"/>
              <a:gd name="connsiteX2" fmla="*/ 2251710 w 2251710"/>
              <a:gd name="connsiteY2" fmla="*/ 865537 h 1730376"/>
              <a:gd name="connsiteX3" fmla="*/ 1758340 w 2251710"/>
              <a:gd name="connsiteY3" fmla="*/ 1730376 h 1730376"/>
              <a:gd name="connsiteX4" fmla="*/ 0 w 2251710"/>
              <a:gd name="connsiteY4" fmla="*/ 1497049 h 1730376"/>
              <a:gd name="connsiteX5" fmla="*/ 0 w 2251710"/>
              <a:gd name="connsiteY5" fmla="*/ 246089 h 173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1710" h="1730376">
                <a:moveTo>
                  <a:pt x="0" y="246089"/>
                </a:moveTo>
                <a:lnTo>
                  <a:pt x="1751990" y="0"/>
                </a:lnTo>
                <a:lnTo>
                  <a:pt x="2251710" y="865537"/>
                </a:lnTo>
                <a:lnTo>
                  <a:pt x="1758340" y="1730376"/>
                </a:lnTo>
                <a:lnTo>
                  <a:pt x="0" y="1497049"/>
                </a:lnTo>
                <a:lnTo>
                  <a:pt x="0" y="246089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2000" tIns="0" rIns="0" bIns="0" anchor="ctr">
            <a:normAutofit/>
          </a:bodyPr>
          <a:lstStyle/>
          <a:p>
            <a:pPr defTabSz="857250">
              <a:lnSpc>
                <a:spcPct val="85000"/>
              </a:lnSpc>
              <a:spcBef>
                <a:spcPct val="40000"/>
              </a:spcBef>
            </a:pPr>
            <a:r>
              <a:rPr lang="de-DE" sz="1600" dirty="0" smtClean="0"/>
              <a:t>Lorem Ipsum</a:t>
            </a:r>
            <a:endParaRPr lang="de-DE" sz="1600" dirty="0"/>
          </a:p>
        </p:txBody>
      </p:sp>
      <p:sp>
        <p:nvSpPr>
          <p:cNvPr id="89096" name="Oval 6"/>
          <p:cNvSpPr>
            <a:spLocks noChangeArrowheads="1"/>
          </p:cNvSpPr>
          <p:nvPr/>
        </p:nvSpPr>
        <p:spPr bwMode="auto">
          <a:xfrm>
            <a:off x="383248" y="2944445"/>
            <a:ext cx="1407452" cy="1524738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72000" tIns="72000" rIns="72000" bIns="72000" anchor="ctr"/>
          <a:lstStyle/>
          <a:p>
            <a:pPr algn="ctr"/>
            <a:r>
              <a:rPr lang="de-DE" sz="1600" b="1" dirty="0" smtClean="0"/>
              <a:t>Lorem Ipsum</a:t>
            </a:r>
            <a:endParaRPr lang="de-DE" sz="1600" b="1" dirty="0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20A68F1-3306-49EF-9402-4C5BF9187707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0A70C6-275E-D84E-940A-7C38251FC3AD}" type="slidenum">
              <a:rPr lang="en-US"/>
              <a:pPr/>
              <a:t>35</a:t>
            </a:fld>
            <a:endParaRPr lang="en-US"/>
          </a:p>
        </p:txBody>
      </p:sp>
      <p:sp>
        <p:nvSpPr>
          <p:cNvPr id="890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7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Prozess 2</a:t>
            </a:r>
            <a:endParaRPr lang="de-DE" dirty="0"/>
          </a:p>
        </p:txBody>
      </p:sp>
      <p:sp>
        <p:nvSpPr>
          <p:cNvPr id="13" name="Inhaltsplatzhalter 5"/>
          <p:cNvSpPr>
            <a:spLocks noGrp="1"/>
          </p:cNvSpPr>
          <p:nvPr>
            <p:ph idx="4294967295"/>
          </p:nvPr>
        </p:nvSpPr>
        <p:spPr>
          <a:xfrm>
            <a:off x="318007" y="1422182"/>
            <a:ext cx="7877589" cy="3635658"/>
          </a:xfrm>
          <a:prstGeom prst="rect">
            <a:avLst/>
          </a:prstGeom>
        </p:spPr>
        <p:txBody>
          <a:bodyPr/>
          <a:lstStyle/>
          <a:p>
            <a:pPr marL="801688" lvl="2" indent="-176213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Lorem Ipsum</a:t>
            </a:r>
          </a:p>
          <a:p>
            <a:pPr marL="1341438" lvl="2" indent="-176213">
              <a:spcBef>
                <a:spcPts val="1200"/>
              </a:spcBef>
              <a:spcAft>
                <a:spcPts val="600"/>
              </a:spcAft>
            </a:pPr>
            <a:r>
              <a:rPr lang="de-DE" sz="2000" b="1" dirty="0" smtClean="0">
                <a:solidFill>
                  <a:schemeClr val="tx2"/>
                </a:solidFill>
              </a:rPr>
              <a:t>Lorem Ipsum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1703388" lvl="2" indent="-176213">
              <a:spcBef>
                <a:spcPts val="1200"/>
              </a:spcBef>
              <a:spcAft>
                <a:spcPts val="600"/>
              </a:spcAft>
            </a:pPr>
            <a:r>
              <a:rPr lang="de-DE" sz="2000" b="1" dirty="0" smtClean="0">
                <a:solidFill>
                  <a:schemeClr val="tx2"/>
                </a:solidFill>
              </a:rPr>
              <a:t>Lorem Ipsum</a:t>
            </a:r>
          </a:p>
          <a:p>
            <a:pPr marL="1974850" lvl="2" indent="-176213">
              <a:spcBef>
                <a:spcPts val="1200"/>
              </a:spcBef>
              <a:spcAft>
                <a:spcPts val="600"/>
              </a:spcAft>
            </a:pPr>
            <a:r>
              <a:rPr lang="de-DE" sz="2000" b="1" dirty="0" smtClean="0">
                <a:solidFill>
                  <a:schemeClr val="tx2"/>
                </a:solidFill>
              </a:rPr>
              <a:t>Lorem Ipsum </a:t>
            </a:r>
          </a:p>
          <a:p>
            <a:pPr marL="2244725" lvl="2" indent="-176213">
              <a:spcBef>
                <a:spcPts val="1200"/>
              </a:spcBef>
              <a:spcAft>
                <a:spcPts val="600"/>
              </a:spcAft>
            </a:pPr>
            <a:r>
              <a:rPr lang="de-DE" sz="2000" b="1" dirty="0" smtClean="0">
                <a:solidFill>
                  <a:schemeClr val="tx2"/>
                </a:solidFill>
              </a:rPr>
              <a:t>Lorem Ipsum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2420938" lvl="2" indent="-176213">
              <a:spcBef>
                <a:spcPts val="1200"/>
              </a:spcBef>
              <a:spcAft>
                <a:spcPts val="600"/>
              </a:spcAft>
            </a:pPr>
            <a:r>
              <a:rPr lang="de-DE" sz="2000" b="1" dirty="0" smtClean="0">
                <a:solidFill>
                  <a:schemeClr val="tx2"/>
                </a:solidFill>
              </a:rPr>
              <a:t>Lorem Ipsum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4" name="Freihandform 13"/>
          <p:cNvSpPr/>
          <p:nvPr/>
        </p:nvSpPr>
        <p:spPr>
          <a:xfrm rot="4914240">
            <a:off x="-676838" y="2026099"/>
            <a:ext cx="4296628" cy="2249977"/>
          </a:xfrm>
          <a:custGeom>
            <a:avLst/>
            <a:gdLst>
              <a:gd name="connsiteX0" fmla="*/ 0 w 1438275"/>
              <a:gd name="connsiteY0" fmla="*/ 178592 h 1400175"/>
              <a:gd name="connsiteX1" fmla="*/ 1157288 w 1438275"/>
              <a:gd name="connsiteY1" fmla="*/ 178592 h 1400175"/>
              <a:gd name="connsiteX2" fmla="*/ 1157288 w 1438275"/>
              <a:gd name="connsiteY2" fmla="*/ 0 h 1400175"/>
              <a:gd name="connsiteX3" fmla="*/ 1438275 w 1438275"/>
              <a:gd name="connsiteY3" fmla="*/ 700088 h 1400175"/>
              <a:gd name="connsiteX4" fmla="*/ 1157288 w 1438275"/>
              <a:gd name="connsiteY4" fmla="*/ 1400175 h 1400175"/>
              <a:gd name="connsiteX5" fmla="*/ 1157288 w 1438275"/>
              <a:gd name="connsiteY5" fmla="*/ 1221583 h 1400175"/>
              <a:gd name="connsiteX6" fmla="*/ 0 w 1438275"/>
              <a:gd name="connsiteY6" fmla="*/ 1221583 h 1400175"/>
              <a:gd name="connsiteX7" fmla="*/ 0 w 1438275"/>
              <a:gd name="connsiteY7" fmla="*/ 178592 h 1400175"/>
              <a:gd name="connsiteX0" fmla="*/ 0 w 1924050"/>
              <a:gd name="connsiteY0" fmla="*/ 378617 h 1400175"/>
              <a:gd name="connsiteX1" fmla="*/ 1643063 w 1924050"/>
              <a:gd name="connsiteY1" fmla="*/ 178592 h 1400175"/>
              <a:gd name="connsiteX2" fmla="*/ 1643063 w 1924050"/>
              <a:gd name="connsiteY2" fmla="*/ 0 h 1400175"/>
              <a:gd name="connsiteX3" fmla="*/ 1924050 w 1924050"/>
              <a:gd name="connsiteY3" fmla="*/ 700088 h 1400175"/>
              <a:gd name="connsiteX4" fmla="*/ 1643063 w 1924050"/>
              <a:gd name="connsiteY4" fmla="*/ 1400175 h 1400175"/>
              <a:gd name="connsiteX5" fmla="*/ 1643063 w 1924050"/>
              <a:gd name="connsiteY5" fmla="*/ 1221583 h 1400175"/>
              <a:gd name="connsiteX6" fmla="*/ 485775 w 1924050"/>
              <a:gd name="connsiteY6" fmla="*/ 1221583 h 1400175"/>
              <a:gd name="connsiteX7" fmla="*/ 0 w 1924050"/>
              <a:gd name="connsiteY7" fmla="*/ 378617 h 1400175"/>
              <a:gd name="connsiteX0" fmla="*/ 228600 w 2152650"/>
              <a:gd name="connsiteY0" fmla="*/ 378617 h 1400175"/>
              <a:gd name="connsiteX1" fmla="*/ 1871663 w 2152650"/>
              <a:gd name="connsiteY1" fmla="*/ 178592 h 1400175"/>
              <a:gd name="connsiteX2" fmla="*/ 1871663 w 2152650"/>
              <a:gd name="connsiteY2" fmla="*/ 0 h 1400175"/>
              <a:gd name="connsiteX3" fmla="*/ 2152650 w 2152650"/>
              <a:gd name="connsiteY3" fmla="*/ 700088 h 1400175"/>
              <a:gd name="connsiteX4" fmla="*/ 1871663 w 2152650"/>
              <a:gd name="connsiteY4" fmla="*/ 1400175 h 1400175"/>
              <a:gd name="connsiteX5" fmla="*/ 1871663 w 2152650"/>
              <a:gd name="connsiteY5" fmla="*/ 1221583 h 1400175"/>
              <a:gd name="connsiteX6" fmla="*/ 0 w 2152650"/>
              <a:gd name="connsiteY6" fmla="*/ 992983 h 1400175"/>
              <a:gd name="connsiteX7" fmla="*/ 228600 w 2152650"/>
              <a:gd name="connsiteY7" fmla="*/ 378617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315166 w 2467816"/>
              <a:gd name="connsiteY6" fmla="*/ 992983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297633 w 2467816"/>
              <a:gd name="connsiteY6" fmla="*/ 1012758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297633 w 2467816"/>
              <a:gd name="connsiteY6" fmla="*/ 1012758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110615 w 2467816"/>
              <a:gd name="connsiteY6" fmla="*/ 1283095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110617 w 2467818"/>
              <a:gd name="connsiteY6" fmla="*/ 1283095 h 1400175"/>
              <a:gd name="connsiteX7" fmla="*/ 1 w 2467818"/>
              <a:gd name="connsiteY7" fmla="*/ 489889 h 1400175"/>
              <a:gd name="connsiteX0" fmla="*/ -1 w 2662375"/>
              <a:gd name="connsiteY0" fmla="*/ 880131 h 1400175"/>
              <a:gd name="connsiteX1" fmla="*/ 2381388 w 2662375"/>
              <a:gd name="connsiteY1" fmla="*/ 178592 h 1400175"/>
              <a:gd name="connsiteX2" fmla="*/ 2381388 w 2662375"/>
              <a:gd name="connsiteY2" fmla="*/ 0 h 1400175"/>
              <a:gd name="connsiteX3" fmla="*/ 2662375 w 2662375"/>
              <a:gd name="connsiteY3" fmla="*/ 700088 h 1400175"/>
              <a:gd name="connsiteX4" fmla="*/ 2381388 w 2662375"/>
              <a:gd name="connsiteY4" fmla="*/ 1400175 h 1400175"/>
              <a:gd name="connsiteX5" fmla="*/ 2381388 w 2662375"/>
              <a:gd name="connsiteY5" fmla="*/ 1221583 h 1400175"/>
              <a:gd name="connsiteX6" fmla="*/ 305174 w 2662375"/>
              <a:gd name="connsiteY6" fmla="*/ 1283095 h 1400175"/>
              <a:gd name="connsiteX7" fmla="*/ -1 w 2662375"/>
              <a:gd name="connsiteY7" fmla="*/ 880131 h 1400175"/>
              <a:gd name="connsiteX0" fmla="*/ 1 w 2662377"/>
              <a:gd name="connsiteY0" fmla="*/ 880131 h 1585321"/>
              <a:gd name="connsiteX1" fmla="*/ 2381390 w 2662377"/>
              <a:gd name="connsiteY1" fmla="*/ 178592 h 1585321"/>
              <a:gd name="connsiteX2" fmla="*/ 2381390 w 2662377"/>
              <a:gd name="connsiteY2" fmla="*/ 0 h 1585321"/>
              <a:gd name="connsiteX3" fmla="*/ 2662377 w 2662377"/>
              <a:gd name="connsiteY3" fmla="*/ 700088 h 1585321"/>
              <a:gd name="connsiteX4" fmla="*/ 2381390 w 2662377"/>
              <a:gd name="connsiteY4" fmla="*/ 1400175 h 1585321"/>
              <a:gd name="connsiteX5" fmla="*/ 2381390 w 2662377"/>
              <a:gd name="connsiteY5" fmla="*/ 1221583 h 1585321"/>
              <a:gd name="connsiteX6" fmla="*/ 534055 w 2662377"/>
              <a:gd name="connsiteY6" fmla="*/ 1585320 h 1585321"/>
              <a:gd name="connsiteX7" fmla="*/ 1 w 2662377"/>
              <a:gd name="connsiteY7" fmla="*/ 880131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152511 w 2433498"/>
              <a:gd name="connsiteY4" fmla="*/ 1400175 h 1585319"/>
              <a:gd name="connsiteX5" fmla="*/ 2152511 w 2433498"/>
              <a:gd name="connsiteY5" fmla="*/ 1221583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433500"/>
              <a:gd name="connsiteY0" fmla="*/ 1182356 h 1585321"/>
              <a:gd name="connsiteX1" fmla="*/ 2152513 w 2433500"/>
              <a:gd name="connsiteY1" fmla="*/ 178592 h 1585321"/>
              <a:gd name="connsiteX2" fmla="*/ 2152513 w 2433500"/>
              <a:gd name="connsiteY2" fmla="*/ 0 h 1585321"/>
              <a:gd name="connsiteX3" fmla="*/ 2433500 w 2433500"/>
              <a:gd name="connsiteY3" fmla="*/ 700088 h 1585321"/>
              <a:gd name="connsiteX4" fmla="*/ 2152513 w 2433500"/>
              <a:gd name="connsiteY4" fmla="*/ 1400175 h 1585321"/>
              <a:gd name="connsiteX5" fmla="*/ 2152513 w 2433500"/>
              <a:gd name="connsiteY5" fmla="*/ 1221583 h 1585321"/>
              <a:gd name="connsiteX6" fmla="*/ 305178 w 2433500"/>
              <a:gd name="connsiteY6" fmla="*/ 1585320 h 1585321"/>
              <a:gd name="connsiteX7" fmla="*/ 1 w 2433500"/>
              <a:gd name="connsiteY7" fmla="*/ 1182356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152511 w 2433498"/>
              <a:gd name="connsiteY4" fmla="*/ 1400175 h 1585319"/>
              <a:gd name="connsiteX5" fmla="*/ 2152511 w 2433498"/>
              <a:gd name="connsiteY5" fmla="*/ 1221583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433500"/>
              <a:gd name="connsiteY0" fmla="*/ 1182356 h 1585321"/>
              <a:gd name="connsiteX1" fmla="*/ 2152513 w 2433500"/>
              <a:gd name="connsiteY1" fmla="*/ 178592 h 1585321"/>
              <a:gd name="connsiteX2" fmla="*/ 2152513 w 2433500"/>
              <a:gd name="connsiteY2" fmla="*/ 0 h 1585321"/>
              <a:gd name="connsiteX3" fmla="*/ 2433500 w 2433500"/>
              <a:gd name="connsiteY3" fmla="*/ 700088 h 1585321"/>
              <a:gd name="connsiteX4" fmla="*/ 2152513 w 2433500"/>
              <a:gd name="connsiteY4" fmla="*/ 1400175 h 1585321"/>
              <a:gd name="connsiteX5" fmla="*/ 2072574 w 2433500"/>
              <a:gd name="connsiteY5" fmla="*/ 1197952 h 1585321"/>
              <a:gd name="connsiteX6" fmla="*/ 305178 w 2433500"/>
              <a:gd name="connsiteY6" fmla="*/ 1585320 h 1585321"/>
              <a:gd name="connsiteX7" fmla="*/ 1 w 2433500"/>
              <a:gd name="connsiteY7" fmla="*/ 1182356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048123 w 2433498"/>
              <a:gd name="connsiteY4" fmla="*/ 1374989 h 1585319"/>
              <a:gd name="connsiteX5" fmla="*/ 2072572 w 2433498"/>
              <a:gd name="connsiteY5" fmla="*/ 1197952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576282"/>
              <a:gd name="connsiteY0" fmla="*/ 1182356 h 1585321"/>
              <a:gd name="connsiteX1" fmla="*/ 2152513 w 2576282"/>
              <a:gd name="connsiteY1" fmla="*/ 178592 h 1585321"/>
              <a:gd name="connsiteX2" fmla="*/ 2152513 w 2576282"/>
              <a:gd name="connsiteY2" fmla="*/ 0 h 1585321"/>
              <a:gd name="connsiteX3" fmla="*/ 2576282 w 2576282"/>
              <a:gd name="connsiteY3" fmla="*/ 816484 h 1585321"/>
              <a:gd name="connsiteX4" fmla="*/ 2048125 w 2576282"/>
              <a:gd name="connsiteY4" fmla="*/ 1374989 h 1585321"/>
              <a:gd name="connsiteX5" fmla="*/ 2072574 w 2576282"/>
              <a:gd name="connsiteY5" fmla="*/ 1197952 h 1585321"/>
              <a:gd name="connsiteX6" fmla="*/ 305178 w 2576282"/>
              <a:gd name="connsiteY6" fmla="*/ 1585320 h 1585321"/>
              <a:gd name="connsiteX7" fmla="*/ 1 w 2576282"/>
              <a:gd name="connsiteY7" fmla="*/ 1182356 h 1585321"/>
              <a:gd name="connsiteX0" fmla="*/ -1 w 2499984"/>
              <a:gd name="connsiteY0" fmla="*/ 1182356 h 1585319"/>
              <a:gd name="connsiteX1" fmla="*/ 2152511 w 2499984"/>
              <a:gd name="connsiteY1" fmla="*/ 178592 h 1585319"/>
              <a:gd name="connsiteX2" fmla="*/ 2152511 w 2499984"/>
              <a:gd name="connsiteY2" fmla="*/ 0 h 1585319"/>
              <a:gd name="connsiteX3" fmla="*/ 2499984 w 2499984"/>
              <a:gd name="connsiteY3" fmla="*/ 715744 h 1585319"/>
              <a:gd name="connsiteX4" fmla="*/ 2048123 w 2499984"/>
              <a:gd name="connsiteY4" fmla="*/ 1374989 h 1585319"/>
              <a:gd name="connsiteX5" fmla="*/ 2072572 w 2499984"/>
              <a:gd name="connsiteY5" fmla="*/ 1197952 h 1585319"/>
              <a:gd name="connsiteX6" fmla="*/ 305176 w 2499984"/>
              <a:gd name="connsiteY6" fmla="*/ 1585320 h 1585319"/>
              <a:gd name="connsiteX7" fmla="*/ -1 w 2499984"/>
              <a:gd name="connsiteY7" fmla="*/ 1182356 h 1585319"/>
              <a:gd name="connsiteX0" fmla="*/ 0 w 2499985"/>
              <a:gd name="connsiteY0" fmla="*/ 1182356 h 1585321"/>
              <a:gd name="connsiteX1" fmla="*/ 2152512 w 2499985"/>
              <a:gd name="connsiteY1" fmla="*/ 178592 h 1585321"/>
              <a:gd name="connsiteX2" fmla="*/ 2152512 w 2499985"/>
              <a:gd name="connsiteY2" fmla="*/ 0 h 1585321"/>
              <a:gd name="connsiteX3" fmla="*/ 2499985 w 2499985"/>
              <a:gd name="connsiteY3" fmla="*/ 715744 h 1585321"/>
              <a:gd name="connsiteX4" fmla="*/ 2048124 w 2499985"/>
              <a:gd name="connsiteY4" fmla="*/ 1374989 h 1585321"/>
              <a:gd name="connsiteX5" fmla="*/ 2072573 w 2499985"/>
              <a:gd name="connsiteY5" fmla="*/ 1197952 h 1585321"/>
              <a:gd name="connsiteX6" fmla="*/ 305177 w 2499985"/>
              <a:gd name="connsiteY6" fmla="*/ 1585320 h 1585321"/>
              <a:gd name="connsiteX7" fmla="*/ 0 w 2499985"/>
              <a:gd name="connsiteY7" fmla="*/ 1182356 h 1585321"/>
              <a:gd name="connsiteX0" fmla="*/ 0 w 2499985"/>
              <a:gd name="connsiteY0" fmla="*/ 1182356 h 1717938"/>
              <a:gd name="connsiteX1" fmla="*/ 2152512 w 2499985"/>
              <a:gd name="connsiteY1" fmla="*/ 178592 h 1717938"/>
              <a:gd name="connsiteX2" fmla="*/ 2152512 w 2499985"/>
              <a:gd name="connsiteY2" fmla="*/ 0 h 1717938"/>
              <a:gd name="connsiteX3" fmla="*/ 2499985 w 2499985"/>
              <a:gd name="connsiteY3" fmla="*/ 715744 h 1717938"/>
              <a:gd name="connsiteX4" fmla="*/ 2048124 w 2499985"/>
              <a:gd name="connsiteY4" fmla="*/ 1374989 h 1717938"/>
              <a:gd name="connsiteX5" fmla="*/ 2072573 w 2499985"/>
              <a:gd name="connsiteY5" fmla="*/ 1197952 h 1717938"/>
              <a:gd name="connsiteX6" fmla="*/ 93296 w 2499985"/>
              <a:gd name="connsiteY6" fmla="*/ 1717938 h 1717938"/>
              <a:gd name="connsiteX7" fmla="*/ 0 w 2499985"/>
              <a:gd name="connsiteY7" fmla="*/ 1182356 h 1717938"/>
              <a:gd name="connsiteX0" fmla="*/ 0 w 2499985"/>
              <a:gd name="connsiteY0" fmla="*/ 1182356 h 1716512"/>
              <a:gd name="connsiteX1" fmla="*/ 2152512 w 2499985"/>
              <a:gd name="connsiteY1" fmla="*/ 178592 h 1716512"/>
              <a:gd name="connsiteX2" fmla="*/ 2152512 w 2499985"/>
              <a:gd name="connsiteY2" fmla="*/ 0 h 1716512"/>
              <a:gd name="connsiteX3" fmla="*/ 2499985 w 2499985"/>
              <a:gd name="connsiteY3" fmla="*/ 715744 h 1716512"/>
              <a:gd name="connsiteX4" fmla="*/ 2048124 w 2499985"/>
              <a:gd name="connsiteY4" fmla="*/ 1374989 h 1716512"/>
              <a:gd name="connsiteX5" fmla="*/ 2072573 w 2499985"/>
              <a:gd name="connsiteY5" fmla="*/ 1197952 h 1716512"/>
              <a:gd name="connsiteX6" fmla="*/ 60209 w 2499985"/>
              <a:gd name="connsiteY6" fmla="*/ 1716512 h 1716512"/>
              <a:gd name="connsiteX7" fmla="*/ 0 w 2499985"/>
              <a:gd name="connsiteY7" fmla="*/ 1182356 h 1716512"/>
              <a:gd name="connsiteX0" fmla="*/ 0 w 2499985"/>
              <a:gd name="connsiteY0" fmla="*/ 1182356 h 1714232"/>
              <a:gd name="connsiteX1" fmla="*/ 2152512 w 2499985"/>
              <a:gd name="connsiteY1" fmla="*/ 178592 h 1714232"/>
              <a:gd name="connsiteX2" fmla="*/ 2152512 w 2499985"/>
              <a:gd name="connsiteY2" fmla="*/ 0 h 1714232"/>
              <a:gd name="connsiteX3" fmla="*/ 2499985 w 2499985"/>
              <a:gd name="connsiteY3" fmla="*/ 715744 h 1714232"/>
              <a:gd name="connsiteX4" fmla="*/ 2048124 w 2499985"/>
              <a:gd name="connsiteY4" fmla="*/ 1374989 h 1714232"/>
              <a:gd name="connsiteX5" fmla="*/ 2072573 w 2499985"/>
              <a:gd name="connsiteY5" fmla="*/ 1197952 h 1714232"/>
              <a:gd name="connsiteX6" fmla="*/ 72228 w 2499985"/>
              <a:gd name="connsiteY6" fmla="*/ 1714232 h 1714232"/>
              <a:gd name="connsiteX7" fmla="*/ 0 w 2499985"/>
              <a:gd name="connsiteY7" fmla="*/ 1182356 h 1714232"/>
              <a:gd name="connsiteX0" fmla="*/ 0 w 2499985"/>
              <a:gd name="connsiteY0" fmla="*/ 1182356 h 1714232"/>
              <a:gd name="connsiteX1" fmla="*/ 2152512 w 2499985"/>
              <a:gd name="connsiteY1" fmla="*/ 178592 h 1714232"/>
              <a:gd name="connsiteX2" fmla="*/ 2152512 w 2499985"/>
              <a:gd name="connsiteY2" fmla="*/ 0 h 1714232"/>
              <a:gd name="connsiteX3" fmla="*/ 2499985 w 2499985"/>
              <a:gd name="connsiteY3" fmla="*/ 715744 h 1714232"/>
              <a:gd name="connsiteX4" fmla="*/ 2048124 w 2499985"/>
              <a:gd name="connsiteY4" fmla="*/ 1374989 h 1714232"/>
              <a:gd name="connsiteX5" fmla="*/ 2072573 w 2499985"/>
              <a:gd name="connsiteY5" fmla="*/ 1197952 h 1714232"/>
              <a:gd name="connsiteX6" fmla="*/ 72228 w 2499985"/>
              <a:gd name="connsiteY6" fmla="*/ 1714232 h 1714232"/>
              <a:gd name="connsiteX7" fmla="*/ 0 w 2499985"/>
              <a:gd name="connsiteY7" fmla="*/ 1182356 h 1714232"/>
              <a:gd name="connsiteX0" fmla="*/ 57503 w 2557488"/>
              <a:gd name="connsiteY0" fmla="*/ 1182356 h 1837436"/>
              <a:gd name="connsiteX1" fmla="*/ 2210015 w 2557488"/>
              <a:gd name="connsiteY1" fmla="*/ 178592 h 1837436"/>
              <a:gd name="connsiteX2" fmla="*/ 2210015 w 2557488"/>
              <a:gd name="connsiteY2" fmla="*/ 0 h 1837436"/>
              <a:gd name="connsiteX3" fmla="*/ 2557488 w 2557488"/>
              <a:gd name="connsiteY3" fmla="*/ 715744 h 1837436"/>
              <a:gd name="connsiteX4" fmla="*/ 2105627 w 2557488"/>
              <a:gd name="connsiteY4" fmla="*/ 1374989 h 1837436"/>
              <a:gd name="connsiteX5" fmla="*/ 2130076 w 2557488"/>
              <a:gd name="connsiteY5" fmla="*/ 1197952 h 1837436"/>
              <a:gd name="connsiteX6" fmla="*/ 0 w 2557488"/>
              <a:gd name="connsiteY6" fmla="*/ 1837436 h 1837436"/>
              <a:gd name="connsiteX7" fmla="*/ 57503 w 2557488"/>
              <a:gd name="connsiteY7" fmla="*/ 1182356 h 1837436"/>
              <a:gd name="connsiteX0" fmla="*/ 0 w 2839516"/>
              <a:gd name="connsiteY0" fmla="*/ 1742996 h 1837436"/>
              <a:gd name="connsiteX1" fmla="*/ 2492043 w 2839516"/>
              <a:gd name="connsiteY1" fmla="*/ 178592 h 1837436"/>
              <a:gd name="connsiteX2" fmla="*/ 2492043 w 2839516"/>
              <a:gd name="connsiteY2" fmla="*/ 0 h 1837436"/>
              <a:gd name="connsiteX3" fmla="*/ 2839516 w 2839516"/>
              <a:gd name="connsiteY3" fmla="*/ 715744 h 1837436"/>
              <a:gd name="connsiteX4" fmla="*/ 2387655 w 2839516"/>
              <a:gd name="connsiteY4" fmla="*/ 1374989 h 1837436"/>
              <a:gd name="connsiteX5" fmla="*/ 2412104 w 2839516"/>
              <a:gd name="connsiteY5" fmla="*/ 1197952 h 1837436"/>
              <a:gd name="connsiteX6" fmla="*/ 282028 w 2839516"/>
              <a:gd name="connsiteY6" fmla="*/ 1837436 h 1837436"/>
              <a:gd name="connsiteX7" fmla="*/ 0 w 2839516"/>
              <a:gd name="connsiteY7" fmla="*/ 1742996 h 1837436"/>
              <a:gd name="connsiteX0" fmla="*/ 0 w 2839516"/>
              <a:gd name="connsiteY0" fmla="*/ 1742996 h 1803749"/>
              <a:gd name="connsiteX1" fmla="*/ 2492043 w 2839516"/>
              <a:gd name="connsiteY1" fmla="*/ 178592 h 1803749"/>
              <a:gd name="connsiteX2" fmla="*/ 2492043 w 2839516"/>
              <a:gd name="connsiteY2" fmla="*/ 0 h 1803749"/>
              <a:gd name="connsiteX3" fmla="*/ 2839516 w 2839516"/>
              <a:gd name="connsiteY3" fmla="*/ 715744 h 1803749"/>
              <a:gd name="connsiteX4" fmla="*/ 2387655 w 2839516"/>
              <a:gd name="connsiteY4" fmla="*/ 1374989 h 1803749"/>
              <a:gd name="connsiteX5" fmla="*/ 2412104 w 2839516"/>
              <a:gd name="connsiteY5" fmla="*/ 1197952 h 1803749"/>
              <a:gd name="connsiteX6" fmla="*/ 337706 w 2839516"/>
              <a:gd name="connsiteY6" fmla="*/ 1803749 h 1803749"/>
              <a:gd name="connsiteX7" fmla="*/ 0 w 2839516"/>
              <a:gd name="connsiteY7" fmla="*/ 1742996 h 1803749"/>
              <a:gd name="connsiteX0" fmla="*/ 0 w 2839516"/>
              <a:gd name="connsiteY0" fmla="*/ 1742996 h 1803749"/>
              <a:gd name="connsiteX1" fmla="*/ 2492043 w 2839516"/>
              <a:gd name="connsiteY1" fmla="*/ 178592 h 1803749"/>
              <a:gd name="connsiteX2" fmla="*/ 2492043 w 2839516"/>
              <a:gd name="connsiteY2" fmla="*/ 0 h 1803749"/>
              <a:gd name="connsiteX3" fmla="*/ 2839516 w 2839516"/>
              <a:gd name="connsiteY3" fmla="*/ 715744 h 1803749"/>
              <a:gd name="connsiteX4" fmla="*/ 2387655 w 2839516"/>
              <a:gd name="connsiteY4" fmla="*/ 1374989 h 1803749"/>
              <a:gd name="connsiteX5" fmla="*/ 2412104 w 2839516"/>
              <a:gd name="connsiteY5" fmla="*/ 1197952 h 1803749"/>
              <a:gd name="connsiteX6" fmla="*/ 337706 w 2839516"/>
              <a:gd name="connsiteY6" fmla="*/ 1803749 h 1803749"/>
              <a:gd name="connsiteX7" fmla="*/ 0 w 2839516"/>
              <a:gd name="connsiteY7" fmla="*/ 1742996 h 1803749"/>
              <a:gd name="connsiteX0" fmla="*/ 0 w 2839516"/>
              <a:gd name="connsiteY0" fmla="*/ 1742996 h 1803749"/>
              <a:gd name="connsiteX1" fmla="*/ 2492043 w 2839516"/>
              <a:gd name="connsiteY1" fmla="*/ 178592 h 1803749"/>
              <a:gd name="connsiteX2" fmla="*/ 2492043 w 2839516"/>
              <a:gd name="connsiteY2" fmla="*/ 0 h 1803749"/>
              <a:gd name="connsiteX3" fmla="*/ 2839516 w 2839516"/>
              <a:gd name="connsiteY3" fmla="*/ 715744 h 1803749"/>
              <a:gd name="connsiteX4" fmla="*/ 2387655 w 2839516"/>
              <a:gd name="connsiteY4" fmla="*/ 1374989 h 1803749"/>
              <a:gd name="connsiteX5" fmla="*/ 2412104 w 2839516"/>
              <a:gd name="connsiteY5" fmla="*/ 1197952 h 1803749"/>
              <a:gd name="connsiteX6" fmla="*/ 337706 w 2839516"/>
              <a:gd name="connsiteY6" fmla="*/ 1803749 h 1803749"/>
              <a:gd name="connsiteX7" fmla="*/ 0 w 2839516"/>
              <a:gd name="connsiteY7" fmla="*/ 1742996 h 1803749"/>
              <a:gd name="connsiteX0" fmla="*/ 0 w 2839516"/>
              <a:gd name="connsiteY0" fmla="*/ 1742996 h 1803749"/>
              <a:gd name="connsiteX1" fmla="*/ 2492043 w 2839516"/>
              <a:gd name="connsiteY1" fmla="*/ 178592 h 1803749"/>
              <a:gd name="connsiteX2" fmla="*/ 2492043 w 2839516"/>
              <a:gd name="connsiteY2" fmla="*/ 0 h 1803749"/>
              <a:gd name="connsiteX3" fmla="*/ 2839516 w 2839516"/>
              <a:gd name="connsiteY3" fmla="*/ 715744 h 1803749"/>
              <a:gd name="connsiteX4" fmla="*/ 2387655 w 2839516"/>
              <a:gd name="connsiteY4" fmla="*/ 1374989 h 1803749"/>
              <a:gd name="connsiteX5" fmla="*/ 2412104 w 2839516"/>
              <a:gd name="connsiteY5" fmla="*/ 1197952 h 1803749"/>
              <a:gd name="connsiteX6" fmla="*/ 337706 w 2839516"/>
              <a:gd name="connsiteY6" fmla="*/ 1803749 h 1803749"/>
              <a:gd name="connsiteX7" fmla="*/ 0 w 2839516"/>
              <a:gd name="connsiteY7" fmla="*/ 1742996 h 1803749"/>
              <a:gd name="connsiteX0" fmla="*/ 0 w 2839516"/>
              <a:gd name="connsiteY0" fmla="*/ 1742996 h 1803749"/>
              <a:gd name="connsiteX1" fmla="*/ 2492043 w 2839516"/>
              <a:gd name="connsiteY1" fmla="*/ 178592 h 1803749"/>
              <a:gd name="connsiteX2" fmla="*/ 2492043 w 2839516"/>
              <a:gd name="connsiteY2" fmla="*/ 0 h 1803749"/>
              <a:gd name="connsiteX3" fmla="*/ 2839516 w 2839516"/>
              <a:gd name="connsiteY3" fmla="*/ 715744 h 1803749"/>
              <a:gd name="connsiteX4" fmla="*/ 2387655 w 2839516"/>
              <a:gd name="connsiteY4" fmla="*/ 1374989 h 1803749"/>
              <a:gd name="connsiteX5" fmla="*/ 2412104 w 2839516"/>
              <a:gd name="connsiteY5" fmla="*/ 1197952 h 1803749"/>
              <a:gd name="connsiteX6" fmla="*/ 337706 w 2839516"/>
              <a:gd name="connsiteY6" fmla="*/ 1803749 h 1803749"/>
              <a:gd name="connsiteX7" fmla="*/ 0 w 2839516"/>
              <a:gd name="connsiteY7" fmla="*/ 1742996 h 1803749"/>
              <a:gd name="connsiteX0" fmla="*/ 0 w 2723602"/>
              <a:gd name="connsiteY0" fmla="*/ 1742996 h 1803749"/>
              <a:gd name="connsiteX1" fmla="*/ 2492043 w 2723602"/>
              <a:gd name="connsiteY1" fmla="*/ 178592 h 1803749"/>
              <a:gd name="connsiteX2" fmla="*/ 2492043 w 2723602"/>
              <a:gd name="connsiteY2" fmla="*/ 0 h 1803749"/>
              <a:gd name="connsiteX3" fmla="*/ 2723602 w 2723602"/>
              <a:gd name="connsiteY3" fmla="*/ 667467 h 1803749"/>
              <a:gd name="connsiteX4" fmla="*/ 2387655 w 2723602"/>
              <a:gd name="connsiteY4" fmla="*/ 1374989 h 1803749"/>
              <a:gd name="connsiteX5" fmla="*/ 2412104 w 2723602"/>
              <a:gd name="connsiteY5" fmla="*/ 1197952 h 1803749"/>
              <a:gd name="connsiteX6" fmla="*/ 337706 w 2723602"/>
              <a:gd name="connsiteY6" fmla="*/ 1803749 h 1803749"/>
              <a:gd name="connsiteX7" fmla="*/ 0 w 2723602"/>
              <a:gd name="connsiteY7" fmla="*/ 1742996 h 180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3602" h="1803749">
                <a:moveTo>
                  <a:pt x="0" y="1742996"/>
                </a:moveTo>
                <a:cubicBezTo>
                  <a:pt x="438556" y="959952"/>
                  <a:pt x="1691789" y="65931"/>
                  <a:pt x="2492043" y="178592"/>
                </a:cubicBezTo>
                <a:lnTo>
                  <a:pt x="2492043" y="0"/>
                </a:lnTo>
                <a:lnTo>
                  <a:pt x="2723602" y="667467"/>
                </a:lnTo>
                <a:lnTo>
                  <a:pt x="2387655" y="1374989"/>
                </a:lnTo>
                <a:lnTo>
                  <a:pt x="2412104" y="1197952"/>
                </a:lnTo>
                <a:cubicBezTo>
                  <a:pt x="1609936" y="1009861"/>
                  <a:pt x="598296" y="1465280"/>
                  <a:pt x="337706" y="1803749"/>
                </a:cubicBezTo>
                <a:lnTo>
                  <a:pt x="0" y="1742996"/>
                </a:lnTo>
                <a:close/>
              </a:path>
            </a:pathLst>
          </a:custGeom>
          <a:gradFill flip="none" rotWithShape="1">
            <a:gsLst>
              <a:gs pos="18000">
                <a:schemeClr val="tx2"/>
              </a:gs>
              <a:gs pos="50000">
                <a:schemeClr val="bg2">
                  <a:lumMod val="75000"/>
                </a:schemeClr>
              </a:gs>
              <a:gs pos="86000">
                <a:schemeClr val="bg2"/>
              </a:gs>
            </a:gsLst>
            <a:lin ang="0" scaled="1"/>
            <a:tileRect/>
          </a:gra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65666" y="5436425"/>
            <a:ext cx="3247496" cy="507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solidFill>
                  <a:schemeClr val="tx1"/>
                </a:solidFill>
              </a:rPr>
              <a:t>Ergebnis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3258255-2B5D-4ADC-A15B-944136AA5E71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0A70C6-275E-D84E-940A-7C38251FC3AD}" type="slidenum">
              <a:rPr lang="en-US"/>
              <a:pPr/>
              <a:t>36</a:t>
            </a:fld>
            <a:endParaRPr lang="en-US"/>
          </a:p>
        </p:txBody>
      </p:sp>
      <p:sp>
        <p:nvSpPr>
          <p:cNvPr id="890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17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Prozess 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010463" y="1548434"/>
            <a:ext cx="6284223" cy="36000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Schritt 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10463" y="2642981"/>
            <a:ext cx="6284223" cy="36000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Schritt 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010463" y="3737528"/>
            <a:ext cx="6284223" cy="36000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Schritt 3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10463" y="4832075"/>
            <a:ext cx="6284223" cy="36000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Schritt 4</a:t>
            </a:r>
          </a:p>
        </p:txBody>
      </p:sp>
      <p:sp>
        <p:nvSpPr>
          <p:cNvPr id="19" name="Pfeil nach unten 18"/>
          <p:cNvSpPr/>
          <p:nvPr/>
        </p:nvSpPr>
        <p:spPr>
          <a:xfrm>
            <a:off x="4872286" y="2053259"/>
            <a:ext cx="611378" cy="381000"/>
          </a:xfrm>
          <a:prstGeom prst="downArrow">
            <a:avLst>
              <a:gd name="adj1" fmla="val 73311"/>
              <a:gd name="adj2" fmla="val 3000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4872286" y="3161306"/>
            <a:ext cx="611378" cy="381000"/>
          </a:xfrm>
          <a:prstGeom prst="downArrow">
            <a:avLst>
              <a:gd name="adj1" fmla="val 73311"/>
              <a:gd name="adj2" fmla="val 3000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4872286" y="4269354"/>
            <a:ext cx="611378" cy="381000"/>
          </a:xfrm>
          <a:prstGeom prst="downArrow">
            <a:avLst>
              <a:gd name="adj1" fmla="val 73311"/>
              <a:gd name="adj2" fmla="val 3000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ihandform 21"/>
          <p:cNvSpPr/>
          <p:nvPr/>
        </p:nvSpPr>
        <p:spPr>
          <a:xfrm rot="5044515">
            <a:off x="-948158" y="2682893"/>
            <a:ext cx="3822537" cy="1530879"/>
          </a:xfrm>
          <a:custGeom>
            <a:avLst/>
            <a:gdLst>
              <a:gd name="connsiteX0" fmla="*/ 0 w 1438275"/>
              <a:gd name="connsiteY0" fmla="*/ 178592 h 1400175"/>
              <a:gd name="connsiteX1" fmla="*/ 1157288 w 1438275"/>
              <a:gd name="connsiteY1" fmla="*/ 178592 h 1400175"/>
              <a:gd name="connsiteX2" fmla="*/ 1157288 w 1438275"/>
              <a:gd name="connsiteY2" fmla="*/ 0 h 1400175"/>
              <a:gd name="connsiteX3" fmla="*/ 1438275 w 1438275"/>
              <a:gd name="connsiteY3" fmla="*/ 700088 h 1400175"/>
              <a:gd name="connsiteX4" fmla="*/ 1157288 w 1438275"/>
              <a:gd name="connsiteY4" fmla="*/ 1400175 h 1400175"/>
              <a:gd name="connsiteX5" fmla="*/ 1157288 w 1438275"/>
              <a:gd name="connsiteY5" fmla="*/ 1221583 h 1400175"/>
              <a:gd name="connsiteX6" fmla="*/ 0 w 1438275"/>
              <a:gd name="connsiteY6" fmla="*/ 1221583 h 1400175"/>
              <a:gd name="connsiteX7" fmla="*/ 0 w 1438275"/>
              <a:gd name="connsiteY7" fmla="*/ 178592 h 1400175"/>
              <a:gd name="connsiteX0" fmla="*/ 0 w 1924050"/>
              <a:gd name="connsiteY0" fmla="*/ 378617 h 1400175"/>
              <a:gd name="connsiteX1" fmla="*/ 1643063 w 1924050"/>
              <a:gd name="connsiteY1" fmla="*/ 178592 h 1400175"/>
              <a:gd name="connsiteX2" fmla="*/ 1643063 w 1924050"/>
              <a:gd name="connsiteY2" fmla="*/ 0 h 1400175"/>
              <a:gd name="connsiteX3" fmla="*/ 1924050 w 1924050"/>
              <a:gd name="connsiteY3" fmla="*/ 700088 h 1400175"/>
              <a:gd name="connsiteX4" fmla="*/ 1643063 w 1924050"/>
              <a:gd name="connsiteY4" fmla="*/ 1400175 h 1400175"/>
              <a:gd name="connsiteX5" fmla="*/ 1643063 w 1924050"/>
              <a:gd name="connsiteY5" fmla="*/ 1221583 h 1400175"/>
              <a:gd name="connsiteX6" fmla="*/ 485775 w 1924050"/>
              <a:gd name="connsiteY6" fmla="*/ 1221583 h 1400175"/>
              <a:gd name="connsiteX7" fmla="*/ 0 w 1924050"/>
              <a:gd name="connsiteY7" fmla="*/ 378617 h 1400175"/>
              <a:gd name="connsiteX0" fmla="*/ 228600 w 2152650"/>
              <a:gd name="connsiteY0" fmla="*/ 378617 h 1400175"/>
              <a:gd name="connsiteX1" fmla="*/ 1871663 w 2152650"/>
              <a:gd name="connsiteY1" fmla="*/ 178592 h 1400175"/>
              <a:gd name="connsiteX2" fmla="*/ 1871663 w 2152650"/>
              <a:gd name="connsiteY2" fmla="*/ 0 h 1400175"/>
              <a:gd name="connsiteX3" fmla="*/ 2152650 w 2152650"/>
              <a:gd name="connsiteY3" fmla="*/ 700088 h 1400175"/>
              <a:gd name="connsiteX4" fmla="*/ 1871663 w 2152650"/>
              <a:gd name="connsiteY4" fmla="*/ 1400175 h 1400175"/>
              <a:gd name="connsiteX5" fmla="*/ 1871663 w 2152650"/>
              <a:gd name="connsiteY5" fmla="*/ 1221583 h 1400175"/>
              <a:gd name="connsiteX6" fmla="*/ 0 w 2152650"/>
              <a:gd name="connsiteY6" fmla="*/ 992983 h 1400175"/>
              <a:gd name="connsiteX7" fmla="*/ 228600 w 2152650"/>
              <a:gd name="connsiteY7" fmla="*/ 378617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315166 w 2467816"/>
              <a:gd name="connsiteY6" fmla="*/ 992983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297633 w 2467816"/>
              <a:gd name="connsiteY6" fmla="*/ 1012758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297633 w 2467816"/>
              <a:gd name="connsiteY6" fmla="*/ 1012758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297635 w 2467818"/>
              <a:gd name="connsiteY6" fmla="*/ 1012758 h 1400175"/>
              <a:gd name="connsiteX7" fmla="*/ 1 w 2467818"/>
              <a:gd name="connsiteY7" fmla="*/ 489889 h 1400175"/>
              <a:gd name="connsiteX0" fmla="*/ -1 w 2467816"/>
              <a:gd name="connsiteY0" fmla="*/ 489889 h 1400175"/>
              <a:gd name="connsiteX1" fmla="*/ 2186829 w 2467816"/>
              <a:gd name="connsiteY1" fmla="*/ 178592 h 1400175"/>
              <a:gd name="connsiteX2" fmla="*/ 2186829 w 2467816"/>
              <a:gd name="connsiteY2" fmla="*/ 0 h 1400175"/>
              <a:gd name="connsiteX3" fmla="*/ 2467816 w 2467816"/>
              <a:gd name="connsiteY3" fmla="*/ 700088 h 1400175"/>
              <a:gd name="connsiteX4" fmla="*/ 2186829 w 2467816"/>
              <a:gd name="connsiteY4" fmla="*/ 1400175 h 1400175"/>
              <a:gd name="connsiteX5" fmla="*/ 2186829 w 2467816"/>
              <a:gd name="connsiteY5" fmla="*/ 1221583 h 1400175"/>
              <a:gd name="connsiteX6" fmla="*/ 110615 w 2467816"/>
              <a:gd name="connsiteY6" fmla="*/ 1283095 h 1400175"/>
              <a:gd name="connsiteX7" fmla="*/ -1 w 2467816"/>
              <a:gd name="connsiteY7" fmla="*/ 489889 h 1400175"/>
              <a:gd name="connsiteX0" fmla="*/ 1 w 2467818"/>
              <a:gd name="connsiteY0" fmla="*/ 489889 h 1400175"/>
              <a:gd name="connsiteX1" fmla="*/ 2186831 w 2467818"/>
              <a:gd name="connsiteY1" fmla="*/ 178592 h 1400175"/>
              <a:gd name="connsiteX2" fmla="*/ 2186831 w 2467818"/>
              <a:gd name="connsiteY2" fmla="*/ 0 h 1400175"/>
              <a:gd name="connsiteX3" fmla="*/ 2467818 w 2467818"/>
              <a:gd name="connsiteY3" fmla="*/ 700088 h 1400175"/>
              <a:gd name="connsiteX4" fmla="*/ 2186831 w 2467818"/>
              <a:gd name="connsiteY4" fmla="*/ 1400175 h 1400175"/>
              <a:gd name="connsiteX5" fmla="*/ 2186831 w 2467818"/>
              <a:gd name="connsiteY5" fmla="*/ 1221583 h 1400175"/>
              <a:gd name="connsiteX6" fmla="*/ 110617 w 2467818"/>
              <a:gd name="connsiteY6" fmla="*/ 1283095 h 1400175"/>
              <a:gd name="connsiteX7" fmla="*/ 1 w 2467818"/>
              <a:gd name="connsiteY7" fmla="*/ 489889 h 1400175"/>
              <a:gd name="connsiteX0" fmla="*/ -1 w 2662375"/>
              <a:gd name="connsiteY0" fmla="*/ 880131 h 1400175"/>
              <a:gd name="connsiteX1" fmla="*/ 2381388 w 2662375"/>
              <a:gd name="connsiteY1" fmla="*/ 178592 h 1400175"/>
              <a:gd name="connsiteX2" fmla="*/ 2381388 w 2662375"/>
              <a:gd name="connsiteY2" fmla="*/ 0 h 1400175"/>
              <a:gd name="connsiteX3" fmla="*/ 2662375 w 2662375"/>
              <a:gd name="connsiteY3" fmla="*/ 700088 h 1400175"/>
              <a:gd name="connsiteX4" fmla="*/ 2381388 w 2662375"/>
              <a:gd name="connsiteY4" fmla="*/ 1400175 h 1400175"/>
              <a:gd name="connsiteX5" fmla="*/ 2381388 w 2662375"/>
              <a:gd name="connsiteY5" fmla="*/ 1221583 h 1400175"/>
              <a:gd name="connsiteX6" fmla="*/ 305174 w 2662375"/>
              <a:gd name="connsiteY6" fmla="*/ 1283095 h 1400175"/>
              <a:gd name="connsiteX7" fmla="*/ -1 w 2662375"/>
              <a:gd name="connsiteY7" fmla="*/ 880131 h 1400175"/>
              <a:gd name="connsiteX0" fmla="*/ 1 w 2662377"/>
              <a:gd name="connsiteY0" fmla="*/ 880131 h 1585321"/>
              <a:gd name="connsiteX1" fmla="*/ 2381390 w 2662377"/>
              <a:gd name="connsiteY1" fmla="*/ 178592 h 1585321"/>
              <a:gd name="connsiteX2" fmla="*/ 2381390 w 2662377"/>
              <a:gd name="connsiteY2" fmla="*/ 0 h 1585321"/>
              <a:gd name="connsiteX3" fmla="*/ 2662377 w 2662377"/>
              <a:gd name="connsiteY3" fmla="*/ 700088 h 1585321"/>
              <a:gd name="connsiteX4" fmla="*/ 2381390 w 2662377"/>
              <a:gd name="connsiteY4" fmla="*/ 1400175 h 1585321"/>
              <a:gd name="connsiteX5" fmla="*/ 2381390 w 2662377"/>
              <a:gd name="connsiteY5" fmla="*/ 1221583 h 1585321"/>
              <a:gd name="connsiteX6" fmla="*/ 534055 w 2662377"/>
              <a:gd name="connsiteY6" fmla="*/ 1585320 h 1585321"/>
              <a:gd name="connsiteX7" fmla="*/ 1 w 2662377"/>
              <a:gd name="connsiteY7" fmla="*/ 880131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152511 w 2433498"/>
              <a:gd name="connsiteY4" fmla="*/ 1400175 h 1585319"/>
              <a:gd name="connsiteX5" fmla="*/ 2152511 w 2433498"/>
              <a:gd name="connsiteY5" fmla="*/ 1221583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433500"/>
              <a:gd name="connsiteY0" fmla="*/ 1182356 h 1585321"/>
              <a:gd name="connsiteX1" fmla="*/ 2152513 w 2433500"/>
              <a:gd name="connsiteY1" fmla="*/ 178592 h 1585321"/>
              <a:gd name="connsiteX2" fmla="*/ 2152513 w 2433500"/>
              <a:gd name="connsiteY2" fmla="*/ 0 h 1585321"/>
              <a:gd name="connsiteX3" fmla="*/ 2433500 w 2433500"/>
              <a:gd name="connsiteY3" fmla="*/ 700088 h 1585321"/>
              <a:gd name="connsiteX4" fmla="*/ 2152513 w 2433500"/>
              <a:gd name="connsiteY4" fmla="*/ 1400175 h 1585321"/>
              <a:gd name="connsiteX5" fmla="*/ 2152513 w 2433500"/>
              <a:gd name="connsiteY5" fmla="*/ 1221583 h 1585321"/>
              <a:gd name="connsiteX6" fmla="*/ 305178 w 2433500"/>
              <a:gd name="connsiteY6" fmla="*/ 1585320 h 1585321"/>
              <a:gd name="connsiteX7" fmla="*/ 1 w 2433500"/>
              <a:gd name="connsiteY7" fmla="*/ 1182356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152511 w 2433498"/>
              <a:gd name="connsiteY4" fmla="*/ 1400175 h 1585319"/>
              <a:gd name="connsiteX5" fmla="*/ 2152511 w 2433498"/>
              <a:gd name="connsiteY5" fmla="*/ 1221583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433500"/>
              <a:gd name="connsiteY0" fmla="*/ 1182356 h 1585321"/>
              <a:gd name="connsiteX1" fmla="*/ 2152513 w 2433500"/>
              <a:gd name="connsiteY1" fmla="*/ 178592 h 1585321"/>
              <a:gd name="connsiteX2" fmla="*/ 2152513 w 2433500"/>
              <a:gd name="connsiteY2" fmla="*/ 0 h 1585321"/>
              <a:gd name="connsiteX3" fmla="*/ 2433500 w 2433500"/>
              <a:gd name="connsiteY3" fmla="*/ 700088 h 1585321"/>
              <a:gd name="connsiteX4" fmla="*/ 2152513 w 2433500"/>
              <a:gd name="connsiteY4" fmla="*/ 1400175 h 1585321"/>
              <a:gd name="connsiteX5" fmla="*/ 2072574 w 2433500"/>
              <a:gd name="connsiteY5" fmla="*/ 1197952 h 1585321"/>
              <a:gd name="connsiteX6" fmla="*/ 305178 w 2433500"/>
              <a:gd name="connsiteY6" fmla="*/ 1585320 h 1585321"/>
              <a:gd name="connsiteX7" fmla="*/ 1 w 2433500"/>
              <a:gd name="connsiteY7" fmla="*/ 1182356 h 1585321"/>
              <a:gd name="connsiteX0" fmla="*/ -1 w 2433498"/>
              <a:gd name="connsiteY0" fmla="*/ 1182356 h 1585319"/>
              <a:gd name="connsiteX1" fmla="*/ 2152511 w 2433498"/>
              <a:gd name="connsiteY1" fmla="*/ 178592 h 1585319"/>
              <a:gd name="connsiteX2" fmla="*/ 2152511 w 2433498"/>
              <a:gd name="connsiteY2" fmla="*/ 0 h 1585319"/>
              <a:gd name="connsiteX3" fmla="*/ 2433498 w 2433498"/>
              <a:gd name="connsiteY3" fmla="*/ 700088 h 1585319"/>
              <a:gd name="connsiteX4" fmla="*/ 2048123 w 2433498"/>
              <a:gd name="connsiteY4" fmla="*/ 1374989 h 1585319"/>
              <a:gd name="connsiteX5" fmla="*/ 2072572 w 2433498"/>
              <a:gd name="connsiteY5" fmla="*/ 1197952 h 1585319"/>
              <a:gd name="connsiteX6" fmla="*/ 305176 w 2433498"/>
              <a:gd name="connsiteY6" fmla="*/ 1585320 h 1585319"/>
              <a:gd name="connsiteX7" fmla="*/ -1 w 2433498"/>
              <a:gd name="connsiteY7" fmla="*/ 1182356 h 1585319"/>
              <a:gd name="connsiteX0" fmla="*/ 1 w 2576282"/>
              <a:gd name="connsiteY0" fmla="*/ 1182356 h 1585321"/>
              <a:gd name="connsiteX1" fmla="*/ 2152513 w 2576282"/>
              <a:gd name="connsiteY1" fmla="*/ 178592 h 1585321"/>
              <a:gd name="connsiteX2" fmla="*/ 2152513 w 2576282"/>
              <a:gd name="connsiteY2" fmla="*/ 0 h 1585321"/>
              <a:gd name="connsiteX3" fmla="*/ 2576282 w 2576282"/>
              <a:gd name="connsiteY3" fmla="*/ 816484 h 1585321"/>
              <a:gd name="connsiteX4" fmla="*/ 2048125 w 2576282"/>
              <a:gd name="connsiteY4" fmla="*/ 1374989 h 1585321"/>
              <a:gd name="connsiteX5" fmla="*/ 2072574 w 2576282"/>
              <a:gd name="connsiteY5" fmla="*/ 1197952 h 1585321"/>
              <a:gd name="connsiteX6" fmla="*/ 305178 w 2576282"/>
              <a:gd name="connsiteY6" fmla="*/ 1585320 h 1585321"/>
              <a:gd name="connsiteX7" fmla="*/ 1 w 2576282"/>
              <a:gd name="connsiteY7" fmla="*/ 1182356 h 1585321"/>
              <a:gd name="connsiteX0" fmla="*/ -1 w 2499984"/>
              <a:gd name="connsiteY0" fmla="*/ 1182356 h 1585319"/>
              <a:gd name="connsiteX1" fmla="*/ 2152511 w 2499984"/>
              <a:gd name="connsiteY1" fmla="*/ 178592 h 1585319"/>
              <a:gd name="connsiteX2" fmla="*/ 2152511 w 2499984"/>
              <a:gd name="connsiteY2" fmla="*/ 0 h 1585319"/>
              <a:gd name="connsiteX3" fmla="*/ 2499984 w 2499984"/>
              <a:gd name="connsiteY3" fmla="*/ 715744 h 1585319"/>
              <a:gd name="connsiteX4" fmla="*/ 2048123 w 2499984"/>
              <a:gd name="connsiteY4" fmla="*/ 1374989 h 1585319"/>
              <a:gd name="connsiteX5" fmla="*/ 2072572 w 2499984"/>
              <a:gd name="connsiteY5" fmla="*/ 1197952 h 1585319"/>
              <a:gd name="connsiteX6" fmla="*/ 305176 w 2499984"/>
              <a:gd name="connsiteY6" fmla="*/ 1585320 h 1585319"/>
              <a:gd name="connsiteX7" fmla="*/ -1 w 2499984"/>
              <a:gd name="connsiteY7" fmla="*/ 1182356 h 1585319"/>
              <a:gd name="connsiteX0" fmla="*/ 0 w 2499985"/>
              <a:gd name="connsiteY0" fmla="*/ 1182356 h 1585321"/>
              <a:gd name="connsiteX1" fmla="*/ 2152512 w 2499985"/>
              <a:gd name="connsiteY1" fmla="*/ 178592 h 1585321"/>
              <a:gd name="connsiteX2" fmla="*/ 2152512 w 2499985"/>
              <a:gd name="connsiteY2" fmla="*/ 0 h 1585321"/>
              <a:gd name="connsiteX3" fmla="*/ 2499985 w 2499985"/>
              <a:gd name="connsiteY3" fmla="*/ 715744 h 1585321"/>
              <a:gd name="connsiteX4" fmla="*/ 2048124 w 2499985"/>
              <a:gd name="connsiteY4" fmla="*/ 1374989 h 1585321"/>
              <a:gd name="connsiteX5" fmla="*/ 2072573 w 2499985"/>
              <a:gd name="connsiteY5" fmla="*/ 1197952 h 1585321"/>
              <a:gd name="connsiteX6" fmla="*/ 305177 w 2499985"/>
              <a:gd name="connsiteY6" fmla="*/ 1585320 h 1585321"/>
              <a:gd name="connsiteX7" fmla="*/ 0 w 2499985"/>
              <a:gd name="connsiteY7" fmla="*/ 1182356 h 1585321"/>
              <a:gd name="connsiteX0" fmla="*/ 0 w 2499985"/>
              <a:gd name="connsiteY0" fmla="*/ 1182356 h 1717938"/>
              <a:gd name="connsiteX1" fmla="*/ 2152512 w 2499985"/>
              <a:gd name="connsiteY1" fmla="*/ 178592 h 1717938"/>
              <a:gd name="connsiteX2" fmla="*/ 2152512 w 2499985"/>
              <a:gd name="connsiteY2" fmla="*/ 0 h 1717938"/>
              <a:gd name="connsiteX3" fmla="*/ 2499985 w 2499985"/>
              <a:gd name="connsiteY3" fmla="*/ 715744 h 1717938"/>
              <a:gd name="connsiteX4" fmla="*/ 2048124 w 2499985"/>
              <a:gd name="connsiteY4" fmla="*/ 1374989 h 1717938"/>
              <a:gd name="connsiteX5" fmla="*/ 2072573 w 2499985"/>
              <a:gd name="connsiteY5" fmla="*/ 1197952 h 1717938"/>
              <a:gd name="connsiteX6" fmla="*/ 93296 w 2499985"/>
              <a:gd name="connsiteY6" fmla="*/ 1717938 h 1717938"/>
              <a:gd name="connsiteX7" fmla="*/ 0 w 2499985"/>
              <a:gd name="connsiteY7" fmla="*/ 1182356 h 1717938"/>
              <a:gd name="connsiteX0" fmla="*/ 0 w 2499985"/>
              <a:gd name="connsiteY0" fmla="*/ 1182356 h 1716512"/>
              <a:gd name="connsiteX1" fmla="*/ 2152512 w 2499985"/>
              <a:gd name="connsiteY1" fmla="*/ 178592 h 1716512"/>
              <a:gd name="connsiteX2" fmla="*/ 2152512 w 2499985"/>
              <a:gd name="connsiteY2" fmla="*/ 0 h 1716512"/>
              <a:gd name="connsiteX3" fmla="*/ 2499985 w 2499985"/>
              <a:gd name="connsiteY3" fmla="*/ 715744 h 1716512"/>
              <a:gd name="connsiteX4" fmla="*/ 2048124 w 2499985"/>
              <a:gd name="connsiteY4" fmla="*/ 1374989 h 1716512"/>
              <a:gd name="connsiteX5" fmla="*/ 2072573 w 2499985"/>
              <a:gd name="connsiteY5" fmla="*/ 1197952 h 1716512"/>
              <a:gd name="connsiteX6" fmla="*/ 60209 w 2499985"/>
              <a:gd name="connsiteY6" fmla="*/ 1716512 h 1716512"/>
              <a:gd name="connsiteX7" fmla="*/ 0 w 2499985"/>
              <a:gd name="connsiteY7" fmla="*/ 1182356 h 1716512"/>
              <a:gd name="connsiteX0" fmla="*/ 0 w 2499985"/>
              <a:gd name="connsiteY0" fmla="*/ 1182356 h 1714232"/>
              <a:gd name="connsiteX1" fmla="*/ 2152512 w 2499985"/>
              <a:gd name="connsiteY1" fmla="*/ 178592 h 1714232"/>
              <a:gd name="connsiteX2" fmla="*/ 2152512 w 2499985"/>
              <a:gd name="connsiteY2" fmla="*/ 0 h 1714232"/>
              <a:gd name="connsiteX3" fmla="*/ 2499985 w 2499985"/>
              <a:gd name="connsiteY3" fmla="*/ 715744 h 1714232"/>
              <a:gd name="connsiteX4" fmla="*/ 2048124 w 2499985"/>
              <a:gd name="connsiteY4" fmla="*/ 1374989 h 1714232"/>
              <a:gd name="connsiteX5" fmla="*/ 2072573 w 2499985"/>
              <a:gd name="connsiteY5" fmla="*/ 1197952 h 1714232"/>
              <a:gd name="connsiteX6" fmla="*/ 72228 w 2499985"/>
              <a:gd name="connsiteY6" fmla="*/ 1714232 h 1714232"/>
              <a:gd name="connsiteX7" fmla="*/ 0 w 2499985"/>
              <a:gd name="connsiteY7" fmla="*/ 1182356 h 1714232"/>
              <a:gd name="connsiteX0" fmla="*/ 0 w 2499985"/>
              <a:gd name="connsiteY0" fmla="*/ 1182356 h 1714232"/>
              <a:gd name="connsiteX1" fmla="*/ 2152512 w 2499985"/>
              <a:gd name="connsiteY1" fmla="*/ 178592 h 1714232"/>
              <a:gd name="connsiteX2" fmla="*/ 2152512 w 2499985"/>
              <a:gd name="connsiteY2" fmla="*/ 0 h 1714232"/>
              <a:gd name="connsiteX3" fmla="*/ 2499985 w 2499985"/>
              <a:gd name="connsiteY3" fmla="*/ 715744 h 1714232"/>
              <a:gd name="connsiteX4" fmla="*/ 2048124 w 2499985"/>
              <a:gd name="connsiteY4" fmla="*/ 1374989 h 1714232"/>
              <a:gd name="connsiteX5" fmla="*/ 2072573 w 2499985"/>
              <a:gd name="connsiteY5" fmla="*/ 1197952 h 1714232"/>
              <a:gd name="connsiteX6" fmla="*/ 72228 w 2499985"/>
              <a:gd name="connsiteY6" fmla="*/ 1714232 h 1714232"/>
              <a:gd name="connsiteX7" fmla="*/ 0 w 2499985"/>
              <a:gd name="connsiteY7" fmla="*/ 1182356 h 1714232"/>
              <a:gd name="connsiteX0" fmla="*/ 57503 w 2557488"/>
              <a:gd name="connsiteY0" fmla="*/ 1182356 h 1837436"/>
              <a:gd name="connsiteX1" fmla="*/ 2210015 w 2557488"/>
              <a:gd name="connsiteY1" fmla="*/ 178592 h 1837436"/>
              <a:gd name="connsiteX2" fmla="*/ 2210015 w 2557488"/>
              <a:gd name="connsiteY2" fmla="*/ 0 h 1837436"/>
              <a:gd name="connsiteX3" fmla="*/ 2557488 w 2557488"/>
              <a:gd name="connsiteY3" fmla="*/ 715744 h 1837436"/>
              <a:gd name="connsiteX4" fmla="*/ 2105627 w 2557488"/>
              <a:gd name="connsiteY4" fmla="*/ 1374989 h 1837436"/>
              <a:gd name="connsiteX5" fmla="*/ 2130076 w 2557488"/>
              <a:gd name="connsiteY5" fmla="*/ 1197952 h 1837436"/>
              <a:gd name="connsiteX6" fmla="*/ 0 w 2557488"/>
              <a:gd name="connsiteY6" fmla="*/ 1837436 h 1837436"/>
              <a:gd name="connsiteX7" fmla="*/ 57503 w 2557488"/>
              <a:gd name="connsiteY7" fmla="*/ 1182356 h 1837436"/>
              <a:gd name="connsiteX0" fmla="*/ 162877 w 2557488"/>
              <a:gd name="connsiteY0" fmla="*/ 273202 h 1990505"/>
              <a:gd name="connsiteX1" fmla="*/ 2210015 w 2557488"/>
              <a:gd name="connsiteY1" fmla="*/ 331661 h 1990505"/>
              <a:gd name="connsiteX2" fmla="*/ 2210015 w 2557488"/>
              <a:gd name="connsiteY2" fmla="*/ 153069 h 1990505"/>
              <a:gd name="connsiteX3" fmla="*/ 2557488 w 2557488"/>
              <a:gd name="connsiteY3" fmla="*/ 868813 h 1990505"/>
              <a:gd name="connsiteX4" fmla="*/ 2105627 w 2557488"/>
              <a:gd name="connsiteY4" fmla="*/ 1528058 h 1990505"/>
              <a:gd name="connsiteX5" fmla="*/ 2130076 w 2557488"/>
              <a:gd name="connsiteY5" fmla="*/ 1351021 h 1990505"/>
              <a:gd name="connsiteX6" fmla="*/ 0 w 2557488"/>
              <a:gd name="connsiteY6" fmla="*/ 1990505 h 1990505"/>
              <a:gd name="connsiteX7" fmla="*/ 162877 w 2557488"/>
              <a:gd name="connsiteY7" fmla="*/ 273202 h 1990505"/>
              <a:gd name="connsiteX0" fmla="*/ 56984 w 2451595"/>
              <a:gd name="connsiteY0" fmla="*/ 273202 h 1528058"/>
              <a:gd name="connsiteX1" fmla="*/ 2104122 w 2451595"/>
              <a:gd name="connsiteY1" fmla="*/ 331661 h 1528058"/>
              <a:gd name="connsiteX2" fmla="*/ 2104122 w 2451595"/>
              <a:gd name="connsiteY2" fmla="*/ 153069 h 1528058"/>
              <a:gd name="connsiteX3" fmla="*/ 2451595 w 2451595"/>
              <a:gd name="connsiteY3" fmla="*/ 868813 h 1528058"/>
              <a:gd name="connsiteX4" fmla="*/ 1999734 w 2451595"/>
              <a:gd name="connsiteY4" fmla="*/ 1528058 h 1528058"/>
              <a:gd name="connsiteX5" fmla="*/ 2024183 w 2451595"/>
              <a:gd name="connsiteY5" fmla="*/ 1351021 h 1528058"/>
              <a:gd name="connsiteX6" fmla="*/ 0 w 2451595"/>
              <a:gd name="connsiteY6" fmla="*/ 921953 h 1528058"/>
              <a:gd name="connsiteX7" fmla="*/ 56984 w 2451595"/>
              <a:gd name="connsiteY7" fmla="*/ 273202 h 1528058"/>
              <a:gd name="connsiteX0" fmla="*/ 56984 w 2451595"/>
              <a:gd name="connsiteY0" fmla="*/ 273202 h 1528058"/>
              <a:gd name="connsiteX1" fmla="*/ 2104122 w 2451595"/>
              <a:gd name="connsiteY1" fmla="*/ 331661 h 1528058"/>
              <a:gd name="connsiteX2" fmla="*/ 2104122 w 2451595"/>
              <a:gd name="connsiteY2" fmla="*/ 153069 h 1528058"/>
              <a:gd name="connsiteX3" fmla="*/ 2451595 w 2451595"/>
              <a:gd name="connsiteY3" fmla="*/ 868813 h 1528058"/>
              <a:gd name="connsiteX4" fmla="*/ 1999734 w 2451595"/>
              <a:gd name="connsiteY4" fmla="*/ 1528058 h 1528058"/>
              <a:gd name="connsiteX5" fmla="*/ 2024183 w 2451595"/>
              <a:gd name="connsiteY5" fmla="*/ 1351021 h 1528058"/>
              <a:gd name="connsiteX6" fmla="*/ 0 w 2451595"/>
              <a:gd name="connsiteY6" fmla="*/ 921953 h 1528058"/>
              <a:gd name="connsiteX7" fmla="*/ 56984 w 2451595"/>
              <a:gd name="connsiteY7" fmla="*/ 273202 h 1528058"/>
              <a:gd name="connsiteX0" fmla="*/ 56984 w 2451595"/>
              <a:gd name="connsiteY0" fmla="*/ 120133 h 1374989"/>
              <a:gd name="connsiteX1" fmla="*/ 2104122 w 2451595"/>
              <a:gd name="connsiteY1" fmla="*/ 178592 h 1374989"/>
              <a:gd name="connsiteX2" fmla="*/ 2104122 w 2451595"/>
              <a:gd name="connsiteY2" fmla="*/ 0 h 1374989"/>
              <a:gd name="connsiteX3" fmla="*/ 2451595 w 2451595"/>
              <a:gd name="connsiteY3" fmla="*/ 715744 h 1374989"/>
              <a:gd name="connsiteX4" fmla="*/ 1999734 w 2451595"/>
              <a:gd name="connsiteY4" fmla="*/ 1374989 h 1374989"/>
              <a:gd name="connsiteX5" fmla="*/ 2024183 w 2451595"/>
              <a:gd name="connsiteY5" fmla="*/ 1197952 h 1374989"/>
              <a:gd name="connsiteX6" fmla="*/ 0 w 2451595"/>
              <a:gd name="connsiteY6" fmla="*/ 768884 h 1374989"/>
              <a:gd name="connsiteX7" fmla="*/ 56984 w 2451595"/>
              <a:gd name="connsiteY7" fmla="*/ 120133 h 1374989"/>
              <a:gd name="connsiteX0" fmla="*/ 56984 w 2451595"/>
              <a:gd name="connsiteY0" fmla="*/ 120133 h 1374989"/>
              <a:gd name="connsiteX1" fmla="*/ 2104122 w 2451595"/>
              <a:gd name="connsiteY1" fmla="*/ 178592 h 1374989"/>
              <a:gd name="connsiteX2" fmla="*/ 2104122 w 2451595"/>
              <a:gd name="connsiteY2" fmla="*/ 0 h 1374989"/>
              <a:gd name="connsiteX3" fmla="*/ 2451595 w 2451595"/>
              <a:gd name="connsiteY3" fmla="*/ 715744 h 1374989"/>
              <a:gd name="connsiteX4" fmla="*/ 1999734 w 2451595"/>
              <a:gd name="connsiteY4" fmla="*/ 1374989 h 1374989"/>
              <a:gd name="connsiteX5" fmla="*/ 2024183 w 2451595"/>
              <a:gd name="connsiteY5" fmla="*/ 1197952 h 1374989"/>
              <a:gd name="connsiteX6" fmla="*/ 0 w 2451595"/>
              <a:gd name="connsiteY6" fmla="*/ 768884 h 1374989"/>
              <a:gd name="connsiteX7" fmla="*/ 56984 w 2451595"/>
              <a:gd name="connsiteY7" fmla="*/ 120133 h 1374989"/>
              <a:gd name="connsiteX0" fmla="*/ 75596 w 2451595"/>
              <a:gd name="connsiteY0" fmla="*/ 118567 h 1374989"/>
              <a:gd name="connsiteX1" fmla="*/ 2104122 w 2451595"/>
              <a:gd name="connsiteY1" fmla="*/ 178592 h 1374989"/>
              <a:gd name="connsiteX2" fmla="*/ 2104122 w 2451595"/>
              <a:gd name="connsiteY2" fmla="*/ 0 h 1374989"/>
              <a:gd name="connsiteX3" fmla="*/ 2451595 w 2451595"/>
              <a:gd name="connsiteY3" fmla="*/ 715744 h 1374989"/>
              <a:gd name="connsiteX4" fmla="*/ 1999734 w 2451595"/>
              <a:gd name="connsiteY4" fmla="*/ 1374989 h 1374989"/>
              <a:gd name="connsiteX5" fmla="*/ 2024183 w 2451595"/>
              <a:gd name="connsiteY5" fmla="*/ 1197952 h 1374989"/>
              <a:gd name="connsiteX6" fmla="*/ 0 w 2451595"/>
              <a:gd name="connsiteY6" fmla="*/ 768884 h 1374989"/>
              <a:gd name="connsiteX7" fmla="*/ 75596 w 2451595"/>
              <a:gd name="connsiteY7" fmla="*/ 118567 h 1374989"/>
              <a:gd name="connsiteX0" fmla="*/ 48104 w 2424103"/>
              <a:gd name="connsiteY0" fmla="*/ 118567 h 1374989"/>
              <a:gd name="connsiteX1" fmla="*/ 2076630 w 2424103"/>
              <a:gd name="connsiteY1" fmla="*/ 178592 h 1374989"/>
              <a:gd name="connsiteX2" fmla="*/ 2076630 w 2424103"/>
              <a:gd name="connsiteY2" fmla="*/ 0 h 1374989"/>
              <a:gd name="connsiteX3" fmla="*/ 2424103 w 2424103"/>
              <a:gd name="connsiteY3" fmla="*/ 715744 h 1374989"/>
              <a:gd name="connsiteX4" fmla="*/ 1972242 w 2424103"/>
              <a:gd name="connsiteY4" fmla="*/ 1374989 h 1374989"/>
              <a:gd name="connsiteX5" fmla="*/ 1996691 w 2424103"/>
              <a:gd name="connsiteY5" fmla="*/ 1197952 h 1374989"/>
              <a:gd name="connsiteX6" fmla="*/ 0 w 2424103"/>
              <a:gd name="connsiteY6" fmla="*/ 775075 h 1374989"/>
              <a:gd name="connsiteX7" fmla="*/ 48104 w 2424103"/>
              <a:gd name="connsiteY7" fmla="*/ 118567 h 1374989"/>
              <a:gd name="connsiteX0" fmla="*/ 48104 w 2424103"/>
              <a:gd name="connsiteY0" fmla="*/ 118567 h 1374989"/>
              <a:gd name="connsiteX1" fmla="*/ 2076630 w 2424103"/>
              <a:gd name="connsiteY1" fmla="*/ 178592 h 1374989"/>
              <a:gd name="connsiteX2" fmla="*/ 2076630 w 2424103"/>
              <a:gd name="connsiteY2" fmla="*/ 0 h 1374989"/>
              <a:gd name="connsiteX3" fmla="*/ 2424103 w 2424103"/>
              <a:gd name="connsiteY3" fmla="*/ 715744 h 1374989"/>
              <a:gd name="connsiteX4" fmla="*/ 1972242 w 2424103"/>
              <a:gd name="connsiteY4" fmla="*/ 1374989 h 1374989"/>
              <a:gd name="connsiteX5" fmla="*/ 1996691 w 2424103"/>
              <a:gd name="connsiteY5" fmla="*/ 1197952 h 1374989"/>
              <a:gd name="connsiteX6" fmla="*/ 0 w 2424103"/>
              <a:gd name="connsiteY6" fmla="*/ 775075 h 1374989"/>
              <a:gd name="connsiteX7" fmla="*/ 48104 w 2424103"/>
              <a:gd name="connsiteY7" fmla="*/ 118567 h 1374989"/>
              <a:gd name="connsiteX0" fmla="*/ 48104 w 2424103"/>
              <a:gd name="connsiteY0" fmla="*/ 118567 h 1374989"/>
              <a:gd name="connsiteX1" fmla="*/ 2076630 w 2424103"/>
              <a:gd name="connsiteY1" fmla="*/ 178592 h 1374989"/>
              <a:gd name="connsiteX2" fmla="*/ 2076630 w 2424103"/>
              <a:gd name="connsiteY2" fmla="*/ 0 h 1374989"/>
              <a:gd name="connsiteX3" fmla="*/ 2424103 w 2424103"/>
              <a:gd name="connsiteY3" fmla="*/ 715744 h 1374989"/>
              <a:gd name="connsiteX4" fmla="*/ 1972242 w 2424103"/>
              <a:gd name="connsiteY4" fmla="*/ 1374989 h 1374989"/>
              <a:gd name="connsiteX5" fmla="*/ 1996691 w 2424103"/>
              <a:gd name="connsiteY5" fmla="*/ 1197952 h 1374989"/>
              <a:gd name="connsiteX6" fmla="*/ 0 w 2424103"/>
              <a:gd name="connsiteY6" fmla="*/ 775075 h 1374989"/>
              <a:gd name="connsiteX7" fmla="*/ 48104 w 2424103"/>
              <a:gd name="connsiteY7" fmla="*/ 118567 h 1374989"/>
              <a:gd name="connsiteX0" fmla="*/ 48104 w 2424103"/>
              <a:gd name="connsiteY0" fmla="*/ 118567 h 1374989"/>
              <a:gd name="connsiteX1" fmla="*/ 2076630 w 2424103"/>
              <a:gd name="connsiteY1" fmla="*/ 178592 h 1374989"/>
              <a:gd name="connsiteX2" fmla="*/ 2076630 w 2424103"/>
              <a:gd name="connsiteY2" fmla="*/ 0 h 1374989"/>
              <a:gd name="connsiteX3" fmla="*/ 2424103 w 2424103"/>
              <a:gd name="connsiteY3" fmla="*/ 715744 h 1374989"/>
              <a:gd name="connsiteX4" fmla="*/ 1972242 w 2424103"/>
              <a:gd name="connsiteY4" fmla="*/ 1374989 h 1374989"/>
              <a:gd name="connsiteX5" fmla="*/ 1996691 w 2424103"/>
              <a:gd name="connsiteY5" fmla="*/ 1197952 h 1374989"/>
              <a:gd name="connsiteX6" fmla="*/ 0 w 2424103"/>
              <a:gd name="connsiteY6" fmla="*/ 775075 h 1374989"/>
              <a:gd name="connsiteX7" fmla="*/ 48104 w 2424103"/>
              <a:gd name="connsiteY7" fmla="*/ 118567 h 1374989"/>
              <a:gd name="connsiteX0" fmla="*/ 48104 w 2424103"/>
              <a:gd name="connsiteY0" fmla="*/ 118567 h 1374989"/>
              <a:gd name="connsiteX1" fmla="*/ 2076630 w 2424103"/>
              <a:gd name="connsiteY1" fmla="*/ 178592 h 1374989"/>
              <a:gd name="connsiteX2" fmla="*/ 2076630 w 2424103"/>
              <a:gd name="connsiteY2" fmla="*/ 0 h 1374989"/>
              <a:gd name="connsiteX3" fmla="*/ 2424103 w 2424103"/>
              <a:gd name="connsiteY3" fmla="*/ 715744 h 1374989"/>
              <a:gd name="connsiteX4" fmla="*/ 1972242 w 2424103"/>
              <a:gd name="connsiteY4" fmla="*/ 1374989 h 1374989"/>
              <a:gd name="connsiteX5" fmla="*/ 1996691 w 2424103"/>
              <a:gd name="connsiteY5" fmla="*/ 1197952 h 1374989"/>
              <a:gd name="connsiteX6" fmla="*/ 0 w 2424103"/>
              <a:gd name="connsiteY6" fmla="*/ 775075 h 1374989"/>
              <a:gd name="connsiteX7" fmla="*/ 48104 w 2424103"/>
              <a:gd name="connsiteY7" fmla="*/ 118567 h 137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4103" h="1374989">
                <a:moveTo>
                  <a:pt x="48104" y="118567"/>
                </a:moveTo>
                <a:lnTo>
                  <a:pt x="2076630" y="178592"/>
                </a:lnTo>
                <a:lnTo>
                  <a:pt x="2076630" y="0"/>
                </a:lnTo>
                <a:lnTo>
                  <a:pt x="2424103" y="715744"/>
                </a:lnTo>
                <a:lnTo>
                  <a:pt x="1972242" y="1374989"/>
                </a:lnTo>
                <a:lnTo>
                  <a:pt x="1996691" y="1197952"/>
                </a:lnTo>
                <a:lnTo>
                  <a:pt x="0" y="775075"/>
                </a:lnTo>
                <a:lnTo>
                  <a:pt x="48104" y="118567"/>
                </a:lnTo>
                <a:close/>
              </a:path>
            </a:pathLst>
          </a:custGeom>
          <a:gradFill flip="none" rotWithShape="1">
            <a:gsLst>
              <a:gs pos="18000">
                <a:schemeClr val="tx2"/>
              </a:gs>
              <a:gs pos="50000">
                <a:schemeClr val="bg2">
                  <a:lumMod val="75000"/>
                </a:schemeClr>
              </a:gs>
              <a:gs pos="86000">
                <a:schemeClr val="bg2"/>
              </a:gs>
            </a:gsLst>
            <a:lin ang="0" scaled="1"/>
            <a:tileRect/>
          </a:gra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267212" y="3169623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Prozess</a:t>
            </a:r>
            <a:endParaRPr kumimoji="0" lang="de-DE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2035A87-B609-47A9-8787-7F1AA901B4DC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A0E6DE-3D40-2945-AE20-8E44B9DFD1A9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Pyramide</a:t>
            </a:r>
            <a:endParaRPr lang="de-DE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76199" y="1106774"/>
            <a:ext cx="5994000" cy="4878842"/>
            <a:chOff x="76199" y="1106774"/>
            <a:chExt cx="5994000" cy="4878842"/>
          </a:xfrm>
        </p:grpSpPr>
        <p:sp>
          <p:nvSpPr>
            <p:cNvPr id="31" name="Gleichschenkliges Dreieck 30"/>
            <p:cNvSpPr/>
            <p:nvPr/>
          </p:nvSpPr>
          <p:spPr>
            <a:xfrm>
              <a:off x="2206424" y="1106774"/>
              <a:ext cx="1733550" cy="1440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/>
                <a:t>Lorem Ipsum</a:t>
              </a:r>
              <a:endParaRPr lang="de-DE" sz="1600" b="1" dirty="0"/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1507199" y="2596091"/>
              <a:ext cx="3132000" cy="1098000"/>
            </a:xfrm>
            <a:custGeom>
              <a:avLst/>
              <a:gdLst>
                <a:gd name="connsiteX0" fmla="*/ 0 w 3132000"/>
                <a:gd name="connsiteY0" fmla="*/ 0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0 w 3132000"/>
                <a:gd name="connsiteY4" fmla="*/ 0 h 1098000"/>
                <a:gd name="connsiteX0" fmla="*/ 638575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38575 w 3132000"/>
                <a:gd name="connsiteY4" fmla="*/ 519 h 1098000"/>
                <a:gd name="connsiteX0" fmla="*/ 669531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  <a:gd name="connsiteX0" fmla="*/ 669531 w 3132000"/>
                <a:gd name="connsiteY0" fmla="*/ 519 h 1098000"/>
                <a:gd name="connsiteX1" fmla="*/ 2462613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000" h="1098000">
                  <a:moveTo>
                    <a:pt x="669531" y="519"/>
                  </a:moveTo>
                  <a:lnTo>
                    <a:pt x="2462613" y="0"/>
                  </a:lnTo>
                  <a:lnTo>
                    <a:pt x="3132000" y="1098000"/>
                  </a:lnTo>
                  <a:lnTo>
                    <a:pt x="0" y="1098000"/>
                  </a:lnTo>
                  <a:lnTo>
                    <a:pt x="669531" y="51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solidFill>
                <a:schemeClr val="bg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/>
                  </a:solidFill>
                  <a:latin typeface="Arial" charset="0"/>
                </a:rPr>
                <a:t>Lorem Ipsum</a:t>
              </a:r>
              <a:endParaRPr lang="de-DE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Freihandform 33"/>
            <p:cNvSpPr/>
            <p:nvPr/>
          </p:nvSpPr>
          <p:spPr>
            <a:xfrm>
              <a:off x="805199" y="3741335"/>
              <a:ext cx="4536000" cy="1098000"/>
            </a:xfrm>
            <a:custGeom>
              <a:avLst/>
              <a:gdLst>
                <a:gd name="connsiteX0" fmla="*/ 0 w 3132000"/>
                <a:gd name="connsiteY0" fmla="*/ 0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0 w 3132000"/>
                <a:gd name="connsiteY4" fmla="*/ 0 h 1098000"/>
                <a:gd name="connsiteX0" fmla="*/ 638575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38575 w 3132000"/>
                <a:gd name="connsiteY4" fmla="*/ 519 h 1098000"/>
                <a:gd name="connsiteX0" fmla="*/ 669531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  <a:gd name="connsiteX0" fmla="*/ 669531 w 3132000"/>
                <a:gd name="connsiteY0" fmla="*/ 519 h 1098000"/>
                <a:gd name="connsiteX1" fmla="*/ 2462613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  <a:gd name="connsiteX0" fmla="*/ 464007 w 3132000"/>
                <a:gd name="connsiteY0" fmla="*/ 0 h 1098000"/>
                <a:gd name="connsiteX1" fmla="*/ 2462613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464007 w 3132000"/>
                <a:gd name="connsiteY4" fmla="*/ 0 h 1098000"/>
                <a:gd name="connsiteX0" fmla="*/ 464007 w 3132000"/>
                <a:gd name="connsiteY0" fmla="*/ 0 h 1098000"/>
                <a:gd name="connsiteX1" fmla="*/ 2669782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464007 w 3132000"/>
                <a:gd name="connsiteY4" fmla="*/ 0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2000" h="1098000">
                  <a:moveTo>
                    <a:pt x="464007" y="0"/>
                  </a:moveTo>
                  <a:lnTo>
                    <a:pt x="2669782" y="0"/>
                  </a:lnTo>
                  <a:lnTo>
                    <a:pt x="3132000" y="1098000"/>
                  </a:lnTo>
                  <a:lnTo>
                    <a:pt x="0" y="1098000"/>
                  </a:lnTo>
                  <a:lnTo>
                    <a:pt x="464007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2">
                      <a:lumMod val="25000"/>
                    </a:schemeClr>
                  </a:solidFill>
                </a:rPr>
                <a:t>Lorem Ipsum</a:t>
              </a:r>
              <a:endParaRPr lang="de-DE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Freihandform 34"/>
            <p:cNvSpPr/>
            <p:nvPr/>
          </p:nvSpPr>
          <p:spPr>
            <a:xfrm>
              <a:off x="76199" y="4887616"/>
              <a:ext cx="5994000" cy="1098000"/>
            </a:xfrm>
            <a:custGeom>
              <a:avLst/>
              <a:gdLst>
                <a:gd name="connsiteX0" fmla="*/ 0 w 3132000"/>
                <a:gd name="connsiteY0" fmla="*/ 0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0 w 3132000"/>
                <a:gd name="connsiteY4" fmla="*/ 0 h 1098000"/>
                <a:gd name="connsiteX0" fmla="*/ 638575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38575 w 3132000"/>
                <a:gd name="connsiteY4" fmla="*/ 519 h 1098000"/>
                <a:gd name="connsiteX0" fmla="*/ 669531 w 3132000"/>
                <a:gd name="connsiteY0" fmla="*/ 519 h 1098000"/>
                <a:gd name="connsiteX1" fmla="*/ 3132000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  <a:gd name="connsiteX0" fmla="*/ 669531 w 3132000"/>
                <a:gd name="connsiteY0" fmla="*/ 519 h 1098000"/>
                <a:gd name="connsiteX1" fmla="*/ 2462613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669531 w 3132000"/>
                <a:gd name="connsiteY4" fmla="*/ 519 h 1098000"/>
                <a:gd name="connsiteX0" fmla="*/ 355034 w 3132000"/>
                <a:gd name="connsiteY0" fmla="*/ 0 h 1098000"/>
                <a:gd name="connsiteX1" fmla="*/ 2462613 w 3132000"/>
                <a:gd name="connsiteY1" fmla="*/ 0 h 1098000"/>
                <a:gd name="connsiteX2" fmla="*/ 3132000 w 3132000"/>
                <a:gd name="connsiteY2" fmla="*/ 1098000 h 1098000"/>
                <a:gd name="connsiteX3" fmla="*/ 0 w 3132000"/>
                <a:gd name="connsiteY3" fmla="*/ 1098000 h 1098000"/>
                <a:gd name="connsiteX4" fmla="*/ 355034 w 3132000"/>
                <a:gd name="connsiteY4" fmla="*/ 0 h 1098000"/>
                <a:gd name="connsiteX0" fmla="*/ 383322 w 3160288"/>
                <a:gd name="connsiteY0" fmla="*/ 0 h 1098000"/>
                <a:gd name="connsiteX1" fmla="*/ 2490901 w 3160288"/>
                <a:gd name="connsiteY1" fmla="*/ 0 h 1098000"/>
                <a:gd name="connsiteX2" fmla="*/ 3160288 w 3160288"/>
                <a:gd name="connsiteY2" fmla="*/ 1098000 h 1098000"/>
                <a:gd name="connsiteX3" fmla="*/ 0 w 3160288"/>
                <a:gd name="connsiteY3" fmla="*/ 1098000 h 1098000"/>
                <a:gd name="connsiteX4" fmla="*/ 383322 w 3160288"/>
                <a:gd name="connsiteY4" fmla="*/ 0 h 1098000"/>
                <a:gd name="connsiteX0" fmla="*/ 383322 w 3160288"/>
                <a:gd name="connsiteY0" fmla="*/ 0 h 1098000"/>
                <a:gd name="connsiteX1" fmla="*/ 2803734 w 3160288"/>
                <a:gd name="connsiteY1" fmla="*/ 0 h 1098000"/>
                <a:gd name="connsiteX2" fmla="*/ 3160288 w 3160288"/>
                <a:gd name="connsiteY2" fmla="*/ 1098000 h 1098000"/>
                <a:gd name="connsiteX3" fmla="*/ 0 w 3160288"/>
                <a:gd name="connsiteY3" fmla="*/ 1098000 h 1098000"/>
                <a:gd name="connsiteX4" fmla="*/ 383322 w 3160288"/>
                <a:gd name="connsiteY4" fmla="*/ 0 h 1098000"/>
                <a:gd name="connsiteX0" fmla="*/ 383322 w 3234828"/>
                <a:gd name="connsiteY0" fmla="*/ 0 h 1098000"/>
                <a:gd name="connsiteX1" fmla="*/ 2803734 w 3234828"/>
                <a:gd name="connsiteY1" fmla="*/ 0 h 1098000"/>
                <a:gd name="connsiteX2" fmla="*/ 3234828 w 3234828"/>
                <a:gd name="connsiteY2" fmla="*/ 1098000 h 1098000"/>
                <a:gd name="connsiteX3" fmla="*/ 0 w 3234828"/>
                <a:gd name="connsiteY3" fmla="*/ 1098000 h 1098000"/>
                <a:gd name="connsiteX4" fmla="*/ 383322 w 3234828"/>
                <a:gd name="connsiteY4" fmla="*/ 0 h 1098000"/>
                <a:gd name="connsiteX0" fmla="*/ 383322 w 3234828"/>
                <a:gd name="connsiteY0" fmla="*/ 0 h 1098000"/>
                <a:gd name="connsiteX1" fmla="*/ 2816203 w 3234828"/>
                <a:gd name="connsiteY1" fmla="*/ 0 h 1098000"/>
                <a:gd name="connsiteX2" fmla="*/ 3234828 w 3234828"/>
                <a:gd name="connsiteY2" fmla="*/ 1098000 h 1098000"/>
                <a:gd name="connsiteX3" fmla="*/ 0 w 3234828"/>
                <a:gd name="connsiteY3" fmla="*/ 1098000 h 1098000"/>
                <a:gd name="connsiteX4" fmla="*/ 383322 w 3234828"/>
                <a:gd name="connsiteY4" fmla="*/ 0 h 1098000"/>
                <a:gd name="connsiteX0" fmla="*/ 383322 w 3234828"/>
                <a:gd name="connsiteY0" fmla="*/ 0 h 1098000"/>
                <a:gd name="connsiteX1" fmla="*/ 2830475 w 3234828"/>
                <a:gd name="connsiteY1" fmla="*/ 0 h 1098000"/>
                <a:gd name="connsiteX2" fmla="*/ 3234828 w 3234828"/>
                <a:gd name="connsiteY2" fmla="*/ 1098000 h 1098000"/>
                <a:gd name="connsiteX3" fmla="*/ 0 w 3234828"/>
                <a:gd name="connsiteY3" fmla="*/ 1098000 h 1098000"/>
                <a:gd name="connsiteX4" fmla="*/ 383322 w 3234828"/>
                <a:gd name="connsiteY4" fmla="*/ 0 h 1098000"/>
                <a:gd name="connsiteX0" fmla="*/ 383322 w 3196820"/>
                <a:gd name="connsiteY0" fmla="*/ 0 h 1098000"/>
                <a:gd name="connsiteX1" fmla="*/ 2830475 w 3196820"/>
                <a:gd name="connsiteY1" fmla="*/ 0 h 1098000"/>
                <a:gd name="connsiteX2" fmla="*/ 3196820 w 3196820"/>
                <a:gd name="connsiteY2" fmla="*/ 1098000 h 1098000"/>
                <a:gd name="connsiteX3" fmla="*/ 0 w 3196820"/>
                <a:gd name="connsiteY3" fmla="*/ 1098000 h 1098000"/>
                <a:gd name="connsiteX4" fmla="*/ 383322 w 3196820"/>
                <a:gd name="connsiteY4" fmla="*/ 0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820" h="1098000">
                  <a:moveTo>
                    <a:pt x="383322" y="0"/>
                  </a:moveTo>
                  <a:lnTo>
                    <a:pt x="2830475" y="0"/>
                  </a:lnTo>
                  <a:lnTo>
                    <a:pt x="3196820" y="1098000"/>
                  </a:lnTo>
                  <a:lnTo>
                    <a:pt x="0" y="1098000"/>
                  </a:lnTo>
                  <a:lnTo>
                    <a:pt x="38332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>
              <a:noAutofit/>
            </a:bodyPr>
            <a:lstStyle/>
            <a:p>
              <a:pPr lvl="0" algn="ctr"/>
              <a:r>
                <a:rPr lang="de-DE" sz="1600" b="1" dirty="0" smtClean="0">
                  <a:solidFill>
                    <a:schemeClr val="bg2">
                      <a:lumMod val="25000"/>
                    </a:schemeClr>
                  </a:solidFill>
                </a:rPr>
                <a:t>Lorem Ipsum</a:t>
              </a:r>
              <a:endParaRPr lang="de-DE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3989434" y="2546774"/>
            <a:ext cx="4320000" cy="3438842"/>
            <a:chOff x="3989434" y="2546774"/>
            <a:chExt cx="4320000" cy="3438842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4705756" y="3694091"/>
              <a:ext cx="3600000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3989434" y="2546774"/>
              <a:ext cx="432000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5389756" y="4839335"/>
              <a:ext cx="29160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6145756" y="5985616"/>
              <a:ext cx="2160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feld 46"/>
          <p:cNvSpPr txBox="1"/>
          <p:nvPr/>
        </p:nvSpPr>
        <p:spPr bwMode="auto">
          <a:xfrm>
            <a:off x="4910667" y="2596092"/>
            <a:ext cx="3398767" cy="1097999"/>
          </a:xfrm>
          <a:prstGeom prst="rect">
            <a:avLst/>
          </a:prstGeom>
          <a:noFill/>
          <a:ln w="127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180975" indent="-180975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 smtClean="0"/>
              <a:t>Weit hinten, hinter den Wortbergen</a:t>
            </a:r>
          </a:p>
        </p:txBody>
      </p:sp>
      <p:sp>
        <p:nvSpPr>
          <p:cNvPr id="48" name="Textfeld 47"/>
          <p:cNvSpPr txBox="1"/>
          <p:nvPr/>
        </p:nvSpPr>
        <p:spPr bwMode="auto">
          <a:xfrm>
            <a:off x="5232400" y="3741336"/>
            <a:ext cx="3077034" cy="1097999"/>
          </a:xfrm>
          <a:prstGeom prst="rect">
            <a:avLst/>
          </a:prstGeom>
          <a:noFill/>
          <a:ln w="127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180975" indent="-180975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 smtClean="0"/>
              <a:t>Weit hinten, hinter den Wortbergen</a:t>
            </a:r>
          </a:p>
        </p:txBody>
      </p:sp>
      <p:sp>
        <p:nvSpPr>
          <p:cNvPr id="49" name="Textfeld 48"/>
          <p:cNvSpPr txBox="1"/>
          <p:nvPr/>
        </p:nvSpPr>
        <p:spPr bwMode="auto">
          <a:xfrm>
            <a:off x="5875866" y="4887617"/>
            <a:ext cx="2433567" cy="1097999"/>
          </a:xfrm>
          <a:prstGeom prst="rect">
            <a:avLst/>
          </a:prstGeom>
          <a:noFill/>
          <a:ln w="127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180975" indent="-180975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 smtClean="0"/>
              <a:t>Weit hinten, hinter den Wortbergen</a:t>
            </a:r>
          </a:p>
        </p:txBody>
      </p:sp>
      <p:sp>
        <p:nvSpPr>
          <p:cNvPr id="50" name="Textfeld 49"/>
          <p:cNvSpPr txBox="1"/>
          <p:nvPr/>
        </p:nvSpPr>
        <p:spPr bwMode="auto">
          <a:xfrm>
            <a:off x="4221163" y="1448775"/>
            <a:ext cx="4088271" cy="1097999"/>
          </a:xfrm>
          <a:prstGeom prst="rect">
            <a:avLst/>
          </a:prstGeom>
          <a:noFill/>
          <a:ln w="127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180975" indent="-180975"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600" dirty="0" smtClean="0"/>
              <a:t>Weit hinten, hinter den Wortbergen</a:t>
            </a:r>
          </a:p>
        </p:txBody>
      </p:sp>
      <p:sp>
        <p:nvSpPr>
          <p:cNvPr id="51" name="Datumsplatzhalter 5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9E29FAA-2AA1-423A-9378-E0FA70259D73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A0E6DE-3D40-2945-AE20-8E44B9DFD1A9}" type="slidenum">
              <a:rPr lang="en-US"/>
              <a:pPr/>
              <a:t>38</a:t>
            </a:fld>
            <a:endParaRPr lang="en-US"/>
          </a:p>
        </p:txBody>
      </p:sp>
      <p:sp>
        <p:nvSpPr>
          <p:cNvPr id="1013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mtClean="0">
                <a:solidFill>
                  <a:schemeClr val="accent1"/>
                </a:solidFill>
              </a:rPr>
              <a:t>EntityFrameworkHandling - Sascha Glinka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 smtClean="0">
                <a:latin typeface="Arial" charset="0"/>
              </a:rPr>
              <a:t>4 Beispielformen und Beispielabbildungen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 smtClean="0"/>
              <a:t>Zieldarstellung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4926211" y="1890712"/>
            <a:ext cx="3642778" cy="3642778"/>
            <a:chOff x="4621411" y="1447800"/>
            <a:chExt cx="4252378" cy="4252378"/>
          </a:xfrm>
        </p:grpSpPr>
        <p:sp>
          <p:nvSpPr>
            <p:cNvPr id="32" name="Rad 31"/>
            <p:cNvSpPr/>
            <p:nvPr/>
          </p:nvSpPr>
          <p:spPr>
            <a:xfrm>
              <a:off x="5181600" y="2007989"/>
              <a:ext cx="3132000" cy="3132000"/>
            </a:xfrm>
            <a:prstGeom prst="donut">
              <a:avLst>
                <a:gd name="adj" fmla="val 9765"/>
              </a:avLst>
            </a:prstGeom>
            <a:solidFill>
              <a:schemeClr val="bg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Rad 37"/>
            <p:cNvSpPr/>
            <p:nvPr/>
          </p:nvSpPr>
          <p:spPr>
            <a:xfrm>
              <a:off x="5790533" y="2616923"/>
              <a:ext cx="1914134" cy="1914132"/>
            </a:xfrm>
            <a:prstGeom prst="donut">
              <a:avLst>
                <a:gd name="adj" fmla="val 15607"/>
              </a:avLst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408600" y="3234990"/>
              <a:ext cx="678000" cy="67799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ad 39"/>
            <p:cNvSpPr/>
            <p:nvPr/>
          </p:nvSpPr>
          <p:spPr>
            <a:xfrm>
              <a:off x="4621411" y="1447800"/>
              <a:ext cx="4252378" cy="4252378"/>
            </a:xfrm>
            <a:prstGeom prst="donut">
              <a:avLst>
                <a:gd name="adj" fmla="val 6836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14893" y="1649939"/>
            <a:ext cx="6684963" cy="4124325"/>
          </a:xfrm>
          <a:prstGeom prst="homePlate">
            <a:avLst>
              <a:gd name="adj" fmla="val 25911"/>
            </a:avLst>
          </a:prstGeom>
          <a:solidFill>
            <a:schemeClr val="bg1">
              <a:alpha val="40000"/>
            </a:schemeClr>
          </a:solidFill>
          <a:ln w="19050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  <p:txBody>
          <a:bodyPr lIns="216000" tIns="108000" rIns="648000" bIns="108000" anchor="ctr">
            <a:noAutofit/>
          </a:bodyPr>
          <a:lstStyle/>
          <a:p>
            <a:pPr marL="177800" indent="-1778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Weit hinten, hinter den Wortbergen, fern der Länder </a:t>
            </a:r>
            <a:r>
              <a:rPr lang="de-DE" sz="1800" dirty="0" err="1" smtClean="0"/>
              <a:t>Vokalien</a:t>
            </a:r>
            <a:r>
              <a:rPr lang="de-DE" sz="1800" dirty="0" smtClean="0"/>
              <a:t> und </a:t>
            </a:r>
            <a:r>
              <a:rPr lang="de-DE" sz="1800" dirty="0" err="1" smtClean="0"/>
              <a:t>Konsonantien</a:t>
            </a:r>
            <a:r>
              <a:rPr lang="de-DE" sz="1800" dirty="0" smtClean="0"/>
              <a:t> leben die Blindtexte. </a:t>
            </a:r>
          </a:p>
          <a:p>
            <a:pPr marL="177800" indent="-1778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Abgeschieden wohnen Sie in Buchstabhausen an der Küste des Semantik, eines großen Sprachozeans. </a:t>
            </a:r>
          </a:p>
          <a:p>
            <a:pPr marL="177800" indent="-1778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Ein kleines Bächlein namens Duden fließt durch ihren Ort und versorgt sie mit den nötigen </a:t>
            </a:r>
            <a:r>
              <a:rPr lang="de-DE" sz="1800" dirty="0" err="1" smtClean="0"/>
              <a:t>Regelialien</a:t>
            </a:r>
            <a:r>
              <a:rPr lang="de-DE" sz="1800" dirty="0" smtClean="0"/>
              <a:t>. </a:t>
            </a:r>
          </a:p>
          <a:p>
            <a:pPr marL="177800" indent="-1778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de-DE" sz="1800" dirty="0" smtClean="0"/>
              <a:t>Es ist ein </a:t>
            </a:r>
            <a:r>
              <a:rPr lang="de-DE" sz="1800" dirty="0" err="1" smtClean="0"/>
              <a:t>paradiesmatisches</a:t>
            </a:r>
            <a:r>
              <a:rPr lang="de-DE" sz="1800" dirty="0" smtClean="0"/>
              <a:t> Land, in dem einem gebratene Satzteile in den Mund fliegen.</a:t>
            </a:r>
            <a:endParaRPr lang="de-DE" sz="1800" dirty="0"/>
          </a:p>
        </p:txBody>
      </p:sp>
      <p:sp>
        <p:nvSpPr>
          <p:cNvPr id="46" name="Datumsplatzhalter 4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DEC3242-C315-45B1-B60F-CB471CF35F21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E065C5B-0101-4DDF-BE5C-0A1D1293098A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Die Ihnen vorliegende Powerpoint-Formatvorlage beinhaltet zahlreiche </a:t>
            </a:r>
            <a:r>
              <a:rPr lang="de-DE" b="1" dirty="0" smtClean="0">
                <a:solidFill>
                  <a:schemeClr val="tx2"/>
                </a:solidFill>
              </a:rPr>
              <a:t>nützliche Hinweise </a:t>
            </a:r>
            <a:r>
              <a:rPr lang="de-DE" dirty="0" smtClean="0"/>
              <a:t>um Ihre Präsentationen möglichst effektiv und effizient zu gestalten:</a:t>
            </a:r>
          </a:p>
          <a:p>
            <a:pPr lvl="1"/>
            <a:endParaRPr lang="de-DE" dirty="0" smtClean="0"/>
          </a:p>
          <a:p>
            <a:pPr marL="717550" lvl="2"/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11650" y="2006825"/>
          <a:ext cx="8194149" cy="3024000"/>
        </p:xfrm>
        <a:graphic>
          <a:graphicData uri="http://schemas.openxmlformats.org/drawingml/2006/table">
            <a:tbl>
              <a:tblPr firstRow="1" bandRow="1"/>
              <a:tblGrid>
                <a:gridCol w="615846"/>
                <a:gridCol w="7578303"/>
              </a:tblGrid>
              <a:tr h="46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Folienaufbau &amp; Hinweise zum Umgang mit der Vorlage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Vorgefertigte Musterfolien für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4625" indent="0" algn="l"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Vorstellung</a:t>
                      </a:r>
                      <a:endParaRPr lang="de-DE" sz="14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180975" algn="l"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Gliederung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Zielsetzung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18097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Arial"/>
                        </a:rPr>
                        <a:t>Prüfungsmodalitäten</a:t>
                      </a:r>
                      <a:endParaRPr lang="de-DE" sz="140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Übersicht über die hinterlegten Layouts</a:t>
                      </a:r>
                      <a:endParaRPr lang="de-DE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DE" sz="16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Beispielformen und Beispielabbildungen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de-DE" dirty="0" smtClean="0"/>
              <a:t> Folienaufbau &amp; Hinweise</a:t>
            </a:r>
            <a:br>
              <a:rPr lang="de-DE" dirty="0" smtClean="0"/>
            </a:br>
            <a:r>
              <a:rPr lang="de-DE" dirty="0" smtClean="0"/>
              <a:t>zum Umgang mit der Vorlage 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C7DAE4-6A8A-4A0E-92A3-0D700F4FEBA3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Folienaufbau &amp; Hinweise zum Umgang mit der Vorlage 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der Titelfolie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6" y="1696716"/>
            <a:ext cx="4266165" cy="319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5ECC7D5-CE74-442F-91C1-BD47AA0544DC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 bwMode="auto">
          <a:xfrm>
            <a:off x="4639734" y="1285083"/>
            <a:ext cx="3682048" cy="950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de-DE" sz="1400" kern="0" dirty="0" smtClean="0">
                <a:latin typeface="+mn-lt"/>
              </a:rPr>
              <a:t>Ihre Zugehörigkeit zu einem Institut, einer Firma o.ä. können Sie durch Einbindung des entsprechenden Logos an dieser Stelle darstellen. 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207933" y="4241800"/>
            <a:ext cx="430107" cy="31234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5"/>
          <p:cNvSpPr txBox="1">
            <a:spLocks/>
          </p:cNvSpPr>
          <p:nvPr/>
        </p:nvSpPr>
        <p:spPr bwMode="auto">
          <a:xfrm>
            <a:off x="4638040" y="3960548"/>
            <a:ext cx="3682048" cy="11871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de-DE" sz="1400" kern="0" dirty="0" smtClean="0">
                <a:latin typeface="+mn-lt"/>
              </a:rPr>
              <a:t>Bitte geben Sie in den unteren drei Textfeldern den Titel der jeweiligen Veranstaltung an, bestehend z.B. aus dem Modulnamen und dem jeweiligen Unterkapitel (</a:t>
            </a:r>
            <a:r>
              <a:rPr lang="de-DE" sz="1400" kern="0" dirty="0" smtClean="0">
                <a:latin typeface="+mn-lt"/>
                <a:sym typeface="Wingdings" pitchFamily="2" charset="2"/>
              </a:rPr>
              <a:t> Untertitel)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1244600" y="1760142"/>
            <a:ext cx="3395134" cy="13639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Folienaufbau &amp; Hinweise zum Umgang mit der Vorlage 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der Inhaltsfolien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130FD20C-69A4-43DE-BFBD-DFE5B0109275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/>
          <a:p>
            <a:r>
              <a:rPr lang="de-DE" dirty="0" smtClean="0"/>
              <a:t>Überschrift Ebene 1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 </a:t>
            </a:r>
          </a:p>
          <a:p>
            <a:pPr lvl="3"/>
            <a:r>
              <a:rPr lang="de-DE" dirty="0" smtClean="0"/>
              <a:t>Textebene 2 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</a:p>
          <a:p>
            <a:pPr lvl="1" algn="l"/>
            <a:endParaRPr lang="de-DE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17" idx="3"/>
          </p:cNvCxnSpPr>
          <p:nvPr/>
        </p:nvCxnSpPr>
        <p:spPr>
          <a:xfrm flipV="1">
            <a:off x="8287720" y="1162054"/>
            <a:ext cx="218105" cy="2401727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5"/>
          <p:cNvSpPr txBox="1">
            <a:spLocks/>
          </p:cNvSpPr>
          <p:nvPr/>
        </p:nvSpPr>
        <p:spPr bwMode="auto">
          <a:xfrm>
            <a:off x="3298008" y="888206"/>
            <a:ext cx="4989712" cy="938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76200" dist="25400" dir="7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Zwei </a:t>
            </a:r>
            <a:r>
              <a:rPr kumimoji="0" lang="de-DE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Überschriftsebenen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sind vordefiniert. </a:t>
            </a:r>
            <a:r>
              <a:rPr lang="de-DE" sz="1400" kern="0" noProof="0" dirty="0" smtClean="0">
                <a:latin typeface="+mn-lt"/>
              </a:rPr>
              <a:t/>
            </a:r>
            <a:br>
              <a:rPr lang="de-DE" sz="1400" kern="0" noProof="0" dirty="0" smtClean="0">
                <a:latin typeface="+mn-lt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Die untere dient als Folientitel.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ie obere enthält den jeweiligen Gliederungspunkt und fungiert als Orientierungspunkt.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Inhaltsplatzhalter 5"/>
          <p:cNvSpPr txBox="1">
            <a:spLocks/>
          </p:cNvSpPr>
          <p:nvPr/>
        </p:nvSpPr>
        <p:spPr bwMode="auto">
          <a:xfrm>
            <a:off x="138552" y="4385732"/>
            <a:ext cx="8149168" cy="2054755"/>
          </a:xfrm>
          <a:prstGeom prst="roundRect">
            <a:avLst>
              <a:gd name="adj" fmla="val 6778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76200" dist="25400" dir="7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509838" marR="0" lvl="1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Bitte denken Sie daran, die 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Fußzeile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entsprechend Ihrer Vorstellungen einzurichten. </a:t>
            </a:r>
            <a:b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Den entsprechenden</a:t>
            </a:r>
            <a:r>
              <a:rPr kumimoji="0" lang="de-DE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Dialog finden Sie unter </a:t>
            </a:r>
            <a:r>
              <a:rPr kumimoji="0" lang="de-DE" sz="1400" b="0" i="1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Einfügen&gt;Kopf- und Fußzeile</a:t>
            </a:r>
          </a:p>
          <a:p>
            <a:pPr marL="2509838" marR="0" lvl="1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de-DE" sz="1400" b="1" kern="0" baseline="0" dirty="0" smtClean="0">
                <a:solidFill>
                  <a:schemeClr val="accent3"/>
                </a:solidFill>
                <a:latin typeface="+mn-lt"/>
              </a:rPr>
              <a:t>Achtung: </a:t>
            </a:r>
            <a:r>
              <a:rPr lang="de-DE" sz="1400" kern="0" baseline="0" dirty="0" smtClean="0">
                <a:latin typeface="+mn-lt"/>
              </a:rPr>
              <a:t>Das Datum aktualisiert sich automatisch. Ändern Sie dieses bei Bedarf.</a:t>
            </a:r>
          </a:p>
          <a:p>
            <a:pPr marL="2509838" marR="0" lvl="1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Wenn Sie Ihre Einstellungen  </a:t>
            </a:r>
            <a:r>
              <a:rPr lang="de-DE" sz="1400" kern="0" dirty="0" smtClean="0">
                <a:latin typeface="+mn-lt"/>
              </a:rPr>
              <a:t>für die gesamte Präsentation annehmen  möchten, </a:t>
            </a:r>
            <a:r>
              <a:rPr kumimoji="0" lang="de-DE" sz="14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klicken Sie bitte auf </a:t>
            </a:r>
            <a:r>
              <a:rPr kumimoji="0" lang="de-DE" sz="1400" b="0" i="1" u="none" strike="noStrike" kern="0" cap="none" spc="0" normalizeH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Für alle übernehmen</a:t>
            </a:r>
            <a:r>
              <a:rPr kumimoji="0" lang="de-DE" sz="14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.</a:t>
            </a:r>
            <a:endParaRPr kumimoji="0" lang="de-DE" sz="14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pic>
        <p:nvPicPr>
          <p:cNvPr id="15" name="Grafik 52" descr="Folienmaster_Fußzeile_ändern.png"/>
          <p:cNvPicPr/>
          <p:nvPr/>
        </p:nvPicPr>
        <p:blipFill>
          <a:blip r:embed="rId2" cstate="print"/>
          <a:srcRect r="17305"/>
          <a:stretch>
            <a:fillRect/>
          </a:stretch>
        </p:blipFill>
        <p:spPr>
          <a:xfrm>
            <a:off x="163953" y="4370916"/>
            <a:ext cx="2553848" cy="1951156"/>
          </a:xfrm>
          <a:prstGeom prst="rect">
            <a:avLst/>
          </a:prstGeom>
          <a:effectLst/>
        </p:spPr>
      </p:pic>
      <p:sp>
        <p:nvSpPr>
          <p:cNvPr id="22" name="Inhaltsplatzhalter 5"/>
          <p:cNvSpPr txBox="1">
            <a:spLocks/>
          </p:cNvSpPr>
          <p:nvPr/>
        </p:nvSpPr>
        <p:spPr bwMode="auto">
          <a:xfrm>
            <a:off x="2585433" y="1927352"/>
            <a:ext cx="5178499" cy="81447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76200" dist="25400" dir="7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Insgesamt sind 6 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Gliederungsebenen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vordefiniert. 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defRPr/>
            </a:pPr>
            <a:r>
              <a:rPr lang="de-DE" sz="1400" kern="0" dirty="0" smtClean="0">
                <a:latin typeface="+mn-lt"/>
              </a:rPr>
              <a:t>Im </a:t>
            </a:r>
            <a:r>
              <a:rPr lang="de-DE" sz="1400" dirty="0" smtClean="0"/>
              <a:t>Karteireiter </a:t>
            </a:r>
            <a:r>
              <a:rPr lang="de-DE" sz="1400" dirty="0"/>
              <a:t>„Start“ </a:t>
            </a:r>
            <a:r>
              <a:rPr lang="de-DE" sz="1400" kern="0" dirty="0" smtClean="0">
                <a:latin typeface="+mn-lt"/>
              </a:rPr>
              <a:t>können Sie diese über die Buttons            </a:t>
            </a:r>
            <a:r>
              <a:rPr lang="de-DE" sz="1400" i="1" kern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Listenebene verringern </a:t>
            </a:r>
            <a:r>
              <a:rPr lang="de-DE" sz="1400" kern="0" dirty="0" smtClean="0">
                <a:latin typeface="+mn-lt"/>
              </a:rPr>
              <a:t>bzw. </a:t>
            </a:r>
            <a:r>
              <a:rPr lang="de-DE" sz="1400" i="1" kern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Listenebene erhöhen</a:t>
            </a:r>
            <a:r>
              <a:rPr lang="de-DE" sz="1400" kern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de-DE" sz="1400" kern="0" dirty="0" smtClean="0">
                <a:latin typeface="+mn-lt"/>
              </a:rPr>
              <a:t>ändern. 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2777508" y="676275"/>
            <a:ext cx="520500" cy="681038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2" idx="1"/>
          </p:cNvCxnSpPr>
          <p:nvPr/>
        </p:nvCxnSpPr>
        <p:spPr>
          <a:xfrm flipH="1" flipV="1">
            <a:off x="1981201" y="2252133"/>
            <a:ext cx="604232" cy="82458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77" y="2207098"/>
            <a:ext cx="563934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Gerade Verbindung mit Pfeil 26"/>
          <p:cNvCxnSpPr/>
          <p:nvPr/>
        </p:nvCxnSpPr>
        <p:spPr>
          <a:xfrm>
            <a:off x="4213136" y="6440487"/>
            <a:ext cx="180839" cy="188549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5"/>
          <p:cNvSpPr txBox="1">
            <a:spLocks/>
          </p:cNvSpPr>
          <p:nvPr/>
        </p:nvSpPr>
        <p:spPr bwMode="auto">
          <a:xfrm>
            <a:off x="3283720" y="2842762"/>
            <a:ext cx="5004000" cy="144203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76200" dist="25400" dir="7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Oben rechts steht das </a:t>
            </a:r>
            <a:r>
              <a:rPr lang="de-DE" sz="1400" kern="0" dirty="0" smtClean="0">
                <a:latin typeface="+mn-lt"/>
              </a:rPr>
              <a:t>entsprechende 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Logo. Falls erforderlich finden Sie dieses und andere 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Logos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im </a:t>
            </a:r>
            <a:r>
              <a:rPr kumimoji="0" lang="de-D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WiKi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https://wiki.bcw-gruppe.de/display/verkre/Logos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…ebenso die hinterlegten </a:t>
            </a:r>
            <a:r>
              <a:rPr kumimoji="0" lang="de-D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Farbwerte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</a:rPr>
              <a:t>https://wiki.bcw-gruppe.de/display/verkre/Farbwelten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8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dirty="0" smtClean="0"/>
              <a:t>Vorgefertigte Musterfolien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69DB87-7133-4933-9CEC-193663B404DF}" type="datetime1">
              <a:rPr lang="de-DE" smtClean="0"/>
              <a:t>13.04.2016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Prof. Dr. Markus/Monika Muster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EntityFrameworkHandling - Sascha Glinka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3DA031-F9A5-46FB-8E9E-E231C439B970}" type="datetime1">
              <a:rPr lang="de-DE" smtClean="0"/>
              <a:t>13.04.2016</a:t>
            </a:fld>
            <a:endParaRPr lang="de-DE" dirty="0"/>
          </a:p>
        </p:txBody>
      </p:sp>
      <p:sp>
        <p:nvSpPr>
          <p:cNvPr id="10" name="Inhaltsplatzhalter 5"/>
          <p:cNvSpPr txBox="1">
            <a:spLocks/>
          </p:cNvSpPr>
          <p:nvPr/>
        </p:nvSpPr>
        <p:spPr bwMode="auto">
          <a:xfrm>
            <a:off x="4103158" y="1381125"/>
            <a:ext cx="4283606" cy="51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>
                <a:latin typeface="+mj-lt"/>
              </a:rPr>
              <a:t>Station 1 (1979-1986): </a:t>
            </a:r>
            <a:r>
              <a:rPr lang="de-DE" sz="1400" kern="0" dirty="0" smtClean="0">
                <a:latin typeface="+mj-lt"/>
              </a:rPr>
              <a:t/>
            </a:r>
            <a:br>
              <a:rPr lang="de-DE" sz="1400" kern="0" dirty="0" smtClean="0">
                <a:latin typeface="+mj-lt"/>
              </a:rPr>
            </a:br>
            <a:r>
              <a:rPr lang="de-DE" sz="1400" kern="0" dirty="0" smtClean="0"/>
              <a:t>Studium der Rechtsmedizin an der Ruhr-Universität Bochum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>
                <a:latin typeface="+mj-lt"/>
              </a:rPr>
              <a:t>Station 2 (1987-1993): </a:t>
            </a:r>
            <a:r>
              <a:rPr lang="de-DE" sz="1400" kern="0" dirty="0" smtClean="0">
                <a:latin typeface="+mj-lt"/>
              </a:rPr>
              <a:t/>
            </a:r>
            <a:br>
              <a:rPr lang="de-DE" sz="1400" kern="0" dirty="0" smtClean="0">
                <a:latin typeface="+mj-lt"/>
              </a:rPr>
            </a:br>
            <a:r>
              <a:rPr lang="de-DE" sz="1400" kern="0" dirty="0" smtClean="0">
                <a:latin typeface="+mn-lt"/>
              </a:rPr>
              <a:t>Promotion an der Universität Duisburg-Essen</a:t>
            </a:r>
            <a:br>
              <a:rPr lang="de-DE" sz="1400" kern="0" dirty="0" smtClean="0">
                <a:latin typeface="+mn-lt"/>
              </a:rPr>
            </a:br>
            <a:r>
              <a:rPr lang="de-DE" sz="1400" kern="0" dirty="0" smtClean="0">
                <a:latin typeface="+mn-lt"/>
              </a:rPr>
              <a:t>Thema der Dissertation: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/>
              <a:t>Station 3 (1993-heute): </a:t>
            </a:r>
            <a:r>
              <a:rPr lang="de-DE" sz="1400" kern="0" dirty="0" smtClean="0"/>
              <a:t/>
            </a:r>
            <a:br>
              <a:rPr lang="de-DE" sz="1400" kern="0" dirty="0" smtClean="0"/>
            </a:br>
            <a:r>
              <a:rPr lang="de-DE" sz="1400" kern="0" dirty="0" smtClean="0"/>
              <a:t>Geschäftsführer der FOCUS Marketing GmbH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kern="0" dirty="0" smtClean="0">
                <a:solidFill>
                  <a:schemeClr val="tx2"/>
                </a:solidFill>
              </a:rPr>
              <a:t>An der Hochschule </a:t>
            </a:r>
            <a:r>
              <a:rPr lang="de-DE" sz="1400" kern="0" smtClean="0">
                <a:solidFill>
                  <a:schemeClr val="tx2"/>
                </a:solidFill>
              </a:rPr>
              <a:t>seit 2000</a:t>
            </a:r>
            <a:endParaRPr lang="de-DE" sz="1400" kern="0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>
                <a:latin typeface="Arial"/>
              </a:rPr>
              <a:t>Forschungsschwerpunkt 1</a:t>
            </a:r>
            <a:r>
              <a:rPr lang="de-DE" sz="1400" kern="0" dirty="0" smtClean="0">
                <a:latin typeface="Arial"/>
              </a:rPr>
              <a:t/>
            </a:r>
            <a:br>
              <a:rPr lang="de-DE" sz="1400" kern="0" dirty="0" smtClean="0">
                <a:latin typeface="Arial"/>
              </a:rPr>
            </a:br>
            <a:r>
              <a:rPr lang="en-US" sz="1400" kern="0" dirty="0" err="1" smtClean="0"/>
              <a:t>Lorem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ipsum</a:t>
            </a:r>
            <a:r>
              <a:rPr lang="en-US" sz="1400" kern="0" dirty="0" smtClean="0"/>
              <a:t> dolor sit </a:t>
            </a:r>
            <a:r>
              <a:rPr lang="en-US" sz="1400" kern="0" dirty="0" err="1" smtClean="0"/>
              <a:t>amet</a:t>
            </a:r>
            <a:r>
              <a:rPr lang="en-US" sz="1400" kern="0" dirty="0" smtClean="0"/>
              <a:t>, </a:t>
            </a:r>
            <a:r>
              <a:rPr lang="en-US" sz="1400" kern="0" dirty="0" err="1" smtClean="0"/>
              <a:t>consectetuer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adipiscing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elit</a:t>
            </a:r>
            <a:r>
              <a:rPr lang="en-US" sz="1400" kern="0" dirty="0" smtClean="0"/>
              <a:t>. </a:t>
            </a:r>
            <a:r>
              <a:rPr lang="en-US" sz="1400" kern="0" dirty="0" err="1" smtClean="0"/>
              <a:t>Aenean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commodo</a:t>
            </a:r>
            <a:r>
              <a:rPr lang="en-US" sz="1400" kern="0" dirty="0" smtClean="0"/>
              <a:t> </a:t>
            </a:r>
            <a:endParaRPr lang="de-DE" sz="1400" kern="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>
                <a:latin typeface="Arial"/>
              </a:rPr>
              <a:t>Forschungsschwerpunkt 2</a:t>
            </a:r>
            <a:r>
              <a:rPr lang="de-DE" sz="1400" kern="0" dirty="0" smtClean="0">
                <a:latin typeface="Arial"/>
              </a:rPr>
              <a:t/>
            </a:r>
            <a:br>
              <a:rPr lang="de-DE" sz="1400" kern="0" dirty="0" smtClean="0">
                <a:latin typeface="Arial"/>
              </a:rPr>
            </a:br>
            <a:r>
              <a:rPr lang="en-US" sz="1400" kern="0" dirty="0" err="1" smtClean="0"/>
              <a:t>Lorem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ipsum</a:t>
            </a:r>
            <a:r>
              <a:rPr lang="en-US" sz="1400" kern="0" dirty="0" smtClean="0"/>
              <a:t> dolor sit </a:t>
            </a:r>
            <a:r>
              <a:rPr lang="en-US" sz="1400" kern="0" dirty="0" err="1" smtClean="0"/>
              <a:t>amet</a:t>
            </a:r>
            <a:r>
              <a:rPr lang="en-US" sz="1400" kern="0" dirty="0" smtClean="0"/>
              <a:t>, </a:t>
            </a:r>
            <a:r>
              <a:rPr lang="en-US" sz="1400" kern="0" dirty="0" err="1" smtClean="0"/>
              <a:t>consectetuer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adipiscing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elit</a:t>
            </a:r>
            <a:r>
              <a:rPr lang="en-US" sz="1400" kern="0" dirty="0" smtClean="0"/>
              <a:t>. </a:t>
            </a:r>
            <a:r>
              <a:rPr lang="en-US" sz="1400" kern="0" dirty="0" err="1" smtClean="0"/>
              <a:t>Aenean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commodo</a:t>
            </a:r>
            <a:r>
              <a:rPr lang="en-US" sz="1400" kern="0" dirty="0" smtClean="0"/>
              <a:t> </a:t>
            </a:r>
            <a:endParaRPr lang="de-DE" sz="1400" kern="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r>
              <a:rPr lang="de-DE" sz="1400" b="1" kern="0" dirty="0" smtClean="0">
                <a:latin typeface="Arial"/>
              </a:rPr>
              <a:t>Forschungsschwerpunkt 3</a:t>
            </a:r>
            <a:r>
              <a:rPr lang="de-DE" sz="1400" kern="0" dirty="0" smtClean="0">
                <a:latin typeface="Arial"/>
              </a:rPr>
              <a:t/>
            </a:r>
            <a:br>
              <a:rPr lang="de-DE" sz="1400" kern="0" dirty="0" smtClean="0">
                <a:latin typeface="Arial"/>
              </a:rPr>
            </a:br>
            <a:r>
              <a:rPr lang="en-US" sz="1400" kern="0" dirty="0" smtClean="0"/>
              <a:t> </a:t>
            </a:r>
            <a:r>
              <a:rPr lang="en-US" sz="1400" kern="0" dirty="0" err="1" smtClean="0"/>
              <a:t>Lorem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ipsum</a:t>
            </a:r>
            <a:r>
              <a:rPr lang="en-US" sz="1400" kern="0" dirty="0" smtClean="0"/>
              <a:t> dolor sit </a:t>
            </a:r>
            <a:r>
              <a:rPr lang="en-US" sz="1400" kern="0" dirty="0" err="1" smtClean="0"/>
              <a:t>amet</a:t>
            </a:r>
            <a:r>
              <a:rPr lang="en-US" sz="1400" kern="0" dirty="0" smtClean="0"/>
              <a:t>, </a:t>
            </a:r>
            <a:r>
              <a:rPr lang="en-US" sz="1400" kern="0" dirty="0" err="1" smtClean="0"/>
              <a:t>consectetuer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adipiscing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elit</a:t>
            </a:r>
            <a:r>
              <a:rPr lang="en-US" sz="1400" kern="0" dirty="0" smtClean="0"/>
              <a:t>. </a:t>
            </a:r>
            <a:r>
              <a:rPr lang="en-US" sz="1400" kern="0" dirty="0" err="1" smtClean="0"/>
              <a:t>Aenean</a:t>
            </a:r>
            <a:r>
              <a:rPr lang="en-US" sz="1400" kern="0" dirty="0" smtClean="0"/>
              <a:t> </a:t>
            </a:r>
            <a:r>
              <a:rPr lang="en-US" sz="1400" kern="0" dirty="0" err="1" smtClean="0"/>
              <a:t>commodo</a:t>
            </a:r>
            <a:r>
              <a:rPr lang="en-US" sz="1400" kern="0" dirty="0" smtClean="0"/>
              <a:t> </a:t>
            </a:r>
            <a:endParaRPr lang="de-DE" sz="1400" kern="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</a:pPr>
            <a:endParaRPr lang="de-DE" sz="1400" kern="0" dirty="0" smtClean="0">
              <a:solidFill>
                <a:srgbClr val="717D87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Char char="§"/>
            </a:pPr>
            <a:endParaRPr lang="de-DE" sz="1800" kern="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0189" y="3017562"/>
            <a:ext cx="2606539" cy="504339"/>
          </a:xfrm>
          <a:prstGeom prst="rect">
            <a:avLst/>
          </a:prstGeom>
          <a:noFill/>
        </p:spPr>
      </p:pic>
      <p:pic>
        <p:nvPicPr>
          <p:cNvPr id="21" name="Grafik 20" descr="Passbild_Platzhal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029" y="1145286"/>
            <a:ext cx="1267967" cy="1633728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bg1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00000"/>
            </a:camera>
            <a:lightRig rig="twoPt" dir="t">
              <a:rot lat="0" lon="0" rev="7200000"/>
            </a:lightRig>
          </a:scene3d>
          <a:sp3d contourW="12700">
            <a:bevelT w="12700" h="12700"/>
            <a:contourClr>
              <a:srgbClr val="969696"/>
            </a:contourClr>
          </a:sp3d>
        </p:spPr>
      </p:pic>
      <p:pic>
        <p:nvPicPr>
          <p:cNvPr id="11" name="Picture 2" descr="http://www.netmonks.in/wp-content/uploads/2013/04/Social-business-card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5C438"/>
              </a:clrFrom>
              <a:clrTo>
                <a:srgbClr val="05C438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780" y="3892939"/>
            <a:ext cx="4787844" cy="2965061"/>
          </a:xfrm>
          <a:prstGeom prst="rect">
            <a:avLst/>
          </a:prstGeom>
          <a:noFill/>
        </p:spPr>
      </p:pic>
      <p:sp>
        <p:nvSpPr>
          <p:cNvPr id="13" name="Freihandform 12"/>
          <p:cNvSpPr/>
          <p:nvPr/>
        </p:nvSpPr>
        <p:spPr>
          <a:xfrm rot="20940000">
            <a:off x="494421" y="4333418"/>
            <a:ext cx="2982864" cy="1907347"/>
          </a:xfrm>
          <a:custGeom>
            <a:avLst/>
            <a:gdLst>
              <a:gd name="connsiteX0" fmla="*/ 0 w 3114000"/>
              <a:gd name="connsiteY0" fmla="*/ 0 h 1998000"/>
              <a:gd name="connsiteX1" fmla="*/ 3114000 w 3114000"/>
              <a:gd name="connsiteY1" fmla="*/ 0 h 1998000"/>
              <a:gd name="connsiteX2" fmla="*/ 3114000 w 3114000"/>
              <a:gd name="connsiteY2" fmla="*/ 1998000 h 1998000"/>
              <a:gd name="connsiteX3" fmla="*/ 0 w 3114000"/>
              <a:gd name="connsiteY3" fmla="*/ 1998000 h 1998000"/>
              <a:gd name="connsiteX4" fmla="*/ 0 w 3114000"/>
              <a:gd name="connsiteY4" fmla="*/ 0 h 1998000"/>
              <a:gd name="connsiteX0" fmla="*/ 1142 w 3115142"/>
              <a:gd name="connsiteY0" fmla="*/ 0 h 1998000"/>
              <a:gd name="connsiteX1" fmla="*/ 3115142 w 3115142"/>
              <a:gd name="connsiteY1" fmla="*/ 0 h 1998000"/>
              <a:gd name="connsiteX2" fmla="*/ 3115142 w 3115142"/>
              <a:gd name="connsiteY2" fmla="*/ 1998000 h 1998000"/>
              <a:gd name="connsiteX3" fmla="*/ 1142 w 3115142"/>
              <a:gd name="connsiteY3" fmla="*/ 1998000 h 1998000"/>
              <a:gd name="connsiteX4" fmla="*/ 0 w 3115142"/>
              <a:gd name="connsiteY4" fmla="*/ 724427 h 1998000"/>
              <a:gd name="connsiteX5" fmla="*/ 1142 w 3115142"/>
              <a:gd name="connsiteY5" fmla="*/ 0 h 1998000"/>
              <a:gd name="connsiteX0" fmla="*/ 519331 w 3633331"/>
              <a:gd name="connsiteY0" fmla="*/ 0 h 1998000"/>
              <a:gd name="connsiteX1" fmla="*/ 3633331 w 3633331"/>
              <a:gd name="connsiteY1" fmla="*/ 0 h 1998000"/>
              <a:gd name="connsiteX2" fmla="*/ 3633331 w 3633331"/>
              <a:gd name="connsiteY2" fmla="*/ 1998000 h 1998000"/>
              <a:gd name="connsiteX3" fmla="*/ 519331 w 3633331"/>
              <a:gd name="connsiteY3" fmla="*/ 1998000 h 1998000"/>
              <a:gd name="connsiteX4" fmla="*/ 517342 w 3633331"/>
              <a:gd name="connsiteY4" fmla="*/ 1028298 h 1998000"/>
              <a:gd name="connsiteX5" fmla="*/ 518189 w 3633331"/>
              <a:gd name="connsiteY5" fmla="*/ 724427 h 1998000"/>
              <a:gd name="connsiteX6" fmla="*/ 519331 w 3633331"/>
              <a:gd name="connsiteY6" fmla="*/ 0 h 1998000"/>
              <a:gd name="connsiteX0" fmla="*/ 519331 w 3633331"/>
              <a:gd name="connsiteY0" fmla="*/ 0 h 1998000"/>
              <a:gd name="connsiteX1" fmla="*/ 3633331 w 3633331"/>
              <a:gd name="connsiteY1" fmla="*/ 0 h 1998000"/>
              <a:gd name="connsiteX2" fmla="*/ 3633331 w 3633331"/>
              <a:gd name="connsiteY2" fmla="*/ 1998000 h 1998000"/>
              <a:gd name="connsiteX3" fmla="*/ 519331 w 3633331"/>
              <a:gd name="connsiteY3" fmla="*/ 1998000 h 1998000"/>
              <a:gd name="connsiteX4" fmla="*/ 517342 w 3633331"/>
              <a:gd name="connsiteY4" fmla="*/ 1028298 h 1998000"/>
              <a:gd name="connsiteX5" fmla="*/ 518189 w 3633331"/>
              <a:gd name="connsiteY5" fmla="*/ 724427 h 1998000"/>
              <a:gd name="connsiteX6" fmla="*/ 519331 w 3633331"/>
              <a:gd name="connsiteY6" fmla="*/ 0 h 1998000"/>
              <a:gd name="connsiteX0" fmla="*/ 519331 w 3633331"/>
              <a:gd name="connsiteY0" fmla="*/ 0 h 1998000"/>
              <a:gd name="connsiteX1" fmla="*/ 3633331 w 3633331"/>
              <a:gd name="connsiteY1" fmla="*/ 0 h 1998000"/>
              <a:gd name="connsiteX2" fmla="*/ 3633331 w 3633331"/>
              <a:gd name="connsiteY2" fmla="*/ 1998000 h 1998000"/>
              <a:gd name="connsiteX3" fmla="*/ 519331 w 3633331"/>
              <a:gd name="connsiteY3" fmla="*/ 1998000 h 1998000"/>
              <a:gd name="connsiteX4" fmla="*/ 517342 w 3633331"/>
              <a:gd name="connsiteY4" fmla="*/ 1028298 h 1998000"/>
              <a:gd name="connsiteX5" fmla="*/ 518189 w 3633331"/>
              <a:gd name="connsiteY5" fmla="*/ 724427 h 1998000"/>
              <a:gd name="connsiteX6" fmla="*/ 519331 w 3633331"/>
              <a:gd name="connsiteY6" fmla="*/ 0 h 1998000"/>
              <a:gd name="connsiteX0" fmla="*/ 38564 w 3152564"/>
              <a:gd name="connsiteY0" fmla="*/ 0 h 1998000"/>
              <a:gd name="connsiteX1" fmla="*/ 3152564 w 3152564"/>
              <a:gd name="connsiteY1" fmla="*/ 0 h 1998000"/>
              <a:gd name="connsiteX2" fmla="*/ 3152564 w 3152564"/>
              <a:gd name="connsiteY2" fmla="*/ 1998000 h 1998000"/>
              <a:gd name="connsiteX3" fmla="*/ 38564 w 3152564"/>
              <a:gd name="connsiteY3" fmla="*/ 1998000 h 1998000"/>
              <a:gd name="connsiteX4" fmla="*/ 36575 w 3152564"/>
              <a:gd name="connsiteY4" fmla="*/ 1028298 h 1998000"/>
              <a:gd name="connsiteX5" fmla="*/ 37422 w 3152564"/>
              <a:gd name="connsiteY5" fmla="*/ 724427 h 1998000"/>
              <a:gd name="connsiteX6" fmla="*/ 38564 w 3152564"/>
              <a:gd name="connsiteY6" fmla="*/ 0 h 1998000"/>
              <a:gd name="connsiteX0" fmla="*/ 5059 w 3119059"/>
              <a:gd name="connsiteY0" fmla="*/ 0 h 1998000"/>
              <a:gd name="connsiteX1" fmla="*/ 3119059 w 3119059"/>
              <a:gd name="connsiteY1" fmla="*/ 0 h 1998000"/>
              <a:gd name="connsiteX2" fmla="*/ 3119059 w 3119059"/>
              <a:gd name="connsiteY2" fmla="*/ 1998000 h 1998000"/>
              <a:gd name="connsiteX3" fmla="*/ 5059 w 3119059"/>
              <a:gd name="connsiteY3" fmla="*/ 1998000 h 1998000"/>
              <a:gd name="connsiteX4" fmla="*/ 3070 w 3119059"/>
              <a:gd name="connsiteY4" fmla="*/ 1028298 h 1998000"/>
              <a:gd name="connsiteX5" fmla="*/ 3917 w 3119059"/>
              <a:gd name="connsiteY5" fmla="*/ 724427 h 1998000"/>
              <a:gd name="connsiteX6" fmla="*/ 5059 w 3119059"/>
              <a:gd name="connsiteY6" fmla="*/ 0 h 1998000"/>
              <a:gd name="connsiteX0" fmla="*/ 6912 w 3120912"/>
              <a:gd name="connsiteY0" fmla="*/ 0 h 1998000"/>
              <a:gd name="connsiteX1" fmla="*/ 3120912 w 3120912"/>
              <a:gd name="connsiteY1" fmla="*/ 0 h 1998000"/>
              <a:gd name="connsiteX2" fmla="*/ 3120912 w 3120912"/>
              <a:gd name="connsiteY2" fmla="*/ 1998000 h 1998000"/>
              <a:gd name="connsiteX3" fmla="*/ 6912 w 3120912"/>
              <a:gd name="connsiteY3" fmla="*/ 1998000 h 1998000"/>
              <a:gd name="connsiteX4" fmla="*/ 0 w 3120912"/>
              <a:gd name="connsiteY4" fmla="*/ 1070525 h 1998000"/>
              <a:gd name="connsiteX5" fmla="*/ 5770 w 3120912"/>
              <a:gd name="connsiteY5" fmla="*/ 724427 h 1998000"/>
              <a:gd name="connsiteX6" fmla="*/ 6912 w 3120912"/>
              <a:gd name="connsiteY6" fmla="*/ 0 h 1998000"/>
              <a:gd name="connsiteX0" fmla="*/ 6912 w 3120912"/>
              <a:gd name="connsiteY0" fmla="*/ 0 h 1998000"/>
              <a:gd name="connsiteX1" fmla="*/ 3120912 w 3120912"/>
              <a:gd name="connsiteY1" fmla="*/ 0 h 1998000"/>
              <a:gd name="connsiteX2" fmla="*/ 3120912 w 3120912"/>
              <a:gd name="connsiteY2" fmla="*/ 1998000 h 1998000"/>
              <a:gd name="connsiteX3" fmla="*/ 6912 w 3120912"/>
              <a:gd name="connsiteY3" fmla="*/ 1998000 h 1998000"/>
              <a:gd name="connsiteX4" fmla="*/ 0 w 3120912"/>
              <a:gd name="connsiteY4" fmla="*/ 1070525 h 1998000"/>
              <a:gd name="connsiteX5" fmla="*/ 5770 w 3120912"/>
              <a:gd name="connsiteY5" fmla="*/ 724427 h 1998000"/>
              <a:gd name="connsiteX6" fmla="*/ 6912 w 3120912"/>
              <a:gd name="connsiteY6" fmla="*/ 0 h 1998000"/>
              <a:gd name="connsiteX0" fmla="*/ 6912 w 3120912"/>
              <a:gd name="connsiteY0" fmla="*/ 0 h 1998000"/>
              <a:gd name="connsiteX1" fmla="*/ 3120912 w 3120912"/>
              <a:gd name="connsiteY1" fmla="*/ 0 h 1998000"/>
              <a:gd name="connsiteX2" fmla="*/ 3120912 w 3120912"/>
              <a:gd name="connsiteY2" fmla="*/ 1998000 h 1998000"/>
              <a:gd name="connsiteX3" fmla="*/ 6912 w 3120912"/>
              <a:gd name="connsiteY3" fmla="*/ 1998000 h 1998000"/>
              <a:gd name="connsiteX4" fmla="*/ 0 w 3120912"/>
              <a:gd name="connsiteY4" fmla="*/ 1070525 h 1998000"/>
              <a:gd name="connsiteX5" fmla="*/ 5770 w 3120912"/>
              <a:gd name="connsiteY5" fmla="*/ 724427 h 1998000"/>
              <a:gd name="connsiteX6" fmla="*/ 6912 w 3120912"/>
              <a:gd name="connsiteY6" fmla="*/ 0 h 1998000"/>
              <a:gd name="connsiteX0" fmla="*/ 6912 w 3124635"/>
              <a:gd name="connsiteY0" fmla="*/ 0 h 1998000"/>
              <a:gd name="connsiteX1" fmla="*/ 3120912 w 3124635"/>
              <a:gd name="connsiteY1" fmla="*/ 0 h 1998000"/>
              <a:gd name="connsiteX2" fmla="*/ 3124635 w 3124635"/>
              <a:gd name="connsiteY2" fmla="*/ 844700 h 1998000"/>
              <a:gd name="connsiteX3" fmla="*/ 3120912 w 3124635"/>
              <a:gd name="connsiteY3" fmla="*/ 1998000 h 1998000"/>
              <a:gd name="connsiteX4" fmla="*/ 6912 w 3124635"/>
              <a:gd name="connsiteY4" fmla="*/ 1998000 h 1998000"/>
              <a:gd name="connsiteX5" fmla="*/ 0 w 3124635"/>
              <a:gd name="connsiteY5" fmla="*/ 1070525 h 1998000"/>
              <a:gd name="connsiteX6" fmla="*/ 5770 w 3124635"/>
              <a:gd name="connsiteY6" fmla="*/ 724427 h 1998000"/>
              <a:gd name="connsiteX7" fmla="*/ 6912 w 3124635"/>
              <a:gd name="connsiteY7" fmla="*/ 0 h 1998000"/>
              <a:gd name="connsiteX0" fmla="*/ 6912 w 3124635"/>
              <a:gd name="connsiteY0" fmla="*/ 0 h 1998000"/>
              <a:gd name="connsiteX1" fmla="*/ 3120912 w 3124635"/>
              <a:gd name="connsiteY1" fmla="*/ 0 h 1998000"/>
              <a:gd name="connsiteX2" fmla="*/ 3124635 w 3124635"/>
              <a:gd name="connsiteY2" fmla="*/ 844700 h 1998000"/>
              <a:gd name="connsiteX3" fmla="*/ 3123174 w 3124635"/>
              <a:gd name="connsiteY3" fmla="*/ 1351412 h 1998000"/>
              <a:gd name="connsiteX4" fmla="*/ 3120912 w 3124635"/>
              <a:gd name="connsiteY4" fmla="*/ 1998000 h 1998000"/>
              <a:gd name="connsiteX5" fmla="*/ 6912 w 3124635"/>
              <a:gd name="connsiteY5" fmla="*/ 1998000 h 1998000"/>
              <a:gd name="connsiteX6" fmla="*/ 0 w 3124635"/>
              <a:gd name="connsiteY6" fmla="*/ 1070525 h 1998000"/>
              <a:gd name="connsiteX7" fmla="*/ 5770 w 3124635"/>
              <a:gd name="connsiteY7" fmla="*/ 724427 h 1998000"/>
              <a:gd name="connsiteX8" fmla="*/ 6912 w 3124635"/>
              <a:gd name="connsiteY8" fmla="*/ 0 h 1998000"/>
              <a:gd name="connsiteX0" fmla="*/ 6912 w 3124635"/>
              <a:gd name="connsiteY0" fmla="*/ 0 h 1998000"/>
              <a:gd name="connsiteX1" fmla="*/ 3120912 w 3124635"/>
              <a:gd name="connsiteY1" fmla="*/ 0 h 1998000"/>
              <a:gd name="connsiteX2" fmla="*/ 3124635 w 3124635"/>
              <a:gd name="connsiteY2" fmla="*/ 844700 h 1998000"/>
              <a:gd name="connsiteX3" fmla="*/ 3123174 w 3124635"/>
              <a:gd name="connsiteY3" fmla="*/ 1351412 h 1998000"/>
              <a:gd name="connsiteX4" fmla="*/ 3120912 w 3124635"/>
              <a:gd name="connsiteY4" fmla="*/ 1998000 h 1998000"/>
              <a:gd name="connsiteX5" fmla="*/ 6912 w 3124635"/>
              <a:gd name="connsiteY5" fmla="*/ 1998000 h 1998000"/>
              <a:gd name="connsiteX6" fmla="*/ 0 w 3124635"/>
              <a:gd name="connsiteY6" fmla="*/ 1070525 h 1998000"/>
              <a:gd name="connsiteX7" fmla="*/ 5770 w 3124635"/>
              <a:gd name="connsiteY7" fmla="*/ 724427 h 1998000"/>
              <a:gd name="connsiteX8" fmla="*/ 6912 w 3124635"/>
              <a:gd name="connsiteY8" fmla="*/ 0 h 1998000"/>
              <a:gd name="connsiteX0" fmla="*/ 6912 w 3124635"/>
              <a:gd name="connsiteY0" fmla="*/ 0 h 1998000"/>
              <a:gd name="connsiteX1" fmla="*/ 3120912 w 3124635"/>
              <a:gd name="connsiteY1" fmla="*/ 0 h 1998000"/>
              <a:gd name="connsiteX2" fmla="*/ 3124635 w 3124635"/>
              <a:gd name="connsiteY2" fmla="*/ 844700 h 1998000"/>
              <a:gd name="connsiteX3" fmla="*/ 3123174 w 3124635"/>
              <a:gd name="connsiteY3" fmla="*/ 1351412 h 1998000"/>
              <a:gd name="connsiteX4" fmla="*/ 3120912 w 3124635"/>
              <a:gd name="connsiteY4" fmla="*/ 1998000 h 1998000"/>
              <a:gd name="connsiteX5" fmla="*/ 6912 w 3124635"/>
              <a:gd name="connsiteY5" fmla="*/ 1998000 h 1998000"/>
              <a:gd name="connsiteX6" fmla="*/ 0 w 3124635"/>
              <a:gd name="connsiteY6" fmla="*/ 1070525 h 1998000"/>
              <a:gd name="connsiteX7" fmla="*/ 5770 w 3124635"/>
              <a:gd name="connsiteY7" fmla="*/ 724427 h 1998000"/>
              <a:gd name="connsiteX8" fmla="*/ 6912 w 3124635"/>
              <a:gd name="connsiteY8" fmla="*/ 0 h 19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4635" h="1998000">
                <a:moveTo>
                  <a:pt x="6912" y="0"/>
                </a:moveTo>
                <a:lnTo>
                  <a:pt x="3120912" y="0"/>
                </a:lnTo>
                <a:lnTo>
                  <a:pt x="3124635" y="844700"/>
                </a:lnTo>
                <a:cubicBezTo>
                  <a:pt x="3080783" y="948623"/>
                  <a:pt x="3083140" y="1187267"/>
                  <a:pt x="3123174" y="1351412"/>
                </a:cubicBezTo>
                <a:lnTo>
                  <a:pt x="3120912" y="1998000"/>
                </a:lnTo>
                <a:lnTo>
                  <a:pt x="6912" y="1998000"/>
                </a:lnTo>
                <a:cubicBezTo>
                  <a:pt x="1853" y="1814551"/>
                  <a:pt x="190" y="1282787"/>
                  <a:pt x="0" y="1070525"/>
                </a:cubicBezTo>
                <a:cubicBezTo>
                  <a:pt x="21194" y="933754"/>
                  <a:pt x="85035" y="793630"/>
                  <a:pt x="5770" y="724427"/>
                </a:cubicBezTo>
                <a:cubicBezTo>
                  <a:pt x="6151" y="482951"/>
                  <a:pt x="6531" y="241476"/>
                  <a:pt x="69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00998A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00998A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00998A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00998A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dirty="0" smtClean="0">
              <a:solidFill>
                <a:srgbClr val="00998A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r>
              <a:rPr lang="de-DE" sz="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Prof. Dr.</a:t>
            </a: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r>
              <a:rPr lang="de-DE" sz="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Markus/Monika Muster</a:t>
            </a: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r>
              <a:rPr lang="de-DE" sz="6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Fachbereich-Position-Firma</a:t>
            </a: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endParaRPr lang="de-DE" sz="6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 fontAlgn="base">
              <a:spcBef>
                <a:spcPct val="0"/>
              </a:spcBef>
              <a:spcAft>
                <a:spcPct val="0"/>
              </a:spcAft>
            </a:pPr>
            <a:r>
              <a:rPr lang="de-DE" sz="600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BildungsCentrum</a:t>
            </a:r>
            <a:r>
              <a:rPr lang="de-DE" sz="600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der </a:t>
            </a:r>
            <a:r>
              <a:rPr lang="de-DE" sz="600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Wirtschaft gemeinnützige GmbH</a:t>
            </a:r>
          </a:p>
          <a:p>
            <a:pPr marL="715963" lvl="0"/>
            <a:endParaRPr lang="de-DE" sz="6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/>
            <a:r>
              <a:rPr lang="de-DE" sz="600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Leimkugelstraße 6</a:t>
            </a:r>
          </a:p>
          <a:p>
            <a:pPr marL="715963" lvl="0"/>
            <a:r>
              <a:rPr lang="de-DE" sz="600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45141 Essen</a:t>
            </a:r>
          </a:p>
          <a:p>
            <a:pPr marL="715963" lvl="0"/>
            <a:endParaRPr lang="de-DE" sz="6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/>
            <a:r>
              <a:rPr lang="de-DE" sz="600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Fon +49 (0)201 </a:t>
            </a:r>
            <a:r>
              <a:rPr lang="de-DE" sz="600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81004-0</a:t>
            </a:r>
            <a:endParaRPr lang="de-DE" sz="6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/>
            <a:r>
              <a:rPr lang="de-DE" sz="600" dirty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Fax +49 (0)201 </a:t>
            </a:r>
            <a:r>
              <a:rPr lang="de-DE" sz="600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81004-180</a:t>
            </a:r>
            <a:endParaRPr lang="de-DE" sz="6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/>
            <a:r>
              <a:rPr lang="de-DE" sz="600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markus/monika.muster@bildungscentrum.de</a:t>
            </a:r>
            <a:endParaRPr lang="de-DE" sz="6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715963" lvl="0"/>
            <a:r>
              <a:rPr lang="de-DE" sz="600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www.bcw-essen.de 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0000">
            <a:off x="806007" y="4657420"/>
            <a:ext cx="378034" cy="378034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4117662" y="985838"/>
            <a:ext cx="994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kern="0" dirty="0" err="1" smtClean="0">
                <a:solidFill>
                  <a:schemeClr val="tx2"/>
                </a:solidFill>
                <a:latin typeface="Arial"/>
              </a:rPr>
              <a:t>Kurzvita</a:t>
            </a:r>
            <a:endParaRPr lang="de-DE" sz="2800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 rot="379787">
            <a:off x="6702347" y="262697"/>
            <a:ext cx="2196820" cy="387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de-DE" sz="1600" i="1" dirty="0" smtClean="0">
                <a:solidFill>
                  <a:schemeClr val="accent5"/>
                </a:solidFill>
                <a:latin typeface="+mn-lt"/>
              </a:rPr>
              <a:t>Für den ersten Termin</a:t>
            </a:r>
            <a:endParaRPr lang="de-DE" sz="1600" i="1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Vorlage_der_FOM_20140109">
  <a:themeElements>
    <a:clrScheme name="BCW-Gruppe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2"/>
          </a:solidFill>
        </a:ln>
      </a:spPr>
      <a:bodyPr rtlCol="0" anchor="ctr"/>
      <a:lstStyle>
        <a:defPPr algn="ctr">
          <a:defRPr sz="1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9050">
          <a:solidFill>
            <a:schemeClr val="tx2"/>
          </a:solidFill>
        </a:ln>
        <a:effectLst>
          <a:outerShdw blurRad="101600" dist="38100" dir="8100000" sx="99000" sy="99000" algn="tr" rotWithShape="0">
            <a:prstClr val="black">
              <a:alpha val="30000"/>
            </a:prstClr>
          </a:outerShdw>
        </a:effectLst>
        <a:extLst/>
      </a:spPr>
      <a:bodyPr vert="horz" wrap="square" lIns="36000" tIns="36000" rIns="36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BCW-Gruppe_Stand-Jan2014" id="{B6A47F61-0ACF-4905-B66E-1694487D4A12}" vid="{C6C5CC53-5A71-4C57-8DD7-F8F4D03C099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1421</Words>
  <Application>Microsoft Office PowerPoint</Application>
  <PresentationFormat>Bildschirmpräsentation (4:3)</PresentationFormat>
  <Paragraphs>508</Paragraphs>
  <Slides>38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Calibri</vt:lpstr>
      <vt:lpstr>Times New Roman</vt:lpstr>
      <vt:lpstr>Wingdings</vt:lpstr>
      <vt:lpstr>PPT-Vorlage_der_FOM_20140109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Folienaufbau &amp; Hinweise zum Umgang mit der Vorlage </vt:lpstr>
      <vt:lpstr>Folienaufbau &amp; Hinweise zum Umgang mit der Vorlage </vt:lpstr>
      <vt:lpstr>PowerPoint-Präsentation</vt:lpstr>
      <vt:lpstr>Vorstellung</vt:lpstr>
      <vt:lpstr>Modulname</vt:lpstr>
      <vt:lpstr>Modulname</vt:lpstr>
      <vt:lpstr>Modulname</vt:lpstr>
      <vt:lpstr>Abschnitt</vt:lpstr>
      <vt:lpstr>PowerPoint-Präsentation</vt:lpstr>
      <vt:lpstr>PowerPoint-Präsentation</vt:lpstr>
      <vt:lpstr>PowerPoint-Präsentation</vt:lpstr>
      <vt:lpstr>Abschnittsbereich/Oberthema (optional)</vt:lpstr>
      <vt:lpstr>Abschnittsbereich/Oberthema (optional)</vt:lpstr>
      <vt:lpstr>Abschnittsbereich/Oberthema (optional)</vt:lpstr>
      <vt:lpstr>Abschnittsbereich/Oberthema (optional)</vt:lpstr>
      <vt:lpstr>Abschnittsbereich/Oberthema (optional)</vt:lpstr>
      <vt:lpstr>PowerPoint-Präsentation</vt:lpstr>
      <vt:lpstr>PowerPoint-Präsentation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  <vt:lpstr>4 Beispielformen und Beispielabbildungen</vt:lpstr>
    </vt:vector>
  </TitlesOfParts>
  <Manager>Björn Badura</Manager>
  <Company>BCW gGmbH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 der FOM</dc:title>
  <dc:creator>Björn Badura</dc:creator>
  <cp:lastModifiedBy>Glinka, Sascha</cp:lastModifiedBy>
  <cp:revision>54</cp:revision>
  <cp:lastPrinted>2013-02-22T13:48:11Z</cp:lastPrinted>
  <dcterms:created xsi:type="dcterms:W3CDTF">2014-01-10T08:10:16Z</dcterms:created>
  <dcterms:modified xsi:type="dcterms:W3CDTF">2016-04-14T07:06:03Z</dcterms:modified>
  <cp:category>Formatvorlage</cp:category>
  <cp:version>20140220</cp:version>
</cp:coreProperties>
</file>