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020-1F6F-456B-B63D-91124144C7D9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87BC-64C7-4BF7-97CA-709A4481A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26" Type="http://schemas.openxmlformats.org/officeDocument/2006/relationships/image" Target="../media/image57.emf"/><Relationship Id="rId3" Type="http://schemas.openxmlformats.org/officeDocument/2006/relationships/image" Target="../media/image34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5" Type="http://schemas.openxmlformats.org/officeDocument/2006/relationships/image" Target="../media/image56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29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24" Type="http://schemas.openxmlformats.org/officeDocument/2006/relationships/image" Target="../media/image55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23" Type="http://schemas.openxmlformats.org/officeDocument/2006/relationships/image" Target="../media/image54.emf"/><Relationship Id="rId28" Type="http://schemas.openxmlformats.org/officeDocument/2006/relationships/image" Target="../media/image59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Relationship Id="rId22" Type="http://schemas.openxmlformats.org/officeDocument/2006/relationships/image" Target="../media/image53.emf"/><Relationship Id="rId27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image" Target="../media/image82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44897" cy="67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9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are not native PowerPoint objects. They are PNG objects. To change the color, you need to go to the Format Tab.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0" y="1350566"/>
            <a:ext cx="731010" cy="47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0" y="1858859"/>
            <a:ext cx="506084" cy="530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46" y="2458450"/>
            <a:ext cx="449852" cy="69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98" y="3195960"/>
            <a:ext cx="435794" cy="614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73" y="3888884"/>
            <a:ext cx="576373" cy="380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80" y="4373483"/>
            <a:ext cx="590431" cy="544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631" y="924528"/>
            <a:ext cx="618547" cy="544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984" y="5220225"/>
            <a:ext cx="618547" cy="223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677" y="5654056"/>
            <a:ext cx="618547" cy="628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6789" y="1439300"/>
            <a:ext cx="590431" cy="5027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2742" y="2157060"/>
            <a:ext cx="604489" cy="516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1885" y="880661"/>
            <a:ext cx="449852" cy="5586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1164" y="1525178"/>
            <a:ext cx="632604" cy="572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0824" y="2286074"/>
            <a:ext cx="506084" cy="391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24675" y="2774766"/>
            <a:ext cx="1096514" cy="3491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9413" y="3277933"/>
            <a:ext cx="506084" cy="5307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0287" y="3861987"/>
            <a:ext cx="506084" cy="5307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89412" y="4582057"/>
            <a:ext cx="463910" cy="4748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9413" y="5384555"/>
            <a:ext cx="463910" cy="4748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00302" y="6217990"/>
            <a:ext cx="463910" cy="47484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3246" y="1403321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3246" y="1986139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3246" y="2743762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Enterprise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246" y="3375175"/>
            <a:ext cx="1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3246" y="3888884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3246" y="4411343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66165" y="1029688"/>
            <a:ext cx="370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Unidentified Feature Object (UFO)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3246" y="5143211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3245" y="5738741"/>
            <a:ext cx="144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Rack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12174" y="1423058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 Monitoring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12174" y="2204902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Healthy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1189" y="974159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1188" y="1619049"/>
            <a:ext cx="154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21189" y="2263939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1189" y="2787418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1189" y="3432308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type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21189" y="4030597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type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21189" y="462888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file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1189" y="5480539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file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21189" y="6270745"/>
            <a:ext cx="168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Powershell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5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General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4" y="2686940"/>
            <a:ext cx="613265" cy="574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" y="3483003"/>
            <a:ext cx="636408" cy="425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185" y="1665896"/>
            <a:ext cx="624835" cy="528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084" y="2579476"/>
            <a:ext cx="821543" cy="862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473" y="3672936"/>
            <a:ext cx="752118" cy="747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201" y="1574913"/>
            <a:ext cx="398196" cy="527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0708" y="2359979"/>
            <a:ext cx="773183" cy="5167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4019" y="3209034"/>
            <a:ext cx="632604" cy="4189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3474" y="1739397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4591" y="2651161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 SDK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52634" y="3605587"/>
            <a:ext cx="14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57429" y="1724487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57428" y="2579476"/>
            <a:ext cx="170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Management Certificate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7429" y="3705803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Certificate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24908" y="1632430"/>
            <a:ext cx="177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 (generic)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24908" y="2433683"/>
            <a:ext cx="21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 Load Balancer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24908" y="3184977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Autoscale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0708" y="3771250"/>
            <a:ext cx="665915" cy="5808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24908" y="3942165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709" y="1762572"/>
            <a:ext cx="703552" cy="5538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4" y="5160310"/>
            <a:ext cx="644559" cy="6445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33474" y="5212391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BizTalk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93" y="88023"/>
            <a:ext cx="10515600" cy="1325563"/>
          </a:xfrm>
        </p:spPr>
        <p:txBody>
          <a:bodyPr/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9" y="1489964"/>
            <a:ext cx="562315" cy="558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" y="2140526"/>
            <a:ext cx="407678" cy="5307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93" y="2815527"/>
            <a:ext cx="520141" cy="516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0" y="3467979"/>
            <a:ext cx="604489" cy="600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35" y="4107179"/>
            <a:ext cx="576373" cy="5726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19" y="4830239"/>
            <a:ext cx="604489" cy="5586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25" y="5572723"/>
            <a:ext cx="477968" cy="5446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63" y="6281632"/>
            <a:ext cx="562315" cy="4329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6637" y="1503929"/>
            <a:ext cx="632604" cy="5307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6789" y="2172139"/>
            <a:ext cx="572299" cy="4674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2150" y="2715789"/>
            <a:ext cx="646662" cy="5446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4751" y="3336674"/>
            <a:ext cx="576373" cy="4748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977" y="3887728"/>
            <a:ext cx="646662" cy="5446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2149" y="5075465"/>
            <a:ext cx="646663" cy="7840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47634" y="1641720"/>
            <a:ext cx="534199" cy="6564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8379" y="2242707"/>
            <a:ext cx="477968" cy="6564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5749" y="2899109"/>
            <a:ext cx="506084" cy="6703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37662" y="3609020"/>
            <a:ext cx="604489" cy="6564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74155" y="4327970"/>
            <a:ext cx="407678" cy="6564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79468" y="4656171"/>
            <a:ext cx="492026" cy="195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4155" y="5487809"/>
            <a:ext cx="407678" cy="41897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82142" y="152616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2142" y="2108984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 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99885" y="2684450"/>
            <a:ext cx="125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Foundation Service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61878" y="3600982"/>
            <a:ext cx="1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93577" y="4109236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93576" y="4746642"/>
            <a:ext cx="134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Code source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09253" y="5526263"/>
            <a:ext cx="153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Code source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23488" y="6244004"/>
            <a:ext cx="144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Codeplex</a:t>
            </a:r>
            <a:r>
              <a:rPr lang="en-US" dirty="0" smtClean="0"/>
              <a:t> code source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01022" y="1548331"/>
            <a:ext cx="14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01023" y="2088840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role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01023" y="2846463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roles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01023" y="3477876"/>
            <a:ext cx="1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role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01022" y="3991585"/>
            <a:ext cx="15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roles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01023" y="4514044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01023" y="5245912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Affinity Group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48567" y="1665305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CSDEF file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48567" y="2248123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CSCFG file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48567" y="300574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CSPKG file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948567" y="3637159"/>
            <a:ext cx="1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WADCFG file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48567" y="4150868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889479" y="5467085"/>
            <a:ext cx="169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Startup task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739869" y="1655398"/>
            <a:ext cx="562315" cy="51674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39870" y="2328334"/>
            <a:ext cx="599732" cy="4792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739868" y="5286843"/>
            <a:ext cx="1326557" cy="67148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67985" y="2963769"/>
            <a:ext cx="534199" cy="53070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14914" y="3595491"/>
            <a:ext cx="487270" cy="60510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14914" y="4272943"/>
            <a:ext cx="487270" cy="6504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458336" y="1565423"/>
            <a:ext cx="2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Machines (the feature)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458336" y="2321825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458336" y="3044457"/>
            <a:ext cx="26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 image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458336" y="3713378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VHD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458336" y="4377385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VHD Data Disk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066425" y="5419356"/>
            <a:ext cx="165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Availability Set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021026" y="5747689"/>
            <a:ext cx="97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Set</a:t>
            </a:r>
            <a:endParaRPr lang="en-US" sz="1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38735" y="6127565"/>
            <a:ext cx="364581" cy="58701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503851" y="6245337"/>
            <a:ext cx="158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8" y="1769368"/>
            <a:ext cx="666304" cy="562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48" y="2567050"/>
            <a:ext cx="605264" cy="527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33" y="3268489"/>
            <a:ext cx="590504" cy="513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33" y="3957438"/>
            <a:ext cx="590504" cy="513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164847" y="2601704"/>
            <a:ext cx="389725" cy="499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468" y="2567051"/>
            <a:ext cx="402297" cy="512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428" y="3330938"/>
            <a:ext cx="414869" cy="5245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60519" y="1737845"/>
            <a:ext cx="237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 Storage (the feature)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60518" y="2575069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BLOB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60518" y="3271191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Table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60517" y="3991340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Queue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76410" y="1843560"/>
            <a:ext cx="2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Database (Windows Azure)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07186" y="2674487"/>
            <a:ext cx="34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into Database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4950" y="2584560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Data Sync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4949" y="3304709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Reporting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84949" y="4101420"/>
            <a:ext cx="20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HDInsight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1468" y="3957438"/>
            <a:ext cx="535989" cy="545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1468" y="1783916"/>
            <a:ext cx="553200" cy="5846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5457" y="1837950"/>
            <a:ext cx="409115" cy="53063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907186" y="1764364"/>
            <a:ext cx="2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Database (generic)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8" y="2477448"/>
            <a:ext cx="550376" cy="457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4" y="3814899"/>
            <a:ext cx="550376" cy="54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95" y="4494556"/>
            <a:ext cx="550376" cy="546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67" y="1641371"/>
            <a:ext cx="499178" cy="546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69" y="3126327"/>
            <a:ext cx="614373" cy="432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476" y="1690688"/>
            <a:ext cx="486379" cy="559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530" y="3724343"/>
            <a:ext cx="499178" cy="572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5530" y="3039310"/>
            <a:ext cx="499178" cy="572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8477" y="2350291"/>
            <a:ext cx="486378" cy="58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5888" y="1652914"/>
            <a:ext cx="499179" cy="4959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9970" y="2287085"/>
            <a:ext cx="499178" cy="48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065" y="5297571"/>
            <a:ext cx="486379" cy="5340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9379" y="1673156"/>
            <a:ext cx="171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 Cache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2585" y="2372752"/>
            <a:ext cx="125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Recovery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78671" y="3126327"/>
            <a:ext cx="182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Delivery Network (CDN)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9380" y="3781883"/>
            <a:ext cx="185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Azure Active Directory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22585" y="4527006"/>
            <a:ext cx="16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22585" y="5379936"/>
            <a:ext cx="16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Services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0692" y="1690688"/>
            <a:ext cx="233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Bus (Feature)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0692" y="2364948"/>
            <a:ext cx="20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Bus Relay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0692" y="3039798"/>
            <a:ext cx="20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Bus Queue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0692" y="3735716"/>
            <a:ext cx="20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Bus Topic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59148" y="1655624"/>
            <a:ext cx="20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Topic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59148" y="2351542"/>
            <a:ext cx="200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7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7320" y="3413518"/>
            <a:ext cx="23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83291" y="1712075"/>
            <a:ext cx="176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Manager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83290" y="2432224"/>
            <a:ext cx="176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Delivery Network (CDN)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1" y="1647577"/>
            <a:ext cx="534983" cy="5462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" y="2377256"/>
            <a:ext cx="602953" cy="424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9" y="3389419"/>
            <a:ext cx="607231" cy="39343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637" y="3640523"/>
            <a:ext cx="2760996" cy="27429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08" y="5139061"/>
            <a:ext cx="6679435" cy="1272616"/>
          </a:xfrm>
          <a:prstGeom prst="rect">
            <a:avLst/>
          </a:prstGeom>
        </p:spPr>
      </p:pic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389745" y="3485988"/>
            <a:ext cx="3373390" cy="1263650"/>
            <a:chOff x="4799" y="1203"/>
            <a:chExt cx="1945" cy="796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99" y="1203"/>
              <a:ext cx="1945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813" y="1217"/>
              <a:ext cx="1922" cy="774"/>
            </a:xfrm>
            <a:custGeom>
              <a:avLst/>
              <a:gdLst>
                <a:gd name="T0" fmla="*/ 22 w 2134"/>
                <a:gd name="T1" fmla="*/ 32 h 855"/>
                <a:gd name="T2" fmla="*/ 22 w 2134"/>
                <a:gd name="T3" fmla="*/ 139 h 855"/>
                <a:gd name="T4" fmla="*/ 22 w 2134"/>
                <a:gd name="T5" fmla="*/ 246 h 855"/>
                <a:gd name="T6" fmla="*/ 22 w 2134"/>
                <a:gd name="T7" fmla="*/ 353 h 855"/>
                <a:gd name="T8" fmla="*/ 22 w 2134"/>
                <a:gd name="T9" fmla="*/ 459 h 855"/>
                <a:gd name="T10" fmla="*/ 22 w 2134"/>
                <a:gd name="T11" fmla="*/ 566 h 855"/>
                <a:gd name="T12" fmla="*/ 22 w 2134"/>
                <a:gd name="T13" fmla="*/ 673 h 855"/>
                <a:gd name="T14" fmla="*/ 22 w 2134"/>
                <a:gd name="T15" fmla="*/ 779 h 855"/>
                <a:gd name="T16" fmla="*/ 53 w 2134"/>
                <a:gd name="T17" fmla="*/ 834 h 855"/>
                <a:gd name="T18" fmla="*/ 159 w 2134"/>
                <a:gd name="T19" fmla="*/ 834 h 855"/>
                <a:gd name="T20" fmla="*/ 266 w 2134"/>
                <a:gd name="T21" fmla="*/ 834 h 855"/>
                <a:gd name="T22" fmla="*/ 373 w 2134"/>
                <a:gd name="T23" fmla="*/ 834 h 855"/>
                <a:gd name="T24" fmla="*/ 480 w 2134"/>
                <a:gd name="T25" fmla="*/ 834 h 855"/>
                <a:gd name="T26" fmla="*/ 586 w 2134"/>
                <a:gd name="T27" fmla="*/ 834 h 855"/>
                <a:gd name="T28" fmla="*/ 693 w 2134"/>
                <a:gd name="T29" fmla="*/ 834 h 855"/>
                <a:gd name="T30" fmla="*/ 800 w 2134"/>
                <a:gd name="T31" fmla="*/ 834 h 855"/>
                <a:gd name="T32" fmla="*/ 906 w 2134"/>
                <a:gd name="T33" fmla="*/ 834 h 855"/>
                <a:gd name="T34" fmla="*/ 1013 w 2134"/>
                <a:gd name="T35" fmla="*/ 834 h 855"/>
                <a:gd name="T36" fmla="*/ 1120 w 2134"/>
                <a:gd name="T37" fmla="*/ 834 h 855"/>
                <a:gd name="T38" fmla="*/ 1226 w 2134"/>
                <a:gd name="T39" fmla="*/ 834 h 855"/>
                <a:gd name="T40" fmla="*/ 1333 w 2134"/>
                <a:gd name="T41" fmla="*/ 834 h 855"/>
                <a:gd name="T42" fmla="*/ 1440 w 2134"/>
                <a:gd name="T43" fmla="*/ 834 h 855"/>
                <a:gd name="T44" fmla="*/ 1546 w 2134"/>
                <a:gd name="T45" fmla="*/ 834 h 855"/>
                <a:gd name="T46" fmla="*/ 1653 w 2134"/>
                <a:gd name="T47" fmla="*/ 834 h 855"/>
                <a:gd name="T48" fmla="*/ 1760 w 2134"/>
                <a:gd name="T49" fmla="*/ 834 h 855"/>
                <a:gd name="T50" fmla="*/ 1867 w 2134"/>
                <a:gd name="T51" fmla="*/ 834 h 855"/>
                <a:gd name="T52" fmla="*/ 1973 w 2134"/>
                <a:gd name="T53" fmla="*/ 834 h 855"/>
                <a:gd name="T54" fmla="*/ 2080 w 2134"/>
                <a:gd name="T55" fmla="*/ 834 h 855"/>
                <a:gd name="T56" fmla="*/ 2112 w 2134"/>
                <a:gd name="T57" fmla="*/ 781 h 855"/>
                <a:gd name="T58" fmla="*/ 2112 w 2134"/>
                <a:gd name="T59" fmla="*/ 674 h 855"/>
                <a:gd name="T60" fmla="*/ 2112 w 2134"/>
                <a:gd name="T61" fmla="*/ 567 h 855"/>
                <a:gd name="T62" fmla="*/ 2112 w 2134"/>
                <a:gd name="T63" fmla="*/ 461 h 855"/>
                <a:gd name="T64" fmla="*/ 2112 w 2134"/>
                <a:gd name="T65" fmla="*/ 354 h 855"/>
                <a:gd name="T66" fmla="*/ 2112 w 2134"/>
                <a:gd name="T67" fmla="*/ 247 h 855"/>
                <a:gd name="T68" fmla="*/ 2112 w 2134"/>
                <a:gd name="T69" fmla="*/ 141 h 855"/>
                <a:gd name="T70" fmla="*/ 2112 w 2134"/>
                <a:gd name="T71" fmla="*/ 34 h 855"/>
                <a:gd name="T72" fmla="*/ 2039 w 2134"/>
                <a:gd name="T73" fmla="*/ 22 h 855"/>
                <a:gd name="T74" fmla="*/ 1933 w 2134"/>
                <a:gd name="T75" fmla="*/ 22 h 855"/>
                <a:gd name="T76" fmla="*/ 1826 w 2134"/>
                <a:gd name="T77" fmla="*/ 22 h 855"/>
                <a:gd name="T78" fmla="*/ 1719 w 2134"/>
                <a:gd name="T79" fmla="*/ 22 h 855"/>
                <a:gd name="T80" fmla="*/ 1613 w 2134"/>
                <a:gd name="T81" fmla="*/ 22 h 855"/>
                <a:gd name="T82" fmla="*/ 1506 w 2134"/>
                <a:gd name="T83" fmla="*/ 22 h 855"/>
                <a:gd name="T84" fmla="*/ 1399 w 2134"/>
                <a:gd name="T85" fmla="*/ 22 h 855"/>
                <a:gd name="T86" fmla="*/ 1293 w 2134"/>
                <a:gd name="T87" fmla="*/ 22 h 855"/>
                <a:gd name="T88" fmla="*/ 1186 w 2134"/>
                <a:gd name="T89" fmla="*/ 22 h 855"/>
                <a:gd name="T90" fmla="*/ 1079 w 2134"/>
                <a:gd name="T91" fmla="*/ 22 h 855"/>
                <a:gd name="T92" fmla="*/ 972 w 2134"/>
                <a:gd name="T93" fmla="*/ 22 h 855"/>
                <a:gd name="T94" fmla="*/ 866 w 2134"/>
                <a:gd name="T95" fmla="*/ 22 h 855"/>
                <a:gd name="T96" fmla="*/ 759 w 2134"/>
                <a:gd name="T97" fmla="*/ 22 h 855"/>
                <a:gd name="T98" fmla="*/ 652 w 2134"/>
                <a:gd name="T99" fmla="*/ 22 h 855"/>
                <a:gd name="T100" fmla="*/ 546 w 2134"/>
                <a:gd name="T101" fmla="*/ 22 h 855"/>
                <a:gd name="T102" fmla="*/ 439 w 2134"/>
                <a:gd name="T103" fmla="*/ 22 h 855"/>
                <a:gd name="T104" fmla="*/ 332 w 2134"/>
                <a:gd name="T105" fmla="*/ 22 h 855"/>
                <a:gd name="T106" fmla="*/ 226 w 2134"/>
                <a:gd name="T107" fmla="*/ 22 h 855"/>
                <a:gd name="T108" fmla="*/ 119 w 2134"/>
                <a:gd name="T109" fmla="*/ 22 h 855"/>
                <a:gd name="T110" fmla="*/ 12 w 2134"/>
                <a:gd name="T111" fmla="*/ 22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34" h="855">
                  <a:moveTo>
                    <a:pt x="22" y="32"/>
                  </a:moveTo>
                  <a:lnTo>
                    <a:pt x="22" y="32"/>
                  </a:lnTo>
                  <a:cubicBezTo>
                    <a:pt x="22" y="38"/>
                    <a:pt x="17" y="43"/>
                    <a:pt x="11" y="43"/>
                  </a:cubicBezTo>
                  <a:cubicBezTo>
                    <a:pt x="5" y="43"/>
                    <a:pt x="0" y="38"/>
                    <a:pt x="0" y="32"/>
                  </a:cubicBezTo>
                  <a:lnTo>
                    <a:pt x="0" y="32"/>
                  </a:lnTo>
                  <a:cubicBezTo>
                    <a:pt x="0" y="27"/>
                    <a:pt x="5" y="22"/>
                    <a:pt x="11" y="22"/>
                  </a:cubicBezTo>
                  <a:cubicBezTo>
                    <a:pt x="17" y="22"/>
                    <a:pt x="22" y="27"/>
                    <a:pt x="22" y="32"/>
                  </a:cubicBezTo>
                  <a:close/>
                  <a:moveTo>
                    <a:pt x="22" y="139"/>
                  </a:moveTo>
                  <a:lnTo>
                    <a:pt x="22" y="139"/>
                  </a:lnTo>
                  <a:cubicBezTo>
                    <a:pt x="22" y="145"/>
                    <a:pt x="17" y="150"/>
                    <a:pt x="11" y="150"/>
                  </a:cubicBezTo>
                  <a:cubicBezTo>
                    <a:pt x="5" y="150"/>
                    <a:pt x="0" y="145"/>
                    <a:pt x="0" y="139"/>
                  </a:cubicBezTo>
                  <a:lnTo>
                    <a:pt x="0" y="139"/>
                  </a:lnTo>
                  <a:cubicBezTo>
                    <a:pt x="0" y="133"/>
                    <a:pt x="5" y="128"/>
                    <a:pt x="11" y="128"/>
                  </a:cubicBezTo>
                  <a:cubicBezTo>
                    <a:pt x="17" y="128"/>
                    <a:pt x="22" y="133"/>
                    <a:pt x="22" y="139"/>
                  </a:cubicBezTo>
                  <a:close/>
                  <a:moveTo>
                    <a:pt x="22" y="246"/>
                  </a:moveTo>
                  <a:lnTo>
                    <a:pt x="22" y="246"/>
                  </a:lnTo>
                  <a:cubicBezTo>
                    <a:pt x="22" y="252"/>
                    <a:pt x="17" y="257"/>
                    <a:pt x="11" y="257"/>
                  </a:cubicBezTo>
                  <a:cubicBezTo>
                    <a:pt x="5" y="257"/>
                    <a:pt x="0" y="252"/>
                    <a:pt x="0" y="246"/>
                  </a:cubicBezTo>
                  <a:lnTo>
                    <a:pt x="0" y="246"/>
                  </a:lnTo>
                  <a:cubicBezTo>
                    <a:pt x="0" y="240"/>
                    <a:pt x="5" y="235"/>
                    <a:pt x="11" y="235"/>
                  </a:cubicBezTo>
                  <a:cubicBezTo>
                    <a:pt x="17" y="235"/>
                    <a:pt x="22" y="240"/>
                    <a:pt x="22" y="246"/>
                  </a:cubicBezTo>
                  <a:close/>
                  <a:moveTo>
                    <a:pt x="22" y="353"/>
                  </a:moveTo>
                  <a:lnTo>
                    <a:pt x="22" y="353"/>
                  </a:lnTo>
                  <a:cubicBezTo>
                    <a:pt x="22" y="358"/>
                    <a:pt x="17" y="363"/>
                    <a:pt x="11" y="363"/>
                  </a:cubicBezTo>
                  <a:cubicBezTo>
                    <a:pt x="5" y="363"/>
                    <a:pt x="0" y="358"/>
                    <a:pt x="0" y="353"/>
                  </a:cubicBezTo>
                  <a:lnTo>
                    <a:pt x="0" y="353"/>
                  </a:lnTo>
                  <a:cubicBezTo>
                    <a:pt x="0" y="347"/>
                    <a:pt x="5" y="342"/>
                    <a:pt x="11" y="342"/>
                  </a:cubicBezTo>
                  <a:cubicBezTo>
                    <a:pt x="17" y="342"/>
                    <a:pt x="22" y="347"/>
                    <a:pt x="22" y="353"/>
                  </a:cubicBezTo>
                  <a:close/>
                  <a:moveTo>
                    <a:pt x="22" y="459"/>
                  </a:moveTo>
                  <a:lnTo>
                    <a:pt x="22" y="459"/>
                  </a:lnTo>
                  <a:cubicBezTo>
                    <a:pt x="22" y="465"/>
                    <a:pt x="17" y="470"/>
                    <a:pt x="11" y="470"/>
                  </a:cubicBezTo>
                  <a:cubicBezTo>
                    <a:pt x="5" y="470"/>
                    <a:pt x="0" y="465"/>
                    <a:pt x="0" y="459"/>
                  </a:cubicBezTo>
                  <a:lnTo>
                    <a:pt x="0" y="459"/>
                  </a:lnTo>
                  <a:cubicBezTo>
                    <a:pt x="0" y="453"/>
                    <a:pt x="5" y="449"/>
                    <a:pt x="11" y="449"/>
                  </a:cubicBezTo>
                  <a:cubicBezTo>
                    <a:pt x="17" y="449"/>
                    <a:pt x="22" y="453"/>
                    <a:pt x="22" y="459"/>
                  </a:cubicBezTo>
                  <a:close/>
                  <a:moveTo>
                    <a:pt x="22" y="566"/>
                  </a:moveTo>
                  <a:lnTo>
                    <a:pt x="22" y="566"/>
                  </a:lnTo>
                  <a:cubicBezTo>
                    <a:pt x="22" y="572"/>
                    <a:pt x="17" y="577"/>
                    <a:pt x="11" y="577"/>
                  </a:cubicBezTo>
                  <a:cubicBezTo>
                    <a:pt x="5" y="577"/>
                    <a:pt x="0" y="572"/>
                    <a:pt x="0" y="566"/>
                  </a:cubicBezTo>
                  <a:lnTo>
                    <a:pt x="0" y="566"/>
                  </a:lnTo>
                  <a:cubicBezTo>
                    <a:pt x="0" y="560"/>
                    <a:pt x="5" y="555"/>
                    <a:pt x="11" y="555"/>
                  </a:cubicBezTo>
                  <a:cubicBezTo>
                    <a:pt x="17" y="555"/>
                    <a:pt x="22" y="560"/>
                    <a:pt x="22" y="566"/>
                  </a:cubicBezTo>
                  <a:close/>
                  <a:moveTo>
                    <a:pt x="22" y="673"/>
                  </a:moveTo>
                  <a:lnTo>
                    <a:pt x="22" y="673"/>
                  </a:lnTo>
                  <a:cubicBezTo>
                    <a:pt x="22" y="679"/>
                    <a:pt x="17" y="683"/>
                    <a:pt x="11" y="683"/>
                  </a:cubicBezTo>
                  <a:cubicBezTo>
                    <a:pt x="5" y="683"/>
                    <a:pt x="0" y="679"/>
                    <a:pt x="0" y="673"/>
                  </a:cubicBezTo>
                  <a:lnTo>
                    <a:pt x="0" y="673"/>
                  </a:lnTo>
                  <a:cubicBezTo>
                    <a:pt x="0" y="667"/>
                    <a:pt x="5" y="662"/>
                    <a:pt x="11" y="662"/>
                  </a:cubicBezTo>
                  <a:cubicBezTo>
                    <a:pt x="17" y="662"/>
                    <a:pt x="22" y="667"/>
                    <a:pt x="22" y="673"/>
                  </a:cubicBezTo>
                  <a:close/>
                  <a:moveTo>
                    <a:pt x="22" y="779"/>
                  </a:moveTo>
                  <a:lnTo>
                    <a:pt x="22" y="779"/>
                  </a:lnTo>
                  <a:cubicBezTo>
                    <a:pt x="22" y="785"/>
                    <a:pt x="17" y="790"/>
                    <a:pt x="11" y="790"/>
                  </a:cubicBezTo>
                  <a:cubicBezTo>
                    <a:pt x="5" y="790"/>
                    <a:pt x="0" y="785"/>
                    <a:pt x="0" y="779"/>
                  </a:cubicBezTo>
                  <a:lnTo>
                    <a:pt x="0" y="779"/>
                  </a:lnTo>
                  <a:cubicBezTo>
                    <a:pt x="0" y="773"/>
                    <a:pt x="5" y="769"/>
                    <a:pt x="11" y="769"/>
                  </a:cubicBezTo>
                  <a:cubicBezTo>
                    <a:pt x="17" y="769"/>
                    <a:pt x="22" y="773"/>
                    <a:pt x="22" y="779"/>
                  </a:cubicBezTo>
                  <a:close/>
                  <a:moveTo>
                    <a:pt x="53" y="834"/>
                  </a:moveTo>
                  <a:lnTo>
                    <a:pt x="53" y="834"/>
                  </a:lnTo>
                  <a:cubicBezTo>
                    <a:pt x="59" y="834"/>
                    <a:pt x="63" y="838"/>
                    <a:pt x="63" y="844"/>
                  </a:cubicBezTo>
                  <a:cubicBezTo>
                    <a:pt x="63" y="850"/>
                    <a:pt x="59" y="855"/>
                    <a:pt x="53" y="855"/>
                  </a:cubicBezTo>
                  <a:lnTo>
                    <a:pt x="53" y="855"/>
                  </a:lnTo>
                  <a:cubicBezTo>
                    <a:pt x="47" y="855"/>
                    <a:pt x="42" y="850"/>
                    <a:pt x="42" y="844"/>
                  </a:cubicBezTo>
                  <a:cubicBezTo>
                    <a:pt x="42" y="838"/>
                    <a:pt x="47" y="834"/>
                    <a:pt x="53" y="834"/>
                  </a:cubicBezTo>
                  <a:close/>
                  <a:moveTo>
                    <a:pt x="159" y="834"/>
                  </a:moveTo>
                  <a:lnTo>
                    <a:pt x="160" y="834"/>
                  </a:lnTo>
                  <a:cubicBezTo>
                    <a:pt x="165" y="834"/>
                    <a:pt x="170" y="838"/>
                    <a:pt x="170" y="844"/>
                  </a:cubicBezTo>
                  <a:cubicBezTo>
                    <a:pt x="170" y="850"/>
                    <a:pt x="165" y="855"/>
                    <a:pt x="160" y="855"/>
                  </a:cubicBezTo>
                  <a:lnTo>
                    <a:pt x="159" y="855"/>
                  </a:lnTo>
                  <a:cubicBezTo>
                    <a:pt x="154" y="855"/>
                    <a:pt x="149" y="850"/>
                    <a:pt x="149" y="844"/>
                  </a:cubicBezTo>
                  <a:cubicBezTo>
                    <a:pt x="149" y="838"/>
                    <a:pt x="154" y="834"/>
                    <a:pt x="159" y="834"/>
                  </a:cubicBezTo>
                  <a:close/>
                  <a:moveTo>
                    <a:pt x="266" y="834"/>
                  </a:moveTo>
                  <a:lnTo>
                    <a:pt x="266" y="834"/>
                  </a:lnTo>
                  <a:cubicBezTo>
                    <a:pt x="272" y="834"/>
                    <a:pt x="277" y="838"/>
                    <a:pt x="277" y="844"/>
                  </a:cubicBezTo>
                  <a:cubicBezTo>
                    <a:pt x="277" y="850"/>
                    <a:pt x="272" y="855"/>
                    <a:pt x="266" y="855"/>
                  </a:cubicBezTo>
                  <a:lnTo>
                    <a:pt x="266" y="855"/>
                  </a:lnTo>
                  <a:cubicBezTo>
                    <a:pt x="260" y="855"/>
                    <a:pt x="256" y="850"/>
                    <a:pt x="256" y="844"/>
                  </a:cubicBezTo>
                  <a:cubicBezTo>
                    <a:pt x="256" y="838"/>
                    <a:pt x="260" y="834"/>
                    <a:pt x="266" y="834"/>
                  </a:cubicBezTo>
                  <a:close/>
                  <a:moveTo>
                    <a:pt x="373" y="834"/>
                  </a:moveTo>
                  <a:lnTo>
                    <a:pt x="373" y="834"/>
                  </a:lnTo>
                  <a:cubicBezTo>
                    <a:pt x="379" y="834"/>
                    <a:pt x="384" y="838"/>
                    <a:pt x="384" y="844"/>
                  </a:cubicBezTo>
                  <a:cubicBezTo>
                    <a:pt x="384" y="850"/>
                    <a:pt x="379" y="855"/>
                    <a:pt x="373" y="855"/>
                  </a:cubicBezTo>
                  <a:lnTo>
                    <a:pt x="373" y="855"/>
                  </a:lnTo>
                  <a:cubicBezTo>
                    <a:pt x="367" y="855"/>
                    <a:pt x="362" y="850"/>
                    <a:pt x="362" y="844"/>
                  </a:cubicBezTo>
                  <a:cubicBezTo>
                    <a:pt x="362" y="838"/>
                    <a:pt x="367" y="834"/>
                    <a:pt x="373" y="834"/>
                  </a:cubicBezTo>
                  <a:close/>
                  <a:moveTo>
                    <a:pt x="480" y="834"/>
                  </a:moveTo>
                  <a:lnTo>
                    <a:pt x="480" y="834"/>
                  </a:lnTo>
                  <a:cubicBezTo>
                    <a:pt x="485" y="834"/>
                    <a:pt x="490" y="838"/>
                    <a:pt x="490" y="844"/>
                  </a:cubicBezTo>
                  <a:cubicBezTo>
                    <a:pt x="490" y="850"/>
                    <a:pt x="485" y="855"/>
                    <a:pt x="480" y="855"/>
                  </a:cubicBezTo>
                  <a:lnTo>
                    <a:pt x="480" y="855"/>
                  </a:lnTo>
                  <a:cubicBezTo>
                    <a:pt x="474" y="855"/>
                    <a:pt x="469" y="850"/>
                    <a:pt x="469" y="844"/>
                  </a:cubicBezTo>
                  <a:cubicBezTo>
                    <a:pt x="469" y="838"/>
                    <a:pt x="474" y="834"/>
                    <a:pt x="480" y="834"/>
                  </a:cubicBezTo>
                  <a:close/>
                  <a:moveTo>
                    <a:pt x="586" y="834"/>
                  </a:moveTo>
                  <a:lnTo>
                    <a:pt x="586" y="834"/>
                  </a:lnTo>
                  <a:cubicBezTo>
                    <a:pt x="592" y="834"/>
                    <a:pt x="597" y="838"/>
                    <a:pt x="597" y="844"/>
                  </a:cubicBezTo>
                  <a:cubicBezTo>
                    <a:pt x="597" y="850"/>
                    <a:pt x="592" y="855"/>
                    <a:pt x="586" y="855"/>
                  </a:cubicBezTo>
                  <a:lnTo>
                    <a:pt x="586" y="855"/>
                  </a:lnTo>
                  <a:cubicBezTo>
                    <a:pt x="580" y="855"/>
                    <a:pt x="576" y="850"/>
                    <a:pt x="576" y="844"/>
                  </a:cubicBezTo>
                  <a:cubicBezTo>
                    <a:pt x="576" y="838"/>
                    <a:pt x="580" y="834"/>
                    <a:pt x="586" y="834"/>
                  </a:cubicBezTo>
                  <a:close/>
                  <a:moveTo>
                    <a:pt x="693" y="834"/>
                  </a:moveTo>
                  <a:lnTo>
                    <a:pt x="693" y="834"/>
                  </a:lnTo>
                  <a:cubicBezTo>
                    <a:pt x="699" y="834"/>
                    <a:pt x="704" y="838"/>
                    <a:pt x="704" y="844"/>
                  </a:cubicBezTo>
                  <a:cubicBezTo>
                    <a:pt x="704" y="850"/>
                    <a:pt x="699" y="855"/>
                    <a:pt x="693" y="855"/>
                  </a:cubicBezTo>
                  <a:lnTo>
                    <a:pt x="693" y="855"/>
                  </a:lnTo>
                  <a:cubicBezTo>
                    <a:pt x="687" y="855"/>
                    <a:pt x="682" y="850"/>
                    <a:pt x="682" y="844"/>
                  </a:cubicBezTo>
                  <a:cubicBezTo>
                    <a:pt x="682" y="838"/>
                    <a:pt x="687" y="834"/>
                    <a:pt x="693" y="834"/>
                  </a:cubicBezTo>
                  <a:close/>
                  <a:moveTo>
                    <a:pt x="800" y="834"/>
                  </a:moveTo>
                  <a:lnTo>
                    <a:pt x="800" y="834"/>
                  </a:lnTo>
                  <a:cubicBezTo>
                    <a:pt x="806" y="834"/>
                    <a:pt x="810" y="838"/>
                    <a:pt x="810" y="844"/>
                  </a:cubicBezTo>
                  <a:cubicBezTo>
                    <a:pt x="810" y="850"/>
                    <a:pt x="806" y="855"/>
                    <a:pt x="800" y="855"/>
                  </a:cubicBezTo>
                  <a:lnTo>
                    <a:pt x="800" y="855"/>
                  </a:lnTo>
                  <a:cubicBezTo>
                    <a:pt x="794" y="855"/>
                    <a:pt x="789" y="850"/>
                    <a:pt x="789" y="844"/>
                  </a:cubicBezTo>
                  <a:cubicBezTo>
                    <a:pt x="789" y="838"/>
                    <a:pt x="794" y="834"/>
                    <a:pt x="800" y="834"/>
                  </a:cubicBezTo>
                  <a:close/>
                  <a:moveTo>
                    <a:pt x="906" y="834"/>
                  </a:moveTo>
                  <a:lnTo>
                    <a:pt x="906" y="834"/>
                  </a:lnTo>
                  <a:cubicBezTo>
                    <a:pt x="912" y="834"/>
                    <a:pt x="917" y="838"/>
                    <a:pt x="917" y="844"/>
                  </a:cubicBezTo>
                  <a:cubicBezTo>
                    <a:pt x="917" y="850"/>
                    <a:pt x="912" y="855"/>
                    <a:pt x="906" y="855"/>
                  </a:cubicBezTo>
                  <a:lnTo>
                    <a:pt x="906" y="855"/>
                  </a:lnTo>
                  <a:cubicBezTo>
                    <a:pt x="900" y="855"/>
                    <a:pt x="896" y="850"/>
                    <a:pt x="896" y="844"/>
                  </a:cubicBezTo>
                  <a:cubicBezTo>
                    <a:pt x="896" y="838"/>
                    <a:pt x="900" y="834"/>
                    <a:pt x="906" y="834"/>
                  </a:cubicBezTo>
                  <a:close/>
                  <a:moveTo>
                    <a:pt x="1013" y="834"/>
                  </a:moveTo>
                  <a:lnTo>
                    <a:pt x="1013" y="834"/>
                  </a:lnTo>
                  <a:cubicBezTo>
                    <a:pt x="1019" y="834"/>
                    <a:pt x="1024" y="838"/>
                    <a:pt x="1024" y="844"/>
                  </a:cubicBezTo>
                  <a:cubicBezTo>
                    <a:pt x="1024" y="850"/>
                    <a:pt x="1019" y="855"/>
                    <a:pt x="1013" y="855"/>
                  </a:cubicBezTo>
                  <a:lnTo>
                    <a:pt x="1013" y="855"/>
                  </a:lnTo>
                  <a:cubicBezTo>
                    <a:pt x="1007" y="855"/>
                    <a:pt x="1002" y="850"/>
                    <a:pt x="1002" y="844"/>
                  </a:cubicBezTo>
                  <a:cubicBezTo>
                    <a:pt x="1002" y="838"/>
                    <a:pt x="1007" y="834"/>
                    <a:pt x="1013" y="834"/>
                  </a:cubicBezTo>
                  <a:close/>
                  <a:moveTo>
                    <a:pt x="1120" y="834"/>
                  </a:moveTo>
                  <a:lnTo>
                    <a:pt x="1120" y="834"/>
                  </a:lnTo>
                  <a:cubicBezTo>
                    <a:pt x="1126" y="834"/>
                    <a:pt x="1130" y="838"/>
                    <a:pt x="1130" y="844"/>
                  </a:cubicBezTo>
                  <a:cubicBezTo>
                    <a:pt x="1130" y="850"/>
                    <a:pt x="1126" y="855"/>
                    <a:pt x="1120" y="855"/>
                  </a:cubicBezTo>
                  <a:lnTo>
                    <a:pt x="1120" y="855"/>
                  </a:lnTo>
                  <a:cubicBezTo>
                    <a:pt x="1114" y="855"/>
                    <a:pt x="1109" y="850"/>
                    <a:pt x="1109" y="844"/>
                  </a:cubicBezTo>
                  <a:cubicBezTo>
                    <a:pt x="1109" y="838"/>
                    <a:pt x="1114" y="834"/>
                    <a:pt x="1120" y="834"/>
                  </a:cubicBezTo>
                  <a:close/>
                  <a:moveTo>
                    <a:pt x="1226" y="834"/>
                  </a:moveTo>
                  <a:lnTo>
                    <a:pt x="1226" y="834"/>
                  </a:lnTo>
                  <a:cubicBezTo>
                    <a:pt x="1232" y="834"/>
                    <a:pt x="1237" y="838"/>
                    <a:pt x="1237" y="844"/>
                  </a:cubicBezTo>
                  <a:cubicBezTo>
                    <a:pt x="1237" y="850"/>
                    <a:pt x="1232" y="855"/>
                    <a:pt x="1226" y="855"/>
                  </a:cubicBezTo>
                  <a:lnTo>
                    <a:pt x="1226" y="855"/>
                  </a:lnTo>
                  <a:cubicBezTo>
                    <a:pt x="1220" y="855"/>
                    <a:pt x="1216" y="850"/>
                    <a:pt x="1216" y="844"/>
                  </a:cubicBezTo>
                  <a:cubicBezTo>
                    <a:pt x="1216" y="838"/>
                    <a:pt x="1220" y="834"/>
                    <a:pt x="1226" y="834"/>
                  </a:cubicBezTo>
                  <a:close/>
                  <a:moveTo>
                    <a:pt x="1333" y="834"/>
                  </a:moveTo>
                  <a:lnTo>
                    <a:pt x="1333" y="834"/>
                  </a:lnTo>
                  <a:cubicBezTo>
                    <a:pt x="1339" y="834"/>
                    <a:pt x="1344" y="838"/>
                    <a:pt x="1344" y="844"/>
                  </a:cubicBezTo>
                  <a:cubicBezTo>
                    <a:pt x="1344" y="850"/>
                    <a:pt x="1339" y="855"/>
                    <a:pt x="1333" y="855"/>
                  </a:cubicBezTo>
                  <a:lnTo>
                    <a:pt x="1333" y="855"/>
                  </a:lnTo>
                  <a:cubicBezTo>
                    <a:pt x="1327" y="855"/>
                    <a:pt x="1322" y="850"/>
                    <a:pt x="1322" y="844"/>
                  </a:cubicBezTo>
                  <a:cubicBezTo>
                    <a:pt x="1322" y="838"/>
                    <a:pt x="1327" y="834"/>
                    <a:pt x="1333" y="834"/>
                  </a:cubicBezTo>
                  <a:close/>
                  <a:moveTo>
                    <a:pt x="1440" y="834"/>
                  </a:moveTo>
                  <a:lnTo>
                    <a:pt x="1440" y="834"/>
                  </a:lnTo>
                  <a:cubicBezTo>
                    <a:pt x="1446" y="834"/>
                    <a:pt x="1450" y="838"/>
                    <a:pt x="1450" y="844"/>
                  </a:cubicBezTo>
                  <a:cubicBezTo>
                    <a:pt x="1450" y="850"/>
                    <a:pt x="1446" y="855"/>
                    <a:pt x="1440" y="855"/>
                  </a:cubicBezTo>
                  <a:lnTo>
                    <a:pt x="1440" y="855"/>
                  </a:lnTo>
                  <a:cubicBezTo>
                    <a:pt x="1434" y="855"/>
                    <a:pt x="1429" y="850"/>
                    <a:pt x="1429" y="844"/>
                  </a:cubicBezTo>
                  <a:cubicBezTo>
                    <a:pt x="1429" y="838"/>
                    <a:pt x="1434" y="834"/>
                    <a:pt x="1440" y="834"/>
                  </a:cubicBezTo>
                  <a:close/>
                  <a:moveTo>
                    <a:pt x="1546" y="834"/>
                  </a:moveTo>
                  <a:lnTo>
                    <a:pt x="1546" y="834"/>
                  </a:lnTo>
                  <a:cubicBezTo>
                    <a:pt x="1552" y="834"/>
                    <a:pt x="1557" y="838"/>
                    <a:pt x="1557" y="844"/>
                  </a:cubicBezTo>
                  <a:cubicBezTo>
                    <a:pt x="1557" y="850"/>
                    <a:pt x="1552" y="855"/>
                    <a:pt x="1546" y="855"/>
                  </a:cubicBezTo>
                  <a:lnTo>
                    <a:pt x="1546" y="855"/>
                  </a:lnTo>
                  <a:cubicBezTo>
                    <a:pt x="1541" y="855"/>
                    <a:pt x="1536" y="850"/>
                    <a:pt x="1536" y="844"/>
                  </a:cubicBezTo>
                  <a:cubicBezTo>
                    <a:pt x="1536" y="838"/>
                    <a:pt x="1541" y="834"/>
                    <a:pt x="1546" y="834"/>
                  </a:cubicBezTo>
                  <a:close/>
                  <a:moveTo>
                    <a:pt x="1653" y="834"/>
                  </a:moveTo>
                  <a:lnTo>
                    <a:pt x="1653" y="834"/>
                  </a:lnTo>
                  <a:cubicBezTo>
                    <a:pt x="1659" y="834"/>
                    <a:pt x="1664" y="838"/>
                    <a:pt x="1664" y="844"/>
                  </a:cubicBezTo>
                  <a:cubicBezTo>
                    <a:pt x="1664" y="850"/>
                    <a:pt x="1659" y="855"/>
                    <a:pt x="1653" y="855"/>
                  </a:cubicBezTo>
                  <a:lnTo>
                    <a:pt x="1653" y="855"/>
                  </a:lnTo>
                  <a:cubicBezTo>
                    <a:pt x="1647" y="855"/>
                    <a:pt x="1642" y="850"/>
                    <a:pt x="1642" y="844"/>
                  </a:cubicBezTo>
                  <a:cubicBezTo>
                    <a:pt x="1642" y="838"/>
                    <a:pt x="1647" y="834"/>
                    <a:pt x="1653" y="834"/>
                  </a:cubicBezTo>
                  <a:close/>
                  <a:moveTo>
                    <a:pt x="1760" y="834"/>
                  </a:moveTo>
                  <a:lnTo>
                    <a:pt x="1760" y="834"/>
                  </a:lnTo>
                  <a:cubicBezTo>
                    <a:pt x="1766" y="834"/>
                    <a:pt x="1771" y="838"/>
                    <a:pt x="1771" y="844"/>
                  </a:cubicBezTo>
                  <a:cubicBezTo>
                    <a:pt x="1771" y="850"/>
                    <a:pt x="1766" y="855"/>
                    <a:pt x="1760" y="855"/>
                  </a:cubicBezTo>
                  <a:lnTo>
                    <a:pt x="1760" y="855"/>
                  </a:lnTo>
                  <a:cubicBezTo>
                    <a:pt x="1754" y="855"/>
                    <a:pt x="1749" y="850"/>
                    <a:pt x="1749" y="844"/>
                  </a:cubicBezTo>
                  <a:cubicBezTo>
                    <a:pt x="1749" y="838"/>
                    <a:pt x="1754" y="834"/>
                    <a:pt x="1760" y="834"/>
                  </a:cubicBezTo>
                  <a:close/>
                  <a:moveTo>
                    <a:pt x="1867" y="834"/>
                  </a:moveTo>
                  <a:lnTo>
                    <a:pt x="1867" y="834"/>
                  </a:lnTo>
                  <a:cubicBezTo>
                    <a:pt x="1872" y="834"/>
                    <a:pt x="1877" y="838"/>
                    <a:pt x="1877" y="844"/>
                  </a:cubicBezTo>
                  <a:cubicBezTo>
                    <a:pt x="1877" y="850"/>
                    <a:pt x="1872" y="855"/>
                    <a:pt x="1867" y="855"/>
                  </a:cubicBezTo>
                  <a:lnTo>
                    <a:pt x="1867" y="855"/>
                  </a:lnTo>
                  <a:cubicBezTo>
                    <a:pt x="1861" y="855"/>
                    <a:pt x="1856" y="850"/>
                    <a:pt x="1856" y="844"/>
                  </a:cubicBezTo>
                  <a:cubicBezTo>
                    <a:pt x="1856" y="838"/>
                    <a:pt x="1861" y="834"/>
                    <a:pt x="1867" y="834"/>
                  </a:cubicBezTo>
                  <a:close/>
                  <a:moveTo>
                    <a:pt x="1973" y="834"/>
                  </a:moveTo>
                  <a:lnTo>
                    <a:pt x="1973" y="834"/>
                  </a:lnTo>
                  <a:cubicBezTo>
                    <a:pt x="1979" y="834"/>
                    <a:pt x="1984" y="838"/>
                    <a:pt x="1984" y="844"/>
                  </a:cubicBezTo>
                  <a:cubicBezTo>
                    <a:pt x="1984" y="850"/>
                    <a:pt x="1979" y="855"/>
                    <a:pt x="1973" y="855"/>
                  </a:cubicBezTo>
                  <a:lnTo>
                    <a:pt x="1973" y="855"/>
                  </a:lnTo>
                  <a:cubicBezTo>
                    <a:pt x="1967" y="855"/>
                    <a:pt x="1963" y="850"/>
                    <a:pt x="1963" y="844"/>
                  </a:cubicBezTo>
                  <a:cubicBezTo>
                    <a:pt x="1963" y="838"/>
                    <a:pt x="1967" y="834"/>
                    <a:pt x="1973" y="834"/>
                  </a:cubicBezTo>
                  <a:close/>
                  <a:moveTo>
                    <a:pt x="2080" y="834"/>
                  </a:moveTo>
                  <a:lnTo>
                    <a:pt x="2080" y="834"/>
                  </a:lnTo>
                  <a:cubicBezTo>
                    <a:pt x="2086" y="834"/>
                    <a:pt x="2091" y="838"/>
                    <a:pt x="2091" y="844"/>
                  </a:cubicBezTo>
                  <a:cubicBezTo>
                    <a:pt x="2091" y="850"/>
                    <a:pt x="2086" y="855"/>
                    <a:pt x="2080" y="855"/>
                  </a:cubicBezTo>
                  <a:lnTo>
                    <a:pt x="2080" y="855"/>
                  </a:lnTo>
                  <a:cubicBezTo>
                    <a:pt x="2074" y="855"/>
                    <a:pt x="2069" y="850"/>
                    <a:pt x="2069" y="844"/>
                  </a:cubicBezTo>
                  <a:cubicBezTo>
                    <a:pt x="2069" y="838"/>
                    <a:pt x="2074" y="834"/>
                    <a:pt x="2080" y="834"/>
                  </a:cubicBezTo>
                  <a:close/>
                  <a:moveTo>
                    <a:pt x="2112" y="781"/>
                  </a:moveTo>
                  <a:lnTo>
                    <a:pt x="2112" y="781"/>
                  </a:lnTo>
                  <a:cubicBezTo>
                    <a:pt x="2112" y="775"/>
                    <a:pt x="2117" y="770"/>
                    <a:pt x="2123" y="770"/>
                  </a:cubicBezTo>
                  <a:cubicBezTo>
                    <a:pt x="2129" y="770"/>
                    <a:pt x="2134" y="775"/>
                    <a:pt x="2134" y="781"/>
                  </a:cubicBezTo>
                  <a:lnTo>
                    <a:pt x="2134" y="781"/>
                  </a:lnTo>
                  <a:cubicBezTo>
                    <a:pt x="2134" y="787"/>
                    <a:pt x="2129" y="792"/>
                    <a:pt x="2123" y="792"/>
                  </a:cubicBezTo>
                  <a:cubicBezTo>
                    <a:pt x="2117" y="792"/>
                    <a:pt x="2112" y="787"/>
                    <a:pt x="2112" y="781"/>
                  </a:cubicBezTo>
                  <a:close/>
                  <a:moveTo>
                    <a:pt x="2112" y="674"/>
                  </a:moveTo>
                  <a:lnTo>
                    <a:pt x="2112" y="674"/>
                  </a:lnTo>
                  <a:cubicBezTo>
                    <a:pt x="2112" y="668"/>
                    <a:pt x="2117" y="663"/>
                    <a:pt x="2123" y="663"/>
                  </a:cubicBezTo>
                  <a:cubicBezTo>
                    <a:pt x="2129" y="663"/>
                    <a:pt x="2134" y="668"/>
                    <a:pt x="2134" y="674"/>
                  </a:cubicBezTo>
                  <a:lnTo>
                    <a:pt x="2134" y="674"/>
                  </a:lnTo>
                  <a:cubicBezTo>
                    <a:pt x="2134" y="680"/>
                    <a:pt x="2129" y="685"/>
                    <a:pt x="2123" y="685"/>
                  </a:cubicBezTo>
                  <a:cubicBezTo>
                    <a:pt x="2117" y="685"/>
                    <a:pt x="2112" y="680"/>
                    <a:pt x="2112" y="674"/>
                  </a:cubicBezTo>
                  <a:close/>
                  <a:moveTo>
                    <a:pt x="2112" y="567"/>
                  </a:moveTo>
                  <a:lnTo>
                    <a:pt x="2112" y="567"/>
                  </a:lnTo>
                  <a:cubicBezTo>
                    <a:pt x="2112" y="562"/>
                    <a:pt x="2117" y="557"/>
                    <a:pt x="2123" y="557"/>
                  </a:cubicBezTo>
                  <a:cubicBezTo>
                    <a:pt x="2129" y="557"/>
                    <a:pt x="2134" y="562"/>
                    <a:pt x="2134" y="567"/>
                  </a:cubicBezTo>
                  <a:lnTo>
                    <a:pt x="2134" y="567"/>
                  </a:lnTo>
                  <a:cubicBezTo>
                    <a:pt x="2134" y="573"/>
                    <a:pt x="2129" y="578"/>
                    <a:pt x="2123" y="578"/>
                  </a:cubicBezTo>
                  <a:cubicBezTo>
                    <a:pt x="2117" y="578"/>
                    <a:pt x="2112" y="573"/>
                    <a:pt x="2112" y="567"/>
                  </a:cubicBezTo>
                  <a:close/>
                  <a:moveTo>
                    <a:pt x="2112" y="461"/>
                  </a:moveTo>
                  <a:lnTo>
                    <a:pt x="2112" y="461"/>
                  </a:lnTo>
                  <a:cubicBezTo>
                    <a:pt x="2112" y="455"/>
                    <a:pt x="2117" y="450"/>
                    <a:pt x="2123" y="450"/>
                  </a:cubicBezTo>
                  <a:cubicBezTo>
                    <a:pt x="2129" y="450"/>
                    <a:pt x="2134" y="455"/>
                    <a:pt x="2134" y="461"/>
                  </a:cubicBezTo>
                  <a:lnTo>
                    <a:pt x="2134" y="461"/>
                  </a:lnTo>
                  <a:cubicBezTo>
                    <a:pt x="2134" y="467"/>
                    <a:pt x="2129" y="471"/>
                    <a:pt x="2123" y="471"/>
                  </a:cubicBezTo>
                  <a:cubicBezTo>
                    <a:pt x="2117" y="471"/>
                    <a:pt x="2112" y="467"/>
                    <a:pt x="2112" y="461"/>
                  </a:cubicBezTo>
                  <a:close/>
                  <a:moveTo>
                    <a:pt x="2112" y="354"/>
                  </a:moveTo>
                  <a:lnTo>
                    <a:pt x="2112" y="354"/>
                  </a:lnTo>
                  <a:cubicBezTo>
                    <a:pt x="2112" y="348"/>
                    <a:pt x="2117" y="343"/>
                    <a:pt x="2123" y="343"/>
                  </a:cubicBezTo>
                  <a:cubicBezTo>
                    <a:pt x="2129" y="343"/>
                    <a:pt x="2134" y="348"/>
                    <a:pt x="2134" y="354"/>
                  </a:cubicBezTo>
                  <a:lnTo>
                    <a:pt x="2134" y="354"/>
                  </a:lnTo>
                  <a:cubicBezTo>
                    <a:pt x="2134" y="360"/>
                    <a:pt x="2129" y="365"/>
                    <a:pt x="2123" y="365"/>
                  </a:cubicBezTo>
                  <a:cubicBezTo>
                    <a:pt x="2117" y="365"/>
                    <a:pt x="2112" y="360"/>
                    <a:pt x="2112" y="354"/>
                  </a:cubicBezTo>
                  <a:close/>
                  <a:moveTo>
                    <a:pt x="2112" y="247"/>
                  </a:moveTo>
                  <a:lnTo>
                    <a:pt x="2112" y="247"/>
                  </a:lnTo>
                  <a:cubicBezTo>
                    <a:pt x="2112" y="242"/>
                    <a:pt x="2117" y="237"/>
                    <a:pt x="2123" y="237"/>
                  </a:cubicBezTo>
                  <a:cubicBezTo>
                    <a:pt x="2129" y="237"/>
                    <a:pt x="2134" y="242"/>
                    <a:pt x="2134" y="247"/>
                  </a:cubicBezTo>
                  <a:lnTo>
                    <a:pt x="2134" y="247"/>
                  </a:lnTo>
                  <a:cubicBezTo>
                    <a:pt x="2134" y="253"/>
                    <a:pt x="2129" y="258"/>
                    <a:pt x="2123" y="258"/>
                  </a:cubicBezTo>
                  <a:cubicBezTo>
                    <a:pt x="2117" y="258"/>
                    <a:pt x="2112" y="253"/>
                    <a:pt x="2112" y="247"/>
                  </a:cubicBezTo>
                  <a:close/>
                  <a:moveTo>
                    <a:pt x="2112" y="141"/>
                  </a:moveTo>
                  <a:lnTo>
                    <a:pt x="2112" y="141"/>
                  </a:lnTo>
                  <a:cubicBezTo>
                    <a:pt x="2112" y="135"/>
                    <a:pt x="2117" y="130"/>
                    <a:pt x="2123" y="130"/>
                  </a:cubicBezTo>
                  <a:cubicBezTo>
                    <a:pt x="2129" y="130"/>
                    <a:pt x="2134" y="135"/>
                    <a:pt x="2134" y="141"/>
                  </a:cubicBezTo>
                  <a:lnTo>
                    <a:pt x="2134" y="141"/>
                  </a:lnTo>
                  <a:cubicBezTo>
                    <a:pt x="2134" y="147"/>
                    <a:pt x="2129" y="151"/>
                    <a:pt x="2123" y="151"/>
                  </a:cubicBezTo>
                  <a:cubicBezTo>
                    <a:pt x="2117" y="151"/>
                    <a:pt x="2112" y="147"/>
                    <a:pt x="2112" y="141"/>
                  </a:cubicBezTo>
                  <a:close/>
                  <a:moveTo>
                    <a:pt x="2112" y="34"/>
                  </a:moveTo>
                  <a:lnTo>
                    <a:pt x="2112" y="34"/>
                  </a:lnTo>
                  <a:cubicBezTo>
                    <a:pt x="2112" y="28"/>
                    <a:pt x="2117" y="23"/>
                    <a:pt x="2123" y="23"/>
                  </a:cubicBezTo>
                  <a:cubicBezTo>
                    <a:pt x="2129" y="23"/>
                    <a:pt x="2134" y="28"/>
                    <a:pt x="2134" y="34"/>
                  </a:cubicBezTo>
                  <a:lnTo>
                    <a:pt x="2134" y="34"/>
                  </a:lnTo>
                  <a:cubicBezTo>
                    <a:pt x="2134" y="40"/>
                    <a:pt x="2129" y="45"/>
                    <a:pt x="2123" y="45"/>
                  </a:cubicBezTo>
                  <a:cubicBezTo>
                    <a:pt x="2117" y="45"/>
                    <a:pt x="2112" y="40"/>
                    <a:pt x="2112" y="34"/>
                  </a:cubicBezTo>
                  <a:close/>
                  <a:moveTo>
                    <a:pt x="2039" y="22"/>
                  </a:moveTo>
                  <a:lnTo>
                    <a:pt x="2039" y="22"/>
                  </a:lnTo>
                  <a:cubicBezTo>
                    <a:pt x="2033" y="22"/>
                    <a:pt x="2029" y="17"/>
                    <a:pt x="2029" y="11"/>
                  </a:cubicBezTo>
                  <a:cubicBezTo>
                    <a:pt x="2029" y="5"/>
                    <a:pt x="2033" y="0"/>
                    <a:pt x="2039" y="0"/>
                  </a:cubicBezTo>
                  <a:lnTo>
                    <a:pt x="2039" y="0"/>
                  </a:lnTo>
                  <a:cubicBezTo>
                    <a:pt x="2045" y="0"/>
                    <a:pt x="2050" y="5"/>
                    <a:pt x="2050" y="11"/>
                  </a:cubicBezTo>
                  <a:cubicBezTo>
                    <a:pt x="2050" y="17"/>
                    <a:pt x="2045" y="22"/>
                    <a:pt x="2039" y="22"/>
                  </a:cubicBezTo>
                  <a:close/>
                  <a:moveTo>
                    <a:pt x="1933" y="22"/>
                  </a:moveTo>
                  <a:lnTo>
                    <a:pt x="1933" y="22"/>
                  </a:lnTo>
                  <a:cubicBezTo>
                    <a:pt x="1927" y="22"/>
                    <a:pt x="1922" y="17"/>
                    <a:pt x="1922" y="11"/>
                  </a:cubicBezTo>
                  <a:cubicBezTo>
                    <a:pt x="1922" y="5"/>
                    <a:pt x="1927" y="0"/>
                    <a:pt x="1933" y="0"/>
                  </a:cubicBezTo>
                  <a:lnTo>
                    <a:pt x="1933" y="0"/>
                  </a:lnTo>
                  <a:cubicBezTo>
                    <a:pt x="1939" y="0"/>
                    <a:pt x="1943" y="5"/>
                    <a:pt x="1943" y="11"/>
                  </a:cubicBezTo>
                  <a:cubicBezTo>
                    <a:pt x="1943" y="17"/>
                    <a:pt x="1939" y="22"/>
                    <a:pt x="1933" y="22"/>
                  </a:cubicBezTo>
                  <a:close/>
                  <a:moveTo>
                    <a:pt x="1826" y="22"/>
                  </a:moveTo>
                  <a:lnTo>
                    <a:pt x="1826" y="22"/>
                  </a:lnTo>
                  <a:cubicBezTo>
                    <a:pt x="1820" y="22"/>
                    <a:pt x="1815" y="17"/>
                    <a:pt x="1815" y="11"/>
                  </a:cubicBezTo>
                  <a:cubicBezTo>
                    <a:pt x="1815" y="5"/>
                    <a:pt x="1820" y="0"/>
                    <a:pt x="1826" y="0"/>
                  </a:cubicBezTo>
                  <a:lnTo>
                    <a:pt x="1826" y="0"/>
                  </a:lnTo>
                  <a:cubicBezTo>
                    <a:pt x="1832" y="0"/>
                    <a:pt x="1837" y="5"/>
                    <a:pt x="1837" y="11"/>
                  </a:cubicBezTo>
                  <a:cubicBezTo>
                    <a:pt x="1837" y="17"/>
                    <a:pt x="1832" y="22"/>
                    <a:pt x="1826" y="22"/>
                  </a:cubicBezTo>
                  <a:close/>
                  <a:moveTo>
                    <a:pt x="1719" y="22"/>
                  </a:moveTo>
                  <a:lnTo>
                    <a:pt x="1719" y="22"/>
                  </a:lnTo>
                  <a:cubicBezTo>
                    <a:pt x="1713" y="22"/>
                    <a:pt x="1709" y="17"/>
                    <a:pt x="1709" y="11"/>
                  </a:cubicBezTo>
                  <a:cubicBezTo>
                    <a:pt x="1709" y="5"/>
                    <a:pt x="1713" y="0"/>
                    <a:pt x="1719" y="0"/>
                  </a:cubicBezTo>
                  <a:lnTo>
                    <a:pt x="1719" y="0"/>
                  </a:lnTo>
                  <a:cubicBezTo>
                    <a:pt x="1725" y="0"/>
                    <a:pt x="1730" y="5"/>
                    <a:pt x="1730" y="11"/>
                  </a:cubicBezTo>
                  <a:cubicBezTo>
                    <a:pt x="1730" y="17"/>
                    <a:pt x="1725" y="22"/>
                    <a:pt x="1719" y="22"/>
                  </a:cubicBezTo>
                  <a:close/>
                  <a:moveTo>
                    <a:pt x="1613" y="22"/>
                  </a:moveTo>
                  <a:lnTo>
                    <a:pt x="1613" y="22"/>
                  </a:lnTo>
                  <a:cubicBezTo>
                    <a:pt x="1607" y="22"/>
                    <a:pt x="1602" y="17"/>
                    <a:pt x="1602" y="11"/>
                  </a:cubicBezTo>
                  <a:cubicBezTo>
                    <a:pt x="1602" y="5"/>
                    <a:pt x="1607" y="0"/>
                    <a:pt x="1613" y="0"/>
                  </a:cubicBezTo>
                  <a:lnTo>
                    <a:pt x="1613" y="0"/>
                  </a:lnTo>
                  <a:cubicBezTo>
                    <a:pt x="1619" y="0"/>
                    <a:pt x="1623" y="5"/>
                    <a:pt x="1623" y="11"/>
                  </a:cubicBezTo>
                  <a:cubicBezTo>
                    <a:pt x="1623" y="17"/>
                    <a:pt x="1619" y="22"/>
                    <a:pt x="1613" y="22"/>
                  </a:cubicBezTo>
                  <a:close/>
                  <a:moveTo>
                    <a:pt x="1506" y="22"/>
                  </a:moveTo>
                  <a:lnTo>
                    <a:pt x="1506" y="22"/>
                  </a:lnTo>
                  <a:cubicBezTo>
                    <a:pt x="1500" y="22"/>
                    <a:pt x="1495" y="17"/>
                    <a:pt x="1495" y="11"/>
                  </a:cubicBezTo>
                  <a:cubicBezTo>
                    <a:pt x="1495" y="5"/>
                    <a:pt x="1500" y="0"/>
                    <a:pt x="1506" y="0"/>
                  </a:cubicBezTo>
                  <a:lnTo>
                    <a:pt x="1506" y="0"/>
                  </a:lnTo>
                  <a:cubicBezTo>
                    <a:pt x="1512" y="0"/>
                    <a:pt x="1517" y="5"/>
                    <a:pt x="1517" y="11"/>
                  </a:cubicBezTo>
                  <a:cubicBezTo>
                    <a:pt x="1517" y="17"/>
                    <a:pt x="1512" y="22"/>
                    <a:pt x="1506" y="22"/>
                  </a:cubicBezTo>
                  <a:close/>
                  <a:moveTo>
                    <a:pt x="1399" y="22"/>
                  </a:moveTo>
                  <a:lnTo>
                    <a:pt x="1399" y="22"/>
                  </a:lnTo>
                  <a:cubicBezTo>
                    <a:pt x="1393" y="22"/>
                    <a:pt x="1389" y="17"/>
                    <a:pt x="1389" y="11"/>
                  </a:cubicBezTo>
                  <a:cubicBezTo>
                    <a:pt x="1389" y="5"/>
                    <a:pt x="1393" y="0"/>
                    <a:pt x="1399" y="0"/>
                  </a:cubicBezTo>
                  <a:lnTo>
                    <a:pt x="1399" y="0"/>
                  </a:lnTo>
                  <a:cubicBezTo>
                    <a:pt x="1405" y="0"/>
                    <a:pt x="1410" y="5"/>
                    <a:pt x="1410" y="11"/>
                  </a:cubicBezTo>
                  <a:cubicBezTo>
                    <a:pt x="1410" y="17"/>
                    <a:pt x="1405" y="22"/>
                    <a:pt x="1399" y="22"/>
                  </a:cubicBezTo>
                  <a:close/>
                  <a:moveTo>
                    <a:pt x="1293" y="22"/>
                  </a:moveTo>
                  <a:lnTo>
                    <a:pt x="1293" y="22"/>
                  </a:lnTo>
                  <a:cubicBezTo>
                    <a:pt x="1287" y="22"/>
                    <a:pt x="1282" y="17"/>
                    <a:pt x="1282" y="11"/>
                  </a:cubicBezTo>
                  <a:cubicBezTo>
                    <a:pt x="1282" y="5"/>
                    <a:pt x="1287" y="0"/>
                    <a:pt x="1293" y="0"/>
                  </a:cubicBezTo>
                  <a:lnTo>
                    <a:pt x="1293" y="0"/>
                  </a:lnTo>
                  <a:cubicBezTo>
                    <a:pt x="1298" y="0"/>
                    <a:pt x="1303" y="5"/>
                    <a:pt x="1303" y="11"/>
                  </a:cubicBezTo>
                  <a:cubicBezTo>
                    <a:pt x="1303" y="17"/>
                    <a:pt x="1298" y="22"/>
                    <a:pt x="1293" y="22"/>
                  </a:cubicBezTo>
                  <a:close/>
                  <a:moveTo>
                    <a:pt x="1186" y="22"/>
                  </a:moveTo>
                  <a:lnTo>
                    <a:pt x="1186" y="22"/>
                  </a:lnTo>
                  <a:cubicBezTo>
                    <a:pt x="1180" y="22"/>
                    <a:pt x="1175" y="17"/>
                    <a:pt x="1175" y="11"/>
                  </a:cubicBezTo>
                  <a:cubicBezTo>
                    <a:pt x="1175" y="5"/>
                    <a:pt x="1180" y="0"/>
                    <a:pt x="1186" y="0"/>
                  </a:cubicBezTo>
                  <a:lnTo>
                    <a:pt x="1186" y="0"/>
                  </a:lnTo>
                  <a:cubicBezTo>
                    <a:pt x="1192" y="0"/>
                    <a:pt x="1197" y="5"/>
                    <a:pt x="1197" y="11"/>
                  </a:cubicBezTo>
                  <a:cubicBezTo>
                    <a:pt x="1197" y="17"/>
                    <a:pt x="1192" y="22"/>
                    <a:pt x="1186" y="22"/>
                  </a:cubicBezTo>
                  <a:close/>
                  <a:moveTo>
                    <a:pt x="1079" y="22"/>
                  </a:moveTo>
                  <a:lnTo>
                    <a:pt x="1079" y="22"/>
                  </a:lnTo>
                  <a:cubicBezTo>
                    <a:pt x="1073" y="22"/>
                    <a:pt x="1068" y="17"/>
                    <a:pt x="1068" y="11"/>
                  </a:cubicBezTo>
                  <a:cubicBezTo>
                    <a:pt x="1068" y="5"/>
                    <a:pt x="1073" y="0"/>
                    <a:pt x="1079" y="0"/>
                  </a:cubicBezTo>
                  <a:lnTo>
                    <a:pt x="1079" y="0"/>
                  </a:lnTo>
                  <a:cubicBezTo>
                    <a:pt x="1085" y="0"/>
                    <a:pt x="1090" y="5"/>
                    <a:pt x="1090" y="11"/>
                  </a:cubicBezTo>
                  <a:cubicBezTo>
                    <a:pt x="1090" y="17"/>
                    <a:pt x="1085" y="22"/>
                    <a:pt x="1079" y="22"/>
                  </a:cubicBezTo>
                  <a:close/>
                  <a:moveTo>
                    <a:pt x="972" y="22"/>
                  </a:moveTo>
                  <a:lnTo>
                    <a:pt x="972" y="22"/>
                  </a:lnTo>
                  <a:cubicBezTo>
                    <a:pt x="967" y="22"/>
                    <a:pt x="962" y="17"/>
                    <a:pt x="962" y="11"/>
                  </a:cubicBezTo>
                  <a:cubicBezTo>
                    <a:pt x="962" y="5"/>
                    <a:pt x="967" y="0"/>
                    <a:pt x="972" y="0"/>
                  </a:cubicBezTo>
                  <a:lnTo>
                    <a:pt x="972" y="0"/>
                  </a:lnTo>
                  <a:cubicBezTo>
                    <a:pt x="978" y="0"/>
                    <a:pt x="983" y="5"/>
                    <a:pt x="983" y="11"/>
                  </a:cubicBezTo>
                  <a:cubicBezTo>
                    <a:pt x="983" y="17"/>
                    <a:pt x="978" y="22"/>
                    <a:pt x="972" y="22"/>
                  </a:cubicBezTo>
                  <a:close/>
                  <a:moveTo>
                    <a:pt x="866" y="22"/>
                  </a:moveTo>
                  <a:lnTo>
                    <a:pt x="866" y="22"/>
                  </a:lnTo>
                  <a:cubicBezTo>
                    <a:pt x="860" y="22"/>
                    <a:pt x="855" y="17"/>
                    <a:pt x="855" y="11"/>
                  </a:cubicBezTo>
                  <a:cubicBezTo>
                    <a:pt x="855" y="5"/>
                    <a:pt x="860" y="0"/>
                    <a:pt x="866" y="0"/>
                  </a:cubicBezTo>
                  <a:lnTo>
                    <a:pt x="866" y="0"/>
                  </a:lnTo>
                  <a:cubicBezTo>
                    <a:pt x="872" y="0"/>
                    <a:pt x="876" y="5"/>
                    <a:pt x="876" y="11"/>
                  </a:cubicBezTo>
                  <a:cubicBezTo>
                    <a:pt x="876" y="17"/>
                    <a:pt x="872" y="22"/>
                    <a:pt x="866" y="22"/>
                  </a:cubicBezTo>
                  <a:close/>
                  <a:moveTo>
                    <a:pt x="759" y="22"/>
                  </a:moveTo>
                  <a:lnTo>
                    <a:pt x="759" y="22"/>
                  </a:lnTo>
                  <a:cubicBezTo>
                    <a:pt x="753" y="22"/>
                    <a:pt x="748" y="17"/>
                    <a:pt x="748" y="11"/>
                  </a:cubicBezTo>
                  <a:cubicBezTo>
                    <a:pt x="748" y="5"/>
                    <a:pt x="753" y="0"/>
                    <a:pt x="759" y="0"/>
                  </a:cubicBezTo>
                  <a:lnTo>
                    <a:pt x="759" y="0"/>
                  </a:lnTo>
                  <a:cubicBezTo>
                    <a:pt x="765" y="0"/>
                    <a:pt x="770" y="5"/>
                    <a:pt x="770" y="11"/>
                  </a:cubicBezTo>
                  <a:cubicBezTo>
                    <a:pt x="770" y="17"/>
                    <a:pt x="765" y="22"/>
                    <a:pt x="759" y="22"/>
                  </a:cubicBezTo>
                  <a:close/>
                  <a:moveTo>
                    <a:pt x="652" y="22"/>
                  </a:moveTo>
                  <a:lnTo>
                    <a:pt x="652" y="22"/>
                  </a:lnTo>
                  <a:cubicBezTo>
                    <a:pt x="647" y="22"/>
                    <a:pt x="642" y="17"/>
                    <a:pt x="642" y="11"/>
                  </a:cubicBezTo>
                  <a:cubicBezTo>
                    <a:pt x="642" y="5"/>
                    <a:pt x="647" y="0"/>
                    <a:pt x="652" y="0"/>
                  </a:cubicBezTo>
                  <a:lnTo>
                    <a:pt x="652" y="0"/>
                  </a:lnTo>
                  <a:cubicBezTo>
                    <a:pt x="658" y="0"/>
                    <a:pt x="663" y="5"/>
                    <a:pt x="663" y="11"/>
                  </a:cubicBezTo>
                  <a:cubicBezTo>
                    <a:pt x="663" y="17"/>
                    <a:pt x="658" y="22"/>
                    <a:pt x="652" y="22"/>
                  </a:cubicBezTo>
                  <a:close/>
                  <a:moveTo>
                    <a:pt x="546" y="22"/>
                  </a:moveTo>
                  <a:lnTo>
                    <a:pt x="546" y="22"/>
                  </a:lnTo>
                  <a:cubicBezTo>
                    <a:pt x="540" y="22"/>
                    <a:pt x="535" y="17"/>
                    <a:pt x="535" y="11"/>
                  </a:cubicBezTo>
                  <a:cubicBezTo>
                    <a:pt x="535" y="5"/>
                    <a:pt x="540" y="0"/>
                    <a:pt x="546" y="0"/>
                  </a:cubicBezTo>
                  <a:lnTo>
                    <a:pt x="546" y="0"/>
                  </a:lnTo>
                  <a:cubicBezTo>
                    <a:pt x="552" y="0"/>
                    <a:pt x="556" y="5"/>
                    <a:pt x="556" y="11"/>
                  </a:cubicBezTo>
                  <a:cubicBezTo>
                    <a:pt x="556" y="17"/>
                    <a:pt x="552" y="22"/>
                    <a:pt x="546" y="22"/>
                  </a:cubicBezTo>
                  <a:close/>
                  <a:moveTo>
                    <a:pt x="439" y="22"/>
                  </a:moveTo>
                  <a:lnTo>
                    <a:pt x="439" y="22"/>
                  </a:lnTo>
                  <a:cubicBezTo>
                    <a:pt x="433" y="22"/>
                    <a:pt x="428" y="17"/>
                    <a:pt x="428" y="11"/>
                  </a:cubicBezTo>
                  <a:cubicBezTo>
                    <a:pt x="428" y="5"/>
                    <a:pt x="433" y="0"/>
                    <a:pt x="439" y="0"/>
                  </a:cubicBezTo>
                  <a:lnTo>
                    <a:pt x="439" y="0"/>
                  </a:lnTo>
                  <a:cubicBezTo>
                    <a:pt x="445" y="0"/>
                    <a:pt x="450" y="5"/>
                    <a:pt x="450" y="11"/>
                  </a:cubicBezTo>
                  <a:cubicBezTo>
                    <a:pt x="450" y="17"/>
                    <a:pt x="445" y="22"/>
                    <a:pt x="439" y="22"/>
                  </a:cubicBezTo>
                  <a:close/>
                  <a:moveTo>
                    <a:pt x="332" y="22"/>
                  </a:moveTo>
                  <a:lnTo>
                    <a:pt x="332" y="22"/>
                  </a:lnTo>
                  <a:cubicBezTo>
                    <a:pt x="326" y="22"/>
                    <a:pt x="322" y="17"/>
                    <a:pt x="322" y="11"/>
                  </a:cubicBezTo>
                  <a:cubicBezTo>
                    <a:pt x="322" y="5"/>
                    <a:pt x="326" y="0"/>
                    <a:pt x="332" y="0"/>
                  </a:cubicBezTo>
                  <a:lnTo>
                    <a:pt x="332" y="0"/>
                  </a:lnTo>
                  <a:cubicBezTo>
                    <a:pt x="338" y="0"/>
                    <a:pt x="343" y="5"/>
                    <a:pt x="343" y="11"/>
                  </a:cubicBezTo>
                  <a:cubicBezTo>
                    <a:pt x="343" y="17"/>
                    <a:pt x="338" y="22"/>
                    <a:pt x="332" y="22"/>
                  </a:cubicBezTo>
                  <a:close/>
                  <a:moveTo>
                    <a:pt x="226" y="22"/>
                  </a:moveTo>
                  <a:lnTo>
                    <a:pt x="226" y="22"/>
                  </a:lnTo>
                  <a:cubicBezTo>
                    <a:pt x="220" y="22"/>
                    <a:pt x="215" y="17"/>
                    <a:pt x="215" y="11"/>
                  </a:cubicBezTo>
                  <a:cubicBezTo>
                    <a:pt x="215" y="5"/>
                    <a:pt x="220" y="0"/>
                    <a:pt x="226" y="0"/>
                  </a:cubicBezTo>
                  <a:lnTo>
                    <a:pt x="226" y="0"/>
                  </a:lnTo>
                  <a:cubicBezTo>
                    <a:pt x="232" y="0"/>
                    <a:pt x="236" y="5"/>
                    <a:pt x="236" y="11"/>
                  </a:cubicBezTo>
                  <a:cubicBezTo>
                    <a:pt x="236" y="17"/>
                    <a:pt x="232" y="22"/>
                    <a:pt x="226" y="22"/>
                  </a:cubicBezTo>
                  <a:close/>
                  <a:moveTo>
                    <a:pt x="119" y="22"/>
                  </a:moveTo>
                  <a:lnTo>
                    <a:pt x="119" y="22"/>
                  </a:lnTo>
                  <a:cubicBezTo>
                    <a:pt x="113" y="22"/>
                    <a:pt x="108" y="17"/>
                    <a:pt x="108" y="11"/>
                  </a:cubicBezTo>
                  <a:cubicBezTo>
                    <a:pt x="108" y="5"/>
                    <a:pt x="113" y="0"/>
                    <a:pt x="119" y="0"/>
                  </a:cubicBezTo>
                  <a:lnTo>
                    <a:pt x="119" y="0"/>
                  </a:lnTo>
                  <a:cubicBezTo>
                    <a:pt x="125" y="0"/>
                    <a:pt x="130" y="5"/>
                    <a:pt x="130" y="11"/>
                  </a:cubicBezTo>
                  <a:cubicBezTo>
                    <a:pt x="130" y="17"/>
                    <a:pt x="125" y="22"/>
                    <a:pt x="119" y="22"/>
                  </a:cubicBezTo>
                  <a:close/>
                  <a:moveTo>
                    <a:pt x="12" y="22"/>
                  </a:moveTo>
                  <a:lnTo>
                    <a:pt x="12" y="22"/>
                  </a:lnTo>
                  <a:cubicBezTo>
                    <a:pt x="6" y="22"/>
                    <a:pt x="2" y="17"/>
                    <a:pt x="2" y="11"/>
                  </a:cubicBezTo>
                  <a:cubicBezTo>
                    <a:pt x="2" y="5"/>
                    <a:pt x="6" y="0"/>
                    <a:pt x="12" y="0"/>
                  </a:cubicBezTo>
                  <a:lnTo>
                    <a:pt x="12" y="0"/>
                  </a:lnTo>
                  <a:cubicBezTo>
                    <a:pt x="18" y="0"/>
                    <a:pt x="23" y="5"/>
                    <a:pt x="23" y="11"/>
                  </a:cubicBezTo>
                  <a:cubicBezTo>
                    <a:pt x="23" y="17"/>
                    <a:pt x="18" y="22"/>
                    <a:pt x="12" y="22"/>
                  </a:cubicBezTo>
                  <a:close/>
                </a:path>
              </a:pathLst>
            </a:custGeom>
            <a:solidFill>
              <a:srgbClr val="00BCF2"/>
            </a:solidFill>
            <a:ln w="1588" cap="flat">
              <a:solidFill>
                <a:srgbClr val="00BC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5284" y="1705"/>
              <a:ext cx="111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BCF2"/>
                  </a:solidFill>
                  <a:effectLst/>
                  <a:latin typeface="Calibri" panose="020F0502020204030204" pitchFamily="34" charset="0"/>
                </a:rPr>
                <a:t>Virtual Network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69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/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9" y="1865110"/>
            <a:ext cx="494748" cy="610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6243" y="2106360"/>
            <a:ext cx="217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Marketplace /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253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Instructions</vt:lpstr>
      <vt:lpstr>General</vt:lpstr>
      <vt:lpstr>Windows Azure General</vt:lpstr>
      <vt:lpstr>Compute</vt:lpstr>
      <vt:lpstr>Data Services</vt:lpstr>
      <vt:lpstr>App Services</vt:lpstr>
      <vt:lpstr>Networking</vt:lpstr>
      <vt:lpstr>Marketplace / Store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Boucher</dc:creator>
  <cp:lastModifiedBy>Rob Boucher Jr</cp:lastModifiedBy>
  <cp:revision>35</cp:revision>
  <dcterms:created xsi:type="dcterms:W3CDTF">2013-09-14T22:44:45Z</dcterms:created>
  <dcterms:modified xsi:type="dcterms:W3CDTF">2013-10-08T05:01:38Z</dcterms:modified>
</cp:coreProperties>
</file>