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2" r:id="rId6"/>
    <p:sldId id="263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itha H" initials="VH" lastIdx="2" clrIdx="0">
    <p:extLst>
      <p:ext uri="{19B8F6BF-5375-455C-9EA6-DF929625EA0E}">
        <p15:presenceInfo xmlns:p15="http://schemas.microsoft.com/office/powerpoint/2012/main" userId="d210a70dff3821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FE904F-CC9E-4FEC-9345-170B4FA63097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BEF5DE-7094-44A8-92C6-021060C49CDA}">
      <dgm:prSet phldrT="[Text]" custT="1"/>
      <dgm:spPr/>
      <dgm:t>
        <a:bodyPr/>
        <a:lstStyle/>
        <a:p>
          <a:r>
            <a:rPr lang="en-US" sz="3200" dirty="0"/>
            <a:t>Inside - Airbnb</a:t>
          </a:r>
        </a:p>
      </dgm:t>
    </dgm:pt>
    <dgm:pt modelId="{8282BC4B-1F0B-4F28-8EC3-F6D2922AF097}" type="parTrans" cxnId="{735DAD04-E5C7-4260-B1A1-2CC7F56E29D9}">
      <dgm:prSet/>
      <dgm:spPr/>
      <dgm:t>
        <a:bodyPr/>
        <a:lstStyle/>
        <a:p>
          <a:endParaRPr lang="en-US" sz="900"/>
        </a:p>
      </dgm:t>
    </dgm:pt>
    <dgm:pt modelId="{37E08C0A-7FC8-4EF4-BBDB-A8E23B4B7811}" type="sibTrans" cxnId="{735DAD04-E5C7-4260-B1A1-2CC7F56E29D9}">
      <dgm:prSet/>
      <dgm:spPr/>
      <dgm:t>
        <a:bodyPr/>
        <a:lstStyle/>
        <a:p>
          <a:endParaRPr lang="en-US" sz="900"/>
        </a:p>
      </dgm:t>
    </dgm:pt>
    <dgm:pt modelId="{2D7674DE-0FCC-493E-BCBE-69C34D4F9B62}">
      <dgm:prSet phldrT="[Text]" custT="1"/>
      <dgm:spPr/>
      <dgm:t>
        <a:bodyPr/>
        <a:lstStyle/>
        <a:p>
          <a:r>
            <a:rPr lang="en-US" sz="1600" dirty="0"/>
            <a:t>Airbnb Hosts, Accommodations, Amenities, Reviews, Neighborhood, </a:t>
          </a:r>
          <a:r>
            <a:rPr lang="en-US" sz="1600" dirty="0" err="1"/>
            <a:t>zipcode</a:t>
          </a:r>
          <a:r>
            <a:rPr lang="en-US" sz="1600" dirty="0"/>
            <a:t> and location details in Denver Neighborhood in csv files</a:t>
          </a:r>
        </a:p>
      </dgm:t>
    </dgm:pt>
    <dgm:pt modelId="{8804473A-F7ED-4078-853B-3657F04036E6}" type="parTrans" cxnId="{007879D1-FDF0-42CD-9FF7-89664895A50B}">
      <dgm:prSet/>
      <dgm:spPr/>
      <dgm:t>
        <a:bodyPr/>
        <a:lstStyle/>
        <a:p>
          <a:endParaRPr lang="en-US" sz="900"/>
        </a:p>
      </dgm:t>
    </dgm:pt>
    <dgm:pt modelId="{671E6E56-EB6E-47E5-9DDF-2423A5FB81EE}" type="sibTrans" cxnId="{007879D1-FDF0-42CD-9FF7-89664895A50B}">
      <dgm:prSet/>
      <dgm:spPr/>
      <dgm:t>
        <a:bodyPr/>
        <a:lstStyle/>
        <a:p>
          <a:endParaRPr lang="en-US" sz="900"/>
        </a:p>
      </dgm:t>
    </dgm:pt>
    <dgm:pt modelId="{CFD7D5C4-AD7D-4AA8-9AD7-1AFF5E322B77}">
      <dgm:prSet phldrT="[Text]" custT="1"/>
      <dgm:spPr/>
      <dgm:t>
        <a:bodyPr/>
        <a:lstStyle/>
        <a:p>
          <a:r>
            <a:rPr lang="en-US" sz="3200" dirty="0"/>
            <a:t>Yelp</a:t>
          </a:r>
        </a:p>
      </dgm:t>
    </dgm:pt>
    <dgm:pt modelId="{530A0E1A-925F-4182-AEC0-FF768173922B}" type="parTrans" cxnId="{C7283415-7C49-4D42-AE94-9911F7DC6A3A}">
      <dgm:prSet/>
      <dgm:spPr/>
      <dgm:t>
        <a:bodyPr/>
        <a:lstStyle/>
        <a:p>
          <a:endParaRPr lang="en-US" sz="900"/>
        </a:p>
      </dgm:t>
    </dgm:pt>
    <dgm:pt modelId="{9690D1C2-4F1E-4DFD-88BD-6CAF7C5A7657}" type="sibTrans" cxnId="{C7283415-7C49-4D42-AE94-9911F7DC6A3A}">
      <dgm:prSet/>
      <dgm:spPr/>
      <dgm:t>
        <a:bodyPr/>
        <a:lstStyle/>
        <a:p>
          <a:endParaRPr lang="en-US" sz="900"/>
        </a:p>
      </dgm:t>
    </dgm:pt>
    <dgm:pt modelId="{99058E54-7479-47EC-889F-0DBCFA4F22A8}">
      <dgm:prSet phldrT="[Text]" custT="1"/>
      <dgm:spPr/>
      <dgm:t>
        <a:bodyPr/>
        <a:lstStyle/>
        <a:p>
          <a:r>
            <a:rPr lang="en-US" sz="1600" dirty="0"/>
            <a:t>Restaurants details like Name, address,  in Denver Neighborhood</a:t>
          </a:r>
        </a:p>
      </dgm:t>
    </dgm:pt>
    <dgm:pt modelId="{F0B00BC4-49CD-4E60-BAF4-090DF1096995}" type="parTrans" cxnId="{02D5FD4C-3BC1-434C-8C57-DD83AF8B4CC4}">
      <dgm:prSet/>
      <dgm:spPr/>
      <dgm:t>
        <a:bodyPr/>
        <a:lstStyle/>
        <a:p>
          <a:endParaRPr lang="en-US" sz="900"/>
        </a:p>
      </dgm:t>
    </dgm:pt>
    <dgm:pt modelId="{7FE2D077-D21E-48F5-A6F3-6CA312B3EE86}" type="sibTrans" cxnId="{02D5FD4C-3BC1-434C-8C57-DD83AF8B4CC4}">
      <dgm:prSet/>
      <dgm:spPr/>
      <dgm:t>
        <a:bodyPr/>
        <a:lstStyle/>
        <a:p>
          <a:endParaRPr lang="en-US" sz="900"/>
        </a:p>
      </dgm:t>
    </dgm:pt>
    <dgm:pt modelId="{B8F713B9-5271-46F3-9265-808E2E7C5A67}">
      <dgm:prSet phldrT="[Text]" custT="1"/>
      <dgm:spPr/>
      <dgm:t>
        <a:bodyPr/>
        <a:lstStyle/>
        <a:p>
          <a:r>
            <a:rPr lang="en-US" sz="3200" dirty="0"/>
            <a:t>Transportation Statistics</a:t>
          </a:r>
        </a:p>
      </dgm:t>
    </dgm:pt>
    <dgm:pt modelId="{0428DB9E-9335-4268-BD19-D930268347D9}" type="parTrans" cxnId="{3021E663-5A61-4F1B-ABA5-FED289D8C2F2}">
      <dgm:prSet/>
      <dgm:spPr/>
      <dgm:t>
        <a:bodyPr/>
        <a:lstStyle/>
        <a:p>
          <a:endParaRPr lang="en-US" sz="900"/>
        </a:p>
      </dgm:t>
    </dgm:pt>
    <dgm:pt modelId="{875E8B6D-62B5-47D7-BFF3-824E80F33C39}" type="sibTrans" cxnId="{3021E663-5A61-4F1B-ABA5-FED289D8C2F2}">
      <dgm:prSet/>
      <dgm:spPr/>
      <dgm:t>
        <a:bodyPr/>
        <a:lstStyle/>
        <a:p>
          <a:endParaRPr lang="en-US" sz="900"/>
        </a:p>
      </dgm:t>
    </dgm:pt>
    <dgm:pt modelId="{FC20294A-B339-4063-88BD-045495C22299}">
      <dgm:prSet phldrT="[Text]" custT="1"/>
      <dgm:spPr/>
      <dgm:t>
        <a:bodyPr/>
        <a:lstStyle/>
        <a:p>
          <a:endParaRPr lang="en-US" sz="1600" dirty="0"/>
        </a:p>
      </dgm:t>
    </dgm:pt>
    <dgm:pt modelId="{3AE4172C-6BD2-4176-94B8-3237FEA608A3}" type="parTrans" cxnId="{DF975247-1E8E-4B0A-80CC-72541D7E9CAB}">
      <dgm:prSet/>
      <dgm:spPr/>
      <dgm:t>
        <a:bodyPr/>
        <a:lstStyle/>
        <a:p>
          <a:endParaRPr lang="en-US" sz="900"/>
        </a:p>
      </dgm:t>
    </dgm:pt>
    <dgm:pt modelId="{A4EF0CD1-64C5-4219-9BBD-B07A2F9CCDAF}" type="sibTrans" cxnId="{DF975247-1E8E-4B0A-80CC-72541D7E9CAB}">
      <dgm:prSet/>
      <dgm:spPr/>
      <dgm:t>
        <a:bodyPr/>
        <a:lstStyle/>
        <a:p>
          <a:endParaRPr lang="en-US" sz="900"/>
        </a:p>
      </dgm:t>
    </dgm:pt>
    <dgm:pt modelId="{D747FB82-11D7-416B-BE56-D9B0AAB29EB8}">
      <dgm:prSet custT="1"/>
      <dgm:spPr/>
      <dgm:t>
        <a:bodyPr/>
        <a:lstStyle/>
        <a:p>
          <a:r>
            <a:rPr lang="en-US" sz="1600" dirty="0"/>
            <a:t>Separate datasets for Host listings and their corresponding reviews</a:t>
          </a:r>
        </a:p>
      </dgm:t>
    </dgm:pt>
    <dgm:pt modelId="{05DD38F9-48DD-4C42-8BBA-15286BB3CC29}" type="parTrans" cxnId="{502D61C6-DE0B-4EEA-A8D3-C53F5BC1B999}">
      <dgm:prSet/>
      <dgm:spPr/>
      <dgm:t>
        <a:bodyPr/>
        <a:lstStyle/>
        <a:p>
          <a:endParaRPr lang="en-US" sz="1200"/>
        </a:p>
      </dgm:t>
    </dgm:pt>
    <dgm:pt modelId="{CD0DB6EB-8CD9-4628-9C92-5DDE4FB8816E}" type="sibTrans" cxnId="{502D61C6-DE0B-4EEA-A8D3-C53F5BC1B999}">
      <dgm:prSet/>
      <dgm:spPr/>
      <dgm:t>
        <a:bodyPr/>
        <a:lstStyle/>
        <a:p>
          <a:endParaRPr lang="en-US" sz="1200"/>
        </a:p>
      </dgm:t>
    </dgm:pt>
    <dgm:pt modelId="{9D12FE2E-CDF9-4154-B3EC-6A7A3BB35C0C}">
      <dgm:prSet custT="1"/>
      <dgm:spPr/>
      <dgm:t>
        <a:bodyPr/>
        <a:lstStyle/>
        <a:p>
          <a:r>
            <a:rPr lang="en-US" sz="1600" dirty="0"/>
            <a:t>Data in csv files</a:t>
          </a:r>
        </a:p>
      </dgm:t>
    </dgm:pt>
    <dgm:pt modelId="{71B7B7C2-F911-4DAA-B139-E2AD4C02C19D}" type="parTrans" cxnId="{6BA75FAC-5A41-4FA7-AC20-E8D71BB5AEF5}">
      <dgm:prSet/>
      <dgm:spPr/>
      <dgm:t>
        <a:bodyPr/>
        <a:lstStyle/>
        <a:p>
          <a:endParaRPr lang="en-US"/>
        </a:p>
      </dgm:t>
    </dgm:pt>
    <dgm:pt modelId="{162584F0-441C-4A13-B247-D1CC071A40AB}" type="sibTrans" cxnId="{6BA75FAC-5A41-4FA7-AC20-E8D71BB5AEF5}">
      <dgm:prSet/>
      <dgm:spPr/>
      <dgm:t>
        <a:bodyPr/>
        <a:lstStyle/>
        <a:p>
          <a:endParaRPr lang="en-US"/>
        </a:p>
      </dgm:t>
    </dgm:pt>
    <dgm:pt modelId="{2D78F6E9-A585-44FB-8BBC-E575B98496D8}">
      <dgm:prSet custT="1"/>
      <dgm:spPr/>
      <dgm:t>
        <a:bodyPr/>
        <a:lstStyle/>
        <a:p>
          <a:endParaRPr lang="en-US" sz="1600"/>
        </a:p>
      </dgm:t>
    </dgm:pt>
    <dgm:pt modelId="{851C1E34-88B7-48CD-B018-1CB04DF0E558}" type="parTrans" cxnId="{BE2A9BBB-A10A-46F7-8953-83853CBF7E16}">
      <dgm:prSet/>
      <dgm:spPr/>
      <dgm:t>
        <a:bodyPr/>
        <a:lstStyle/>
        <a:p>
          <a:endParaRPr lang="en-US"/>
        </a:p>
      </dgm:t>
    </dgm:pt>
    <dgm:pt modelId="{7AB9764A-5DFD-4687-AE23-F359011B7BBB}" type="sibTrans" cxnId="{BE2A9BBB-A10A-46F7-8953-83853CBF7E16}">
      <dgm:prSet/>
      <dgm:spPr/>
      <dgm:t>
        <a:bodyPr/>
        <a:lstStyle/>
        <a:p>
          <a:endParaRPr lang="en-US"/>
        </a:p>
      </dgm:t>
    </dgm:pt>
    <dgm:pt modelId="{546F7083-F360-47CB-84A3-0C147642E1D0}">
      <dgm:prSet custT="1"/>
      <dgm:spPr/>
      <dgm:t>
        <a:bodyPr/>
        <a:lstStyle/>
        <a:p>
          <a:r>
            <a:rPr lang="en-US" sz="1600" dirty="0"/>
            <a:t>Availability of Mode of transportation details like air , ferry, rail and bus details in Denver neighborhood in csv files</a:t>
          </a:r>
        </a:p>
      </dgm:t>
    </dgm:pt>
    <dgm:pt modelId="{012E5083-9D00-4846-979A-E3C4EC978264}" type="parTrans" cxnId="{478EDB7E-5D12-4289-AE43-E21960A56B4C}">
      <dgm:prSet/>
      <dgm:spPr/>
      <dgm:t>
        <a:bodyPr/>
        <a:lstStyle/>
        <a:p>
          <a:endParaRPr lang="en-US"/>
        </a:p>
      </dgm:t>
    </dgm:pt>
    <dgm:pt modelId="{9A5BD654-02B4-4753-91E3-87FC161220D2}" type="sibTrans" cxnId="{478EDB7E-5D12-4289-AE43-E21960A56B4C}">
      <dgm:prSet/>
      <dgm:spPr/>
      <dgm:t>
        <a:bodyPr/>
        <a:lstStyle/>
        <a:p>
          <a:endParaRPr lang="en-US"/>
        </a:p>
      </dgm:t>
    </dgm:pt>
    <dgm:pt modelId="{46F1DE22-28B8-41EB-BBB1-1D46748D031C}" type="pres">
      <dgm:prSet presAssocID="{72FE904F-CC9E-4FEC-9345-170B4FA63097}" presName="Name0" presStyleCnt="0">
        <dgm:presLayoutVars>
          <dgm:dir/>
          <dgm:animLvl val="lvl"/>
          <dgm:resizeHandles val="exact"/>
        </dgm:presLayoutVars>
      </dgm:prSet>
      <dgm:spPr/>
    </dgm:pt>
    <dgm:pt modelId="{DE590C3F-EC73-4031-B88A-31238D10AA28}" type="pres">
      <dgm:prSet presAssocID="{8ABEF5DE-7094-44A8-92C6-021060C49CDA}" presName="linNode" presStyleCnt="0"/>
      <dgm:spPr/>
    </dgm:pt>
    <dgm:pt modelId="{5FB6B845-D5F2-457D-A185-C656229DCC0A}" type="pres">
      <dgm:prSet presAssocID="{8ABEF5DE-7094-44A8-92C6-021060C49CDA}" presName="parentText" presStyleLbl="node1" presStyleIdx="0" presStyleCnt="3" custScaleX="76123">
        <dgm:presLayoutVars>
          <dgm:chMax val="1"/>
          <dgm:bulletEnabled val="1"/>
        </dgm:presLayoutVars>
      </dgm:prSet>
      <dgm:spPr/>
    </dgm:pt>
    <dgm:pt modelId="{3A82CE51-8D45-4393-865D-8B2968C6C50C}" type="pres">
      <dgm:prSet presAssocID="{8ABEF5DE-7094-44A8-92C6-021060C49CDA}" presName="descendantText" presStyleLbl="alignAccFollowNode1" presStyleIdx="0" presStyleCnt="3" custScaleX="157673">
        <dgm:presLayoutVars>
          <dgm:bulletEnabled val="1"/>
        </dgm:presLayoutVars>
      </dgm:prSet>
      <dgm:spPr/>
    </dgm:pt>
    <dgm:pt modelId="{43DE2FA5-C7FF-470C-9E1E-C772E2A7ED65}" type="pres">
      <dgm:prSet presAssocID="{37E08C0A-7FC8-4EF4-BBDB-A8E23B4B7811}" presName="sp" presStyleCnt="0"/>
      <dgm:spPr/>
    </dgm:pt>
    <dgm:pt modelId="{7C8620D8-9369-444D-B1BA-B861DAC575FE}" type="pres">
      <dgm:prSet presAssocID="{CFD7D5C4-AD7D-4AA8-9AD7-1AFF5E322B77}" presName="linNode" presStyleCnt="0"/>
      <dgm:spPr/>
    </dgm:pt>
    <dgm:pt modelId="{99D1CFD9-3E2C-450F-A7C7-3C59E1BB2FA1}" type="pres">
      <dgm:prSet presAssocID="{CFD7D5C4-AD7D-4AA8-9AD7-1AFF5E322B7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F269A08-A5BD-4764-9B80-41CB4FFFBC92}" type="pres">
      <dgm:prSet presAssocID="{CFD7D5C4-AD7D-4AA8-9AD7-1AFF5E322B77}" presName="descendantText" presStyleLbl="alignAccFollowNode1" presStyleIdx="1" presStyleCnt="3" custScaleX="203427">
        <dgm:presLayoutVars>
          <dgm:bulletEnabled val="1"/>
        </dgm:presLayoutVars>
      </dgm:prSet>
      <dgm:spPr/>
    </dgm:pt>
    <dgm:pt modelId="{A507E44C-715C-42B7-9CA1-39B71DA477F5}" type="pres">
      <dgm:prSet presAssocID="{9690D1C2-4F1E-4DFD-88BD-6CAF7C5A7657}" presName="sp" presStyleCnt="0"/>
      <dgm:spPr/>
    </dgm:pt>
    <dgm:pt modelId="{B79CDE92-CE3B-415E-B9F6-F687A21C3113}" type="pres">
      <dgm:prSet presAssocID="{B8F713B9-5271-46F3-9265-808E2E7C5A67}" presName="linNode" presStyleCnt="0"/>
      <dgm:spPr/>
    </dgm:pt>
    <dgm:pt modelId="{446767C0-445D-4C77-B69B-0A8D485BF6B2}" type="pres">
      <dgm:prSet presAssocID="{B8F713B9-5271-46F3-9265-808E2E7C5A6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DA86E27-C06A-4752-B2C3-D31E5F2AC6D9}" type="pres">
      <dgm:prSet presAssocID="{B8F713B9-5271-46F3-9265-808E2E7C5A67}" presName="descendantText" presStyleLbl="alignAccFollowNode1" presStyleIdx="2" presStyleCnt="3" custScaleX="208126">
        <dgm:presLayoutVars>
          <dgm:bulletEnabled val="1"/>
        </dgm:presLayoutVars>
      </dgm:prSet>
      <dgm:spPr/>
    </dgm:pt>
  </dgm:ptLst>
  <dgm:cxnLst>
    <dgm:cxn modelId="{735DAD04-E5C7-4260-B1A1-2CC7F56E29D9}" srcId="{72FE904F-CC9E-4FEC-9345-170B4FA63097}" destId="{8ABEF5DE-7094-44A8-92C6-021060C49CDA}" srcOrd="0" destOrd="0" parTransId="{8282BC4B-1F0B-4F28-8EC3-F6D2922AF097}" sibTransId="{37E08C0A-7FC8-4EF4-BBDB-A8E23B4B7811}"/>
    <dgm:cxn modelId="{C3E27812-E93C-45D6-92CF-C0CB44C848DF}" type="presOf" srcId="{8ABEF5DE-7094-44A8-92C6-021060C49CDA}" destId="{5FB6B845-D5F2-457D-A185-C656229DCC0A}" srcOrd="0" destOrd="0" presId="urn:microsoft.com/office/officeart/2005/8/layout/vList5"/>
    <dgm:cxn modelId="{C7283415-7C49-4D42-AE94-9911F7DC6A3A}" srcId="{72FE904F-CC9E-4FEC-9345-170B4FA63097}" destId="{CFD7D5C4-AD7D-4AA8-9AD7-1AFF5E322B77}" srcOrd="1" destOrd="0" parTransId="{530A0E1A-925F-4182-AEC0-FF768173922B}" sibTransId="{9690D1C2-4F1E-4DFD-88BD-6CAF7C5A7657}"/>
    <dgm:cxn modelId="{29902931-56DA-499D-9A2B-4F0A8037FB44}" type="presOf" srcId="{99058E54-7479-47EC-889F-0DBCFA4F22A8}" destId="{3F269A08-A5BD-4764-9B80-41CB4FFFBC92}" srcOrd="0" destOrd="0" presId="urn:microsoft.com/office/officeart/2005/8/layout/vList5"/>
    <dgm:cxn modelId="{7886A13D-7B00-49D4-96C0-1DDC3BC18B01}" type="presOf" srcId="{546F7083-F360-47CB-84A3-0C147642E1D0}" destId="{6DA86E27-C06A-4752-B2C3-D31E5F2AC6D9}" srcOrd="0" destOrd="2" presId="urn:microsoft.com/office/officeart/2005/8/layout/vList5"/>
    <dgm:cxn modelId="{CD471A3F-498B-48E2-848B-BAD9C5784E74}" type="presOf" srcId="{2D78F6E9-A585-44FB-8BBC-E575B98496D8}" destId="{6DA86E27-C06A-4752-B2C3-D31E5F2AC6D9}" srcOrd="0" destOrd="1" presId="urn:microsoft.com/office/officeart/2005/8/layout/vList5"/>
    <dgm:cxn modelId="{3021E663-5A61-4F1B-ABA5-FED289D8C2F2}" srcId="{72FE904F-CC9E-4FEC-9345-170B4FA63097}" destId="{B8F713B9-5271-46F3-9265-808E2E7C5A67}" srcOrd="2" destOrd="0" parTransId="{0428DB9E-9335-4268-BD19-D930268347D9}" sibTransId="{875E8B6D-62B5-47D7-BFF3-824E80F33C39}"/>
    <dgm:cxn modelId="{DF975247-1E8E-4B0A-80CC-72541D7E9CAB}" srcId="{B8F713B9-5271-46F3-9265-808E2E7C5A67}" destId="{FC20294A-B339-4063-88BD-045495C22299}" srcOrd="0" destOrd="0" parTransId="{3AE4172C-6BD2-4176-94B8-3237FEA608A3}" sibTransId="{A4EF0CD1-64C5-4219-9BBD-B07A2F9CCDAF}"/>
    <dgm:cxn modelId="{231B6F4C-8501-4A3B-9B9F-F8E88FF1964B}" type="presOf" srcId="{FC20294A-B339-4063-88BD-045495C22299}" destId="{6DA86E27-C06A-4752-B2C3-D31E5F2AC6D9}" srcOrd="0" destOrd="0" presId="urn:microsoft.com/office/officeart/2005/8/layout/vList5"/>
    <dgm:cxn modelId="{02D5FD4C-3BC1-434C-8C57-DD83AF8B4CC4}" srcId="{CFD7D5C4-AD7D-4AA8-9AD7-1AFF5E322B77}" destId="{99058E54-7479-47EC-889F-0DBCFA4F22A8}" srcOrd="0" destOrd="0" parTransId="{F0B00BC4-49CD-4E60-BAF4-090DF1096995}" sibTransId="{7FE2D077-D21E-48F5-A6F3-6CA312B3EE86}"/>
    <dgm:cxn modelId="{478EDB7E-5D12-4289-AE43-E21960A56B4C}" srcId="{B8F713B9-5271-46F3-9265-808E2E7C5A67}" destId="{546F7083-F360-47CB-84A3-0C147642E1D0}" srcOrd="2" destOrd="0" parTransId="{012E5083-9D00-4846-979A-E3C4EC978264}" sibTransId="{9A5BD654-02B4-4753-91E3-87FC161220D2}"/>
    <dgm:cxn modelId="{9D131681-4660-49BC-831F-B275B1937C11}" type="presOf" srcId="{2D7674DE-0FCC-493E-BCBE-69C34D4F9B62}" destId="{3A82CE51-8D45-4393-865D-8B2968C6C50C}" srcOrd="0" destOrd="0" presId="urn:microsoft.com/office/officeart/2005/8/layout/vList5"/>
    <dgm:cxn modelId="{14ABCB90-9A57-46E1-A3E8-7160B28F5295}" type="presOf" srcId="{CFD7D5C4-AD7D-4AA8-9AD7-1AFF5E322B77}" destId="{99D1CFD9-3E2C-450F-A7C7-3C59E1BB2FA1}" srcOrd="0" destOrd="0" presId="urn:microsoft.com/office/officeart/2005/8/layout/vList5"/>
    <dgm:cxn modelId="{F30B0894-5724-437D-A3E3-8EB526F6EF3A}" type="presOf" srcId="{72FE904F-CC9E-4FEC-9345-170B4FA63097}" destId="{46F1DE22-28B8-41EB-BBB1-1D46748D031C}" srcOrd="0" destOrd="0" presId="urn:microsoft.com/office/officeart/2005/8/layout/vList5"/>
    <dgm:cxn modelId="{D7C228A7-E599-469E-8E07-B0C7EF89695D}" type="presOf" srcId="{B8F713B9-5271-46F3-9265-808E2E7C5A67}" destId="{446767C0-445D-4C77-B69B-0A8D485BF6B2}" srcOrd="0" destOrd="0" presId="urn:microsoft.com/office/officeart/2005/8/layout/vList5"/>
    <dgm:cxn modelId="{6E165AA8-BFD7-43F2-A19E-E4958AE2F512}" type="presOf" srcId="{9D12FE2E-CDF9-4154-B3EC-6A7A3BB35C0C}" destId="{3F269A08-A5BD-4764-9B80-41CB4FFFBC92}" srcOrd="0" destOrd="1" presId="urn:microsoft.com/office/officeart/2005/8/layout/vList5"/>
    <dgm:cxn modelId="{6BA75FAC-5A41-4FA7-AC20-E8D71BB5AEF5}" srcId="{CFD7D5C4-AD7D-4AA8-9AD7-1AFF5E322B77}" destId="{9D12FE2E-CDF9-4154-B3EC-6A7A3BB35C0C}" srcOrd="1" destOrd="0" parTransId="{71B7B7C2-F911-4DAA-B139-E2AD4C02C19D}" sibTransId="{162584F0-441C-4A13-B247-D1CC071A40AB}"/>
    <dgm:cxn modelId="{BE2A9BBB-A10A-46F7-8953-83853CBF7E16}" srcId="{B8F713B9-5271-46F3-9265-808E2E7C5A67}" destId="{2D78F6E9-A585-44FB-8BBC-E575B98496D8}" srcOrd="1" destOrd="0" parTransId="{851C1E34-88B7-48CD-B018-1CB04DF0E558}" sibTransId="{7AB9764A-5DFD-4687-AE23-F359011B7BBB}"/>
    <dgm:cxn modelId="{502D61C6-DE0B-4EEA-A8D3-C53F5BC1B999}" srcId="{8ABEF5DE-7094-44A8-92C6-021060C49CDA}" destId="{D747FB82-11D7-416B-BE56-D9B0AAB29EB8}" srcOrd="1" destOrd="0" parTransId="{05DD38F9-48DD-4C42-8BBA-15286BB3CC29}" sibTransId="{CD0DB6EB-8CD9-4628-9C92-5DDE4FB8816E}"/>
    <dgm:cxn modelId="{007879D1-FDF0-42CD-9FF7-89664895A50B}" srcId="{8ABEF5DE-7094-44A8-92C6-021060C49CDA}" destId="{2D7674DE-0FCC-493E-BCBE-69C34D4F9B62}" srcOrd="0" destOrd="0" parTransId="{8804473A-F7ED-4078-853B-3657F04036E6}" sibTransId="{671E6E56-EB6E-47E5-9DDF-2423A5FB81EE}"/>
    <dgm:cxn modelId="{87F8E1E4-93E0-4DFA-BC37-EDE44B5C6EB4}" type="presOf" srcId="{D747FB82-11D7-416B-BE56-D9B0AAB29EB8}" destId="{3A82CE51-8D45-4393-865D-8B2968C6C50C}" srcOrd="0" destOrd="1" presId="urn:microsoft.com/office/officeart/2005/8/layout/vList5"/>
    <dgm:cxn modelId="{32273E71-AFDC-4C6E-A03E-52C9A38DCE56}" type="presParOf" srcId="{46F1DE22-28B8-41EB-BBB1-1D46748D031C}" destId="{DE590C3F-EC73-4031-B88A-31238D10AA28}" srcOrd="0" destOrd="0" presId="urn:microsoft.com/office/officeart/2005/8/layout/vList5"/>
    <dgm:cxn modelId="{5CE051F5-8040-4446-87A7-77CC48FC88A7}" type="presParOf" srcId="{DE590C3F-EC73-4031-B88A-31238D10AA28}" destId="{5FB6B845-D5F2-457D-A185-C656229DCC0A}" srcOrd="0" destOrd="0" presId="urn:microsoft.com/office/officeart/2005/8/layout/vList5"/>
    <dgm:cxn modelId="{7C5D9651-16D2-4BA1-8ABC-64C81DDBBDB5}" type="presParOf" srcId="{DE590C3F-EC73-4031-B88A-31238D10AA28}" destId="{3A82CE51-8D45-4393-865D-8B2968C6C50C}" srcOrd="1" destOrd="0" presId="urn:microsoft.com/office/officeart/2005/8/layout/vList5"/>
    <dgm:cxn modelId="{93453940-D1A6-4E17-9F98-DB08F6B5F8AF}" type="presParOf" srcId="{46F1DE22-28B8-41EB-BBB1-1D46748D031C}" destId="{43DE2FA5-C7FF-470C-9E1E-C772E2A7ED65}" srcOrd="1" destOrd="0" presId="urn:microsoft.com/office/officeart/2005/8/layout/vList5"/>
    <dgm:cxn modelId="{EF3E5D3B-79AC-410D-B451-234338342B44}" type="presParOf" srcId="{46F1DE22-28B8-41EB-BBB1-1D46748D031C}" destId="{7C8620D8-9369-444D-B1BA-B861DAC575FE}" srcOrd="2" destOrd="0" presId="urn:microsoft.com/office/officeart/2005/8/layout/vList5"/>
    <dgm:cxn modelId="{5800FB13-3254-4F8F-8F30-250591F51C7C}" type="presParOf" srcId="{7C8620D8-9369-444D-B1BA-B861DAC575FE}" destId="{99D1CFD9-3E2C-450F-A7C7-3C59E1BB2FA1}" srcOrd="0" destOrd="0" presId="urn:microsoft.com/office/officeart/2005/8/layout/vList5"/>
    <dgm:cxn modelId="{F3174173-4412-41C8-9A2E-953B255A5044}" type="presParOf" srcId="{7C8620D8-9369-444D-B1BA-B861DAC575FE}" destId="{3F269A08-A5BD-4764-9B80-41CB4FFFBC92}" srcOrd="1" destOrd="0" presId="urn:microsoft.com/office/officeart/2005/8/layout/vList5"/>
    <dgm:cxn modelId="{7443AC00-AE8B-48BD-BF89-F57E2027A2DF}" type="presParOf" srcId="{46F1DE22-28B8-41EB-BBB1-1D46748D031C}" destId="{A507E44C-715C-42B7-9CA1-39B71DA477F5}" srcOrd="3" destOrd="0" presId="urn:microsoft.com/office/officeart/2005/8/layout/vList5"/>
    <dgm:cxn modelId="{7D935C43-CD98-4611-8C7D-E39684E89C04}" type="presParOf" srcId="{46F1DE22-28B8-41EB-BBB1-1D46748D031C}" destId="{B79CDE92-CE3B-415E-B9F6-F687A21C3113}" srcOrd="4" destOrd="0" presId="urn:microsoft.com/office/officeart/2005/8/layout/vList5"/>
    <dgm:cxn modelId="{188637AE-1D3E-43DE-8F9D-3E29D2216DB1}" type="presParOf" srcId="{B79CDE92-CE3B-415E-B9F6-F687A21C3113}" destId="{446767C0-445D-4C77-B69B-0A8D485BF6B2}" srcOrd="0" destOrd="0" presId="urn:microsoft.com/office/officeart/2005/8/layout/vList5"/>
    <dgm:cxn modelId="{62E81C51-544E-45A9-AF33-A8A94BFB37E3}" type="presParOf" srcId="{B79CDE92-CE3B-415E-B9F6-F687A21C3113}" destId="{6DA86E27-C06A-4752-B2C3-D31E5F2AC6D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FE904F-CC9E-4FEC-9345-170B4FA63097}" type="doc">
      <dgm:prSet loTypeId="urn:microsoft.com/office/officeart/2005/8/layout/vList5" loCatId="list" qsTypeId="urn:microsoft.com/office/officeart/2005/8/quickstyle/simple2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8ABEF5DE-7094-44A8-92C6-021060C49CDA}">
      <dgm:prSet phldrT="[Text]" custT="1"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r>
            <a:rPr lang="en-US" sz="2400" dirty="0"/>
            <a:t>Inside - Airbnb</a:t>
          </a:r>
        </a:p>
      </dgm:t>
    </dgm:pt>
    <dgm:pt modelId="{8282BC4B-1F0B-4F28-8EC3-F6D2922AF097}" type="parTrans" cxnId="{735DAD04-E5C7-4260-B1A1-2CC7F56E29D9}">
      <dgm:prSet/>
      <dgm:spPr/>
      <dgm:t>
        <a:bodyPr/>
        <a:lstStyle/>
        <a:p>
          <a:endParaRPr lang="en-US" sz="900"/>
        </a:p>
      </dgm:t>
    </dgm:pt>
    <dgm:pt modelId="{37E08C0A-7FC8-4EF4-BBDB-A8E23B4B7811}" type="sibTrans" cxnId="{735DAD04-E5C7-4260-B1A1-2CC7F56E29D9}">
      <dgm:prSet/>
      <dgm:spPr/>
      <dgm:t>
        <a:bodyPr/>
        <a:lstStyle/>
        <a:p>
          <a:endParaRPr lang="en-US" sz="900"/>
        </a:p>
      </dgm:t>
    </dgm:pt>
    <dgm:pt modelId="{2D7674DE-0FCC-493E-BCBE-69C34D4F9B62}">
      <dgm:prSet phldrT="[Text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>
              <a:solidFill>
                <a:schemeClr val="accent1">
                  <a:lumMod val="75000"/>
                </a:schemeClr>
              </a:solidFill>
            </a:rPr>
            <a:t>Airbnb Hosts, Accommodations, Amenities, Reviews, Neighborhood, zip code and location details</a:t>
          </a:r>
        </a:p>
      </dgm:t>
    </dgm:pt>
    <dgm:pt modelId="{8804473A-F7ED-4078-853B-3657F04036E6}" type="parTrans" cxnId="{007879D1-FDF0-42CD-9FF7-89664895A50B}">
      <dgm:prSet/>
      <dgm:spPr/>
      <dgm:t>
        <a:bodyPr/>
        <a:lstStyle/>
        <a:p>
          <a:endParaRPr lang="en-US" sz="900"/>
        </a:p>
      </dgm:t>
    </dgm:pt>
    <dgm:pt modelId="{671E6E56-EB6E-47E5-9DDF-2423A5FB81EE}" type="sibTrans" cxnId="{007879D1-FDF0-42CD-9FF7-89664895A50B}">
      <dgm:prSet/>
      <dgm:spPr/>
      <dgm:t>
        <a:bodyPr/>
        <a:lstStyle/>
        <a:p>
          <a:endParaRPr lang="en-US" sz="900"/>
        </a:p>
      </dgm:t>
    </dgm:pt>
    <dgm:pt modelId="{CFD7D5C4-AD7D-4AA8-9AD7-1AFF5E322B77}">
      <dgm:prSet phldrT="[Text]" custT="1"/>
      <dgm:spPr>
        <a:solidFill>
          <a:schemeClr val="accent1">
            <a:lumMod val="60000"/>
            <a:lumOff val="40000"/>
            <a:alpha val="76667"/>
          </a:schemeClr>
        </a:solidFill>
      </dgm:spPr>
      <dgm:t>
        <a:bodyPr/>
        <a:lstStyle/>
        <a:p>
          <a:r>
            <a:rPr lang="en-US" sz="2400" dirty="0"/>
            <a:t>Yelp</a:t>
          </a:r>
        </a:p>
      </dgm:t>
    </dgm:pt>
    <dgm:pt modelId="{530A0E1A-925F-4182-AEC0-FF768173922B}" type="parTrans" cxnId="{C7283415-7C49-4D42-AE94-9911F7DC6A3A}">
      <dgm:prSet/>
      <dgm:spPr/>
      <dgm:t>
        <a:bodyPr/>
        <a:lstStyle/>
        <a:p>
          <a:endParaRPr lang="en-US" sz="900"/>
        </a:p>
      </dgm:t>
    </dgm:pt>
    <dgm:pt modelId="{9690D1C2-4F1E-4DFD-88BD-6CAF7C5A7657}" type="sibTrans" cxnId="{C7283415-7C49-4D42-AE94-9911F7DC6A3A}">
      <dgm:prSet/>
      <dgm:spPr/>
      <dgm:t>
        <a:bodyPr/>
        <a:lstStyle/>
        <a:p>
          <a:endParaRPr lang="en-US" sz="900"/>
        </a:p>
      </dgm:t>
    </dgm:pt>
    <dgm:pt modelId="{99058E54-7479-47EC-889F-0DBCFA4F22A8}">
      <dgm:prSet phldrT="[Text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>
              <a:solidFill>
                <a:schemeClr val="accent1">
                  <a:lumMod val="75000"/>
                </a:schemeClr>
              </a:solidFill>
            </a:rPr>
            <a:t>Restaurant details like Name, address etc.</a:t>
          </a:r>
        </a:p>
      </dgm:t>
    </dgm:pt>
    <dgm:pt modelId="{F0B00BC4-49CD-4E60-BAF4-090DF1096995}" type="parTrans" cxnId="{02D5FD4C-3BC1-434C-8C57-DD83AF8B4CC4}">
      <dgm:prSet/>
      <dgm:spPr/>
      <dgm:t>
        <a:bodyPr/>
        <a:lstStyle/>
        <a:p>
          <a:endParaRPr lang="en-US" sz="900"/>
        </a:p>
      </dgm:t>
    </dgm:pt>
    <dgm:pt modelId="{7FE2D077-D21E-48F5-A6F3-6CA312B3EE86}" type="sibTrans" cxnId="{02D5FD4C-3BC1-434C-8C57-DD83AF8B4CC4}">
      <dgm:prSet/>
      <dgm:spPr/>
      <dgm:t>
        <a:bodyPr/>
        <a:lstStyle/>
        <a:p>
          <a:endParaRPr lang="en-US" sz="900"/>
        </a:p>
      </dgm:t>
    </dgm:pt>
    <dgm:pt modelId="{B8F713B9-5271-46F3-9265-808E2E7C5A67}">
      <dgm:prSet phldrT="[Text]" custT="1"/>
      <dgm:spPr>
        <a:solidFill>
          <a:schemeClr val="accent1">
            <a:lumMod val="40000"/>
            <a:lumOff val="60000"/>
            <a:alpha val="63333"/>
          </a:schemeClr>
        </a:solidFill>
      </dgm:spPr>
      <dgm:t>
        <a:bodyPr/>
        <a:lstStyle/>
        <a:p>
          <a:r>
            <a:rPr lang="en-US" sz="2400" dirty="0">
              <a:solidFill>
                <a:schemeClr val="accent1">
                  <a:lumMod val="75000"/>
                </a:schemeClr>
              </a:solidFill>
            </a:rPr>
            <a:t>Transportation Statistics</a:t>
          </a:r>
        </a:p>
      </dgm:t>
    </dgm:pt>
    <dgm:pt modelId="{0428DB9E-9335-4268-BD19-D930268347D9}" type="parTrans" cxnId="{3021E663-5A61-4F1B-ABA5-FED289D8C2F2}">
      <dgm:prSet/>
      <dgm:spPr/>
      <dgm:t>
        <a:bodyPr/>
        <a:lstStyle/>
        <a:p>
          <a:endParaRPr lang="en-US" sz="900"/>
        </a:p>
      </dgm:t>
    </dgm:pt>
    <dgm:pt modelId="{875E8B6D-62B5-47D7-BFF3-824E80F33C39}" type="sibTrans" cxnId="{3021E663-5A61-4F1B-ABA5-FED289D8C2F2}">
      <dgm:prSet/>
      <dgm:spPr/>
      <dgm:t>
        <a:bodyPr/>
        <a:lstStyle/>
        <a:p>
          <a:endParaRPr lang="en-US" sz="900"/>
        </a:p>
      </dgm:t>
    </dgm:pt>
    <dgm:pt modelId="{FC20294A-B339-4063-88BD-045495C22299}">
      <dgm:prSet phldrT="[Text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>
              <a:solidFill>
                <a:schemeClr val="accent1">
                  <a:lumMod val="75000"/>
                </a:schemeClr>
              </a:solidFill>
            </a:rPr>
            <a:t>Availability of Mode of transportation like air, ferry, rail and bus details</a:t>
          </a:r>
        </a:p>
      </dgm:t>
    </dgm:pt>
    <dgm:pt modelId="{3AE4172C-6BD2-4176-94B8-3237FEA608A3}" type="parTrans" cxnId="{DF975247-1E8E-4B0A-80CC-72541D7E9CAB}">
      <dgm:prSet/>
      <dgm:spPr/>
      <dgm:t>
        <a:bodyPr/>
        <a:lstStyle/>
        <a:p>
          <a:endParaRPr lang="en-US" sz="900"/>
        </a:p>
      </dgm:t>
    </dgm:pt>
    <dgm:pt modelId="{A4EF0CD1-64C5-4219-9BBD-B07A2F9CCDAF}" type="sibTrans" cxnId="{DF975247-1E8E-4B0A-80CC-72541D7E9CAB}">
      <dgm:prSet/>
      <dgm:spPr/>
      <dgm:t>
        <a:bodyPr/>
        <a:lstStyle/>
        <a:p>
          <a:endParaRPr lang="en-US" sz="900"/>
        </a:p>
      </dgm:t>
    </dgm:pt>
    <dgm:pt modelId="{87A20B04-05BD-41C4-BA21-EDF8F267A0B1}">
      <dgm:prSet phldrT="[Text]" custT="1"/>
      <dgm:spPr>
        <a:solidFill>
          <a:schemeClr val="accent1">
            <a:lumMod val="20000"/>
            <a:lumOff val="80000"/>
            <a:alpha val="50000"/>
          </a:schemeClr>
        </a:solidFill>
      </dgm:spPr>
      <dgm:t>
        <a:bodyPr/>
        <a:lstStyle/>
        <a:p>
          <a:r>
            <a:rPr lang="en-US" sz="2400" dirty="0">
              <a:solidFill>
                <a:schemeClr val="accent1">
                  <a:lumMod val="60000"/>
                  <a:lumOff val="40000"/>
                </a:schemeClr>
              </a:solidFill>
            </a:rPr>
            <a:t>Population Density</a:t>
          </a:r>
        </a:p>
      </dgm:t>
    </dgm:pt>
    <dgm:pt modelId="{6116D0F3-5F39-40B2-92B0-E74596F042E9}" type="parTrans" cxnId="{D0FF6170-6694-49DE-9277-8A8F8B855C54}">
      <dgm:prSet/>
      <dgm:spPr/>
      <dgm:t>
        <a:bodyPr/>
        <a:lstStyle/>
        <a:p>
          <a:endParaRPr lang="en-US"/>
        </a:p>
      </dgm:t>
    </dgm:pt>
    <dgm:pt modelId="{44D9AE13-CC27-4ED5-AB84-C53070B1DCCE}" type="sibTrans" cxnId="{D0FF6170-6694-49DE-9277-8A8F8B855C54}">
      <dgm:prSet/>
      <dgm:spPr/>
      <dgm:t>
        <a:bodyPr/>
        <a:lstStyle/>
        <a:p>
          <a:endParaRPr lang="en-US"/>
        </a:p>
      </dgm:t>
    </dgm:pt>
    <dgm:pt modelId="{89699E37-35FF-481A-8BC1-D648D3261441}">
      <dgm:prSet phldrT="[Text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kern="1200" dirty="0">
              <a:solidFill>
                <a:schemeClr val="accent1">
                  <a:lumMod val="75000"/>
                </a:schemeClr>
              </a:solidFill>
              <a:latin typeface="Rockwell" panose="02060603020205020403"/>
              <a:ea typeface="+mn-ea"/>
              <a:cs typeface="+mn-cs"/>
            </a:rPr>
            <a:t>Population by Neighborhood </a:t>
          </a:r>
        </a:p>
      </dgm:t>
    </dgm:pt>
    <dgm:pt modelId="{24B6FAAC-3A95-4056-BB40-CD7084245861}" type="parTrans" cxnId="{E67077E3-EE9D-417B-92A0-2295EAA3E966}">
      <dgm:prSet/>
      <dgm:spPr/>
      <dgm:t>
        <a:bodyPr/>
        <a:lstStyle/>
        <a:p>
          <a:endParaRPr lang="en-US"/>
        </a:p>
      </dgm:t>
    </dgm:pt>
    <dgm:pt modelId="{8703A7CC-834B-40A0-A35B-2E4CD1C5E40C}" type="sibTrans" cxnId="{E67077E3-EE9D-417B-92A0-2295EAA3E966}">
      <dgm:prSet/>
      <dgm:spPr/>
      <dgm:t>
        <a:bodyPr/>
        <a:lstStyle/>
        <a:p>
          <a:endParaRPr lang="en-US"/>
        </a:p>
      </dgm:t>
    </dgm:pt>
    <dgm:pt modelId="{46F1DE22-28B8-41EB-BBB1-1D46748D031C}" type="pres">
      <dgm:prSet presAssocID="{72FE904F-CC9E-4FEC-9345-170B4FA63097}" presName="Name0" presStyleCnt="0">
        <dgm:presLayoutVars>
          <dgm:dir/>
          <dgm:animLvl val="lvl"/>
          <dgm:resizeHandles val="exact"/>
        </dgm:presLayoutVars>
      </dgm:prSet>
      <dgm:spPr/>
    </dgm:pt>
    <dgm:pt modelId="{DE590C3F-EC73-4031-B88A-31238D10AA28}" type="pres">
      <dgm:prSet presAssocID="{8ABEF5DE-7094-44A8-92C6-021060C49CDA}" presName="linNode" presStyleCnt="0"/>
      <dgm:spPr/>
    </dgm:pt>
    <dgm:pt modelId="{5FB6B845-D5F2-457D-A185-C656229DCC0A}" type="pres">
      <dgm:prSet presAssocID="{8ABEF5DE-7094-44A8-92C6-021060C49CDA}" presName="parentText" presStyleLbl="node1" presStyleIdx="0" presStyleCnt="4" custScaleX="76123">
        <dgm:presLayoutVars>
          <dgm:chMax val="1"/>
          <dgm:bulletEnabled val="1"/>
        </dgm:presLayoutVars>
      </dgm:prSet>
      <dgm:spPr/>
    </dgm:pt>
    <dgm:pt modelId="{3A82CE51-8D45-4393-865D-8B2968C6C50C}" type="pres">
      <dgm:prSet presAssocID="{8ABEF5DE-7094-44A8-92C6-021060C49CDA}" presName="descendantText" presStyleLbl="alignAccFollowNode1" presStyleIdx="0" presStyleCnt="4" custScaleX="157673" custLinFactNeighborX="0">
        <dgm:presLayoutVars>
          <dgm:bulletEnabled val="1"/>
        </dgm:presLayoutVars>
      </dgm:prSet>
      <dgm:spPr/>
    </dgm:pt>
    <dgm:pt modelId="{43DE2FA5-C7FF-470C-9E1E-C772E2A7ED65}" type="pres">
      <dgm:prSet presAssocID="{37E08C0A-7FC8-4EF4-BBDB-A8E23B4B7811}" presName="sp" presStyleCnt="0"/>
      <dgm:spPr/>
    </dgm:pt>
    <dgm:pt modelId="{7C8620D8-9369-444D-B1BA-B861DAC575FE}" type="pres">
      <dgm:prSet presAssocID="{CFD7D5C4-AD7D-4AA8-9AD7-1AFF5E322B77}" presName="linNode" presStyleCnt="0"/>
      <dgm:spPr/>
    </dgm:pt>
    <dgm:pt modelId="{99D1CFD9-3E2C-450F-A7C7-3C59E1BB2FA1}" type="pres">
      <dgm:prSet presAssocID="{CFD7D5C4-AD7D-4AA8-9AD7-1AFF5E322B77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F269A08-A5BD-4764-9B80-41CB4FFFBC92}" type="pres">
      <dgm:prSet presAssocID="{CFD7D5C4-AD7D-4AA8-9AD7-1AFF5E322B77}" presName="descendantText" presStyleLbl="alignAccFollowNode1" presStyleIdx="1" presStyleCnt="4" custScaleX="203427">
        <dgm:presLayoutVars>
          <dgm:bulletEnabled val="1"/>
        </dgm:presLayoutVars>
      </dgm:prSet>
      <dgm:spPr/>
    </dgm:pt>
    <dgm:pt modelId="{A507E44C-715C-42B7-9CA1-39B71DA477F5}" type="pres">
      <dgm:prSet presAssocID="{9690D1C2-4F1E-4DFD-88BD-6CAF7C5A7657}" presName="sp" presStyleCnt="0"/>
      <dgm:spPr/>
    </dgm:pt>
    <dgm:pt modelId="{B79CDE92-CE3B-415E-B9F6-F687A21C3113}" type="pres">
      <dgm:prSet presAssocID="{B8F713B9-5271-46F3-9265-808E2E7C5A67}" presName="linNode" presStyleCnt="0"/>
      <dgm:spPr/>
    </dgm:pt>
    <dgm:pt modelId="{446767C0-445D-4C77-B69B-0A8D485BF6B2}" type="pres">
      <dgm:prSet presAssocID="{B8F713B9-5271-46F3-9265-808E2E7C5A6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DA86E27-C06A-4752-B2C3-D31E5F2AC6D9}" type="pres">
      <dgm:prSet presAssocID="{B8F713B9-5271-46F3-9265-808E2E7C5A67}" presName="descendantText" presStyleLbl="alignAccFollowNode1" presStyleIdx="2" presStyleCnt="4" custScaleX="208126">
        <dgm:presLayoutVars>
          <dgm:bulletEnabled val="1"/>
        </dgm:presLayoutVars>
      </dgm:prSet>
      <dgm:spPr/>
    </dgm:pt>
    <dgm:pt modelId="{5F7FDAFF-A9CD-4BE6-BB91-23EED84C8561}" type="pres">
      <dgm:prSet presAssocID="{875E8B6D-62B5-47D7-BFF3-824E80F33C39}" presName="sp" presStyleCnt="0"/>
      <dgm:spPr/>
    </dgm:pt>
    <dgm:pt modelId="{08D16829-C453-4F12-938A-D64DFA2A1091}" type="pres">
      <dgm:prSet presAssocID="{87A20B04-05BD-41C4-BA21-EDF8F267A0B1}" presName="linNode" presStyleCnt="0"/>
      <dgm:spPr/>
    </dgm:pt>
    <dgm:pt modelId="{4C034D32-A76A-40DA-92CC-48CA861DB9E0}" type="pres">
      <dgm:prSet presAssocID="{87A20B04-05BD-41C4-BA21-EDF8F267A0B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DDFA79BC-0E63-47CA-9D4F-7403B3FEF433}" type="pres">
      <dgm:prSet presAssocID="{87A20B04-05BD-41C4-BA21-EDF8F267A0B1}" presName="descendantText" presStyleLbl="alignAccFollowNode1" presStyleIdx="3" presStyleCnt="4" custScaleX="208126">
        <dgm:presLayoutVars>
          <dgm:bulletEnabled val="1"/>
        </dgm:presLayoutVars>
      </dgm:prSet>
      <dgm:spPr/>
    </dgm:pt>
  </dgm:ptLst>
  <dgm:cxnLst>
    <dgm:cxn modelId="{735DAD04-E5C7-4260-B1A1-2CC7F56E29D9}" srcId="{72FE904F-CC9E-4FEC-9345-170B4FA63097}" destId="{8ABEF5DE-7094-44A8-92C6-021060C49CDA}" srcOrd="0" destOrd="0" parTransId="{8282BC4B-1F0B-4F28-8EC3-F6D2922AF097}" sibTransId="{37E08C0A-7FC8-4EF4-BBDB-A8E23B4B7811}"/>
    <dgm:cxn modelId="{C3E27812-E93C-45D6-92CF-C0CB44C848DF}" type="presOf" srcId="{8ABEF5DE-7094-44A8-92C6-021060C49CDA}" destId="{5FB6B845-D5F2-457D-A185-C656229DCC0A}" srcOrd="0" destOrd="0" presId="urn:microsoft.com/office/officeart/2005/8/layout/vList5"/>
    <dgm:cxn modelId="{C7283415-7C49-4D42-AE94-9911F7DC6A3A}" srcId="{72FE904F-CC9E-4FEC-9345-170B4FA63097}" destId="{CFD7D5C4-AD7D-4AA8-9AD7-1AFF5E322B77}" srcOrd="1" destOrd="0" parTransId="{530A0E1A-925F-4182-AEC0-FF768173922B}" sibTransId="{9690D1C2-4F1E-4DFD-88BD-6CAF7C5A7657}"/>
    <dgm:cxn modelId="{29902931-56DA-499D-9A2B-4F0A8037FB44}" type="presOf" srcId="{99058E54-7479-47EC-889F-0DBCFA4F22A8}" destId="{3F269A08-A5BD-4764-9B80-41CB4FFFBC92}" srcOrd="0" destOrd="0" presId="urn:microsoft.com/office/officeart/2005/8/layout/vList5"/>
    <dgm:cxn modelId="{0B1FB340-23DB-4FAE-B38B-2BE988B125D4}" type="presOf" srcId="{89699E37-35FF-481A-8BC1-D648D3261441}" destId="{DDFA79BC-0E63-47CA-9D4F-7403B3FEF433}" srcOrd="0" destOrd="0" presId="urn:microsoft.com/office/officeart/2005/8/layout/vList5"/>
    <dgm:cxn modelId="{3021E663-5A61-4F1B-ABA5-FED289D8C2F2}" srcId="{72FE904F-CC9E-4FEC-9345-170B4FA63097}" destId="{B8F713B9-5271-46F3-9265-808E2E7C5A67}" srcOrd="2" destOrd="0" parTransId="{0428DB9E-9335-4268-BD19-D930268347D9}" sibTransId="{875E8B6D-62B5-47D7-BFF3-824E80F33C39}"/>
    <dgm:cxn modelId="{DF975247-1E8E-4B0A-80CC-72541D7E9CAB}" srcId="{B8F713B9-5271-46F3-9265-808E2E7C5A67}" destId="{FC20294A-B339-4063-88BD-045495C22299}" srcOrd="0" destOrd="0" parTransId="{3AE4172C-6BD2-4176-94B8-3237FEA608A3}" sibTransId="{A4EF0CD1-64C5-4219-9BBD-B07A2F9CCDAF}"/>
    <dgm:cxn modelId="{231B6F4C-8501-4A3B-9B9F-F8E88FF1964B}" type="presOf" srcId="{FC20294A-B339-4063-88BD-045495C22299}" destId="{6DA86E27-C06A-4752-B2C3-D31E5F2AC6D9}" srcOrd="0" destOrd="0" presId="urn:microsoft.com/office/officeart/2005/8/layout/vList5"/>
    <dgm:cxn modelId="{02D5FD4C-3BC1-434C-8C57-DD83AF8B4CC4}" srcId="{CFD7D5C4-AD7D-4AA8-9AD7-1AFF5E322B77}" destId="{99058E54-7479-47EC-889F-0DBCFA4F22A8}" srcOrd="0" destOrd="0" parTransId="{F0B00BC4-49CD-4E60-BAF4-090DF1096995}" sibTransId="{7FE2D077-D21E-48F5-A6F3-6CA312B3EE86}"/>
    <dgm:cxn modelId="{D0FF6170-6694-49DE-9277-8A8F8B855C54}" srcId="{72FE904F-CC9E-4FEC-9345-170B4FA63097}" destId="{87A20B04-05BD-41C4-BA21-EDF8F267A0B1}" srcOrd="3" destOrd="0" parTransId="{6116D0F3-5F39-40B2-92B0-E74596F042E9}" sibTransId="{44D9AE13-CC27-4ED5-AB84-C53070B1DCCE}"/>
    <dgm:cxn modelId="{9D131681-4660-49BC-831F-B275B1937C11}" type="presOf" srcId="{2D7674DE-0FCC-493E-BCBE-69C34D4F9B62}" destId="{3A82CE51-8D45-4393-865D-8B2968C6C50C}" srcOrd="0" destOrd="0" presId="urn:microsoft.com/office/officeart/2005/8/layout/vList5"/>
    <dgm:cxn modelId="{5EE8918D-E128-4ABC-AF63-F196D3C2CE93}" type="presOf" srcId="{87A20B04-05BD-41C4-BA21-EDF8F267A0B1}" destId="{4C034D32-A76A-40DA-92CC-48CA861DB9E0}" srcOrd="0" destOrd="0" presId="urn:microsoft.com/office/officeart/2005/8/layout/vList5"/>
    <dgm:cxn modelId="{14ABCB90-9A57-46E1-A3E8-7160B28F5295}" type="presOf" srcId="{CFD7D5C4-AD7D-4AA8-9AD7-1AFF5E322B77}" destId="{99D1CFD9-3E2C-450F-A7C7-3C59E1BB2FA1}" srcOrd="0" destOrd="0" presId="urn:microsoft.com/office/officeart/2005/8/layout/vList5"/>
    <dgm:cxn modelId="{F30B0894-5724-437D-A3E3-8EB526F6EF3A}" type="presOf" srcId="{72FE904F-CC9E-4FEC-9345-170B4FA63097}" destId="{46F1DE22-28B8-41EB-BBB1-1D46748D031C}" srcOrd="0" destOrd="0" presId="urn:microsoft.com/office/officeart/2005/8/layout/vList5"/>
    <dgm:cxn modelId="{D7C228A7-E599-469E-8E07-B0C7EF89695D}" type="presOf" srcId="{B8F713B9-5271-46F3-9265-808E2E7C5A67}" destId="{446767C0-445D-4C77-B69B-0A8D485BF6B2}" srcOrd="0" destOrd="0" presId="urn:microsoft.com/office/officeart/2005/8/layout/vList5"/>
    <dgm:cxn modelId="{007879D1-FDF0-42CD-9FF7-89664895A50B}" srcId="{8ABEF5DE-7094-44A8-92C6-021060C49CDA}" destId="{2D7674DE-0FCC-493E-BCBE-69C34D4F9B62}" srcOrd="0" destOrd="0" parTransId="{8804473A-F7ED-4078-853B-3657F04036E6}" sibTransId="{671E6E56-EB6E-47E5-9DDF-2423A5FB81EE}"/>
    <dgm:cxn modelId="{E67077E3-EE9D-417B-92A0-2295EAA3E966}" srcId="{87A20B04-05BD-41C4-BA21-EDF8F267A0B1}" destId="{89699E37-35FF-481A-8BC1-D648D3261441}" srcOrd="0" destOrd="0" parTransId="{24B6FAAC-3A95-4056-BB40-CD7084245861}" sibTransId="{8703A7CC-834B-40A0-A35B-2E4CD1C5E40C}"/>
    <dgm:cxn modelId="{32273E71-AFDC-4C6E-A03E-52C9A38DCE56}" type="presParOf" srcId="{46F1DE22-28B8-41EB-BBB1-1D46748D031C}" destId="{DE590C3F-EC73-4031-B88A-31238D10AA28}" srcOrd="0" destOrd="0" presId="urn:microsoft.com/office/officeart/2005/8/layout/vList5"/>
    <dgm:cxn modelId="{5CE051F5-8040-4446-87A7-77CC48FC88A7}" type="presParOf" srcId="{DE590C3F-EC73-4031-B88A-31238D10AA28}" destId="{5FB6B845-D5F2-457D-A185-C656229DCC0A}" srcOrd="0" destOrd="0" presId="urn:microsoft.com/office/officeart/2005/8/layout/vList5"/>
    <dgm:cxn modelId="{7C5D9651-16D2-4BA1-8ABC-64C81DDBBDB5}" type="presParOf" srcId="{DE590C3F-EC73-4031-B88A-31238D10AA28}" destId="{3A82CE51-8D45-4393-865D-8B2968C6C50C}" srcOrd="1" destOrd="0" presId="urn:microsoft.com/office/officeart/2005/8/layout/vList5"/>
    <dgm:cxn modelId="{93453940-D1A6-4E17-9F98-DB08F6B5F8AF}" type="presParOf" srcId="{46F1DE22-28B8-41EB-BBB1-1D46748D031C}" destId="{43DE2FA5-C7FF-470C-9E1E-C772E2A7ED65}" srcOrd="1" destOrd="0" presId="urn:microsoft.com/office/officeart/2005/8/layout/vList5"/>
    <dgm:cxn modelId="{EF3E5D3B-79AC-410D-B451-234338342B44}" type="presParOf" srcId="{46F1DE22-28B8-41EB-BBB1-1D46748D031C}" destId="{7C8620D8-9369-444D-B1BA-B861DAC575FE}" srcOrd="2" destOrd="0" presId="urn:microsoft.com/office/officeart/2005/8/layout/vList5"/>
    <dgm:cxn modelId="{5800FB13-3254-4F8F-8F30-250591F51C7C}" type="presParOf" srcId="{7C8620D8-9369-444D-B1BA-B861DAC575FE}" destId="{99D1CFD9-3E2C-450F-A7C7-3C59E1BB2FA1}" srcOrd="0" destOrd="0" presId="urn:microsoft.com/office/officeart/2005/8/layout/vList5"/>
    <dgm:cxn modelId="{F3174173-4412-41C8-9A2E-953B255A5044}" type="presParOf" srcId="{7C8620D8-9369-444D-B1BA-B861DAC575FE}" destId="{3F269A08-A5BD-4764-9B80-41CB4FFFBC92}" srcOrd="1" destOrd="0" presId="urn:microsoft.com/office/officeart/2005/8/layout/vList5"/>
    <dgm:cxn modelId="{7443AC00-AE8B-48BD-BF89-F57E2027A2DF}" type="presParOf" srcId="{46F1DE22-28B8-41EB-BBB1-1D46748D031C}" destId="{A507E44C-715C-42B7-9CA1-39B71DA477F5}" srcOrd="3" destOrd="0" presId="urn:microsoft.com/office/officeart/2005/8/layout/vList5"/>
    <dgm:cxn modelId="{7D935C43-CD98-4611-8C7D-E39684E89C04}" type="presParOf" srcId="{46F1DE22-28B8-41EB-BBB1-1D46748D031C}" destId="{B79CDE92-CE3B-415E-B9F6-F687A21C3113}" srcOrd="4" destOrd="0" presId="urn:microsoft.com/office/officeart/2005/8/layout/vList5"/>
    <dgm:cxn modelId="{188637AE-1D3E-43DE-8F9D-3E29D2216DB1}" type="presParOf" srcId="{B79CDE92-CE3B-415E-B9F6-F687A21C3113}" destId="{446767C0-445D-4C77-B69B-0A8D485BF6B2}" srcOrd="0" destOrd="0" presId="urn:microsoft.com/office/officeart/2005/8/layout/vList5"/>
    <dgm:cxn modelId="{62E81C51-544E-45A9-AF33-A8A94BFB37E3}" type="presParOf" srcId="{B79CDE92-CE3B-415E-B9F6-F687A21C3113}" destId="{6DA86E27-C06A-4752-B2C3-D31E5F2AC6D9}" srcOrd="1" destOrd="0" presId="urn:microsoft.com/office/officeart/2005/8/layout/vList5"/>
    <dgm:cxn modelId="{DD512954-4258-4339-858A-87683EC43689}" type="presParOf" srcId="{46F1DE22-28B8-41EB-BBB1-1D46748D031C}" destId="{5F7FDAFF-A9CD-4BE6-BB91-23EED84C8561}" srcOrd="5" destOrd="0" presId="urn:microsoft.com/office/officeart/2005/8/layout/vList5"/>
    <dgm:cxn modelId="{2C3FE870-DF68-418B-B397-3CC9552CCB07}" type="presParOf" srcId="{46F1DE22-28B8-41EB-BBB1-1D46748D031C}" destId="{08D16829-C453-4F12-938A-D64DFA2A1091}" srcOrd="6" destOrd="0" presId="urn:microsoft.com/office/officeart/2005/8/layout/vList5"/>
    <dgm:cxn modelId="{367B181E-907E-43D2-A64A-78F71B149A70}" type="presParOf" srcId="{08D16829-C453-4F12-938A-D64DFA2A1091}" destId="{4C034D32-A76A-40DA-92CC-48CA861DB9E0}" srcOrd="0" destOrd="0" presId="urn:microsoft.com/office/officeart/2005/8/layout/vList5"/>
    <dgm:cxn modelId="{0BEBE6E2-4C09-4AC9-A6F6-E54545D32020}" type="presParOf" srcId="{08D16829-C453-4F12-938A-D64DFA2A1091}" destId="{DDFA79BC-0E63-47CA-9D4F-7403B3FEF43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9819EC-7839-43D0-AB58-C3F8E01A4F7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40A2C-9818-45E8-B7B8-3F6F5ADF8413}">
      <dgm:prSet phldrT="[Text]" custT="1"/>
      <dgm:spPr/>
      <dgm:t>
        <a:bodyPr/>
        <a:lstStyle/>
        <a:p>
          <a:pPr algn="l"/>
          <a:endParaRPr lang="en-US" sz="1600" dirty="0"/>
        </a:p>
        <a:p>
          <a:pPr algn="l"/>
          <a:endParaRPr lang="en-US" sz="1600" dirty="0"/>
        </a:p>
        <a:p>
          <a:pPr algn="l"/>
          <a:r>
            <a:rPr lang="en-US" sz="4000" b="1" dirty="0"/>
            <a:t>Features</a:t>
          </a:r>
        </a:p>
      </dgm:t>
    </dgm:pt>
    <dgm:pt modelId="{ECB2BD93-B24A-4CE9-B719-80D3218BBA55}" type="parTrans" cxnId="{01B7BF8B-A86E-4257-84B9-CB417245A723}">
      <dgm:prSet/>
      <dgm:spPr/>
      <dgm:t>
        <a:bodyPr/>
        <a:lstStyle/>
        <a:p>
          <a:endParaRPr lang="en-US"/>
        </a:p>
      </dgm:t>
    </dgm:pt>
    <dgm:pt modelId="{4F82D8BE-2D45-4366-9682-1FC3B9FDDB97}" type="sibTrans" cxnId="{01B7BF8B-A86E-4257-84B9-CB417245A723}">
      <dgm:prSet/>
      <dgm:spPr/>
      <dgm:t>
        <a:bodyPr/>
        <a:lstStyle/>
        <a:p>
          <a:endParaRPr lang="en-US"/>
        </a:p>
      </dgm:t>
    </dgm:pt>
    <dgm:pt modelId="{61C87CC2-1D24-4397-8578-4736442A5231}">
      <dgm:prSet phldrT="[Text]" custT="1"/>
      <dgm:spPr/>
      <dgm:t>
        <a:bodyPr/>
        <a:lstStyle/>
        <a:p>
          <a:r>
            <a:rPr lang="en-US" sz="1600" dirty="0"/>
            <a:t>Various host listings categorized by average price</a:t>
          </a:r>
        </a:p>
      </dgm:t>
    </dgm:pt>
    <dgm:pt modelId="{6D3B731F-43E3-4CB9-8C1E-C7F066E806E9}" type="parTrans" cxnId="{1EFE36E7-B216-43CC-8641-229799D57E62}">
      <dgm:prSet/>
      <dgm:spPr/>
      <dgm:t>
        <a:bodyPr/>
        <a:lstStyle/>
        <a:p>
          <a:endParaRPr lang="en-US"/>
        </a:p>
      </dgm:t>
    </dgm:pt>
    <dgm:pt modelId="{9661EDCA-3B85-4E9E-A4AF-E6A9C2B8532F}" type="sibTrans" cxnId="{1EFE36E7-B216-43CC-8641-229799D57E62}">
      <dgm:prSet/>
      <dgm:spPr/>
      <dgm:t>
        <a:bodyPr/>
        <a:lstStyle/>
        <a:p>
          <a:endParaRPr lang="en-US"/>
        </a:p>
      </dgm:t>
    </dgm:pt>
    <dgm:pt modelId="{D715F183-36D7-4502-AA14-8B6575315475}">
      <dgm:prSet phldrT="[Text]" custT="1"/>
      <dgm:spPr/>
      <dgm:t>
        <a:bodyPr/>
        <a:lstStyle/>
        <a:p>
          <a:r>
            <a:rPr lang="en-US" sz="1600" dirty="0"/>
            <a:t>Monthly average price analysis</a:t>
          </a:r>
        </a:p>
      </dgm:t>
    </dgm:pt>
    <dgm:pt modelId="{6465D925-80AA-4530-9873-B7CABCDD91F5}" type="parTrans" cxnId="{36EBC0E3-8B0C-4DEE-845F-619F3A2FE821}">
      <dgm:prSet/>
      <dgm:spPr/>
      <dgm:t>
        <a:bodyPr/>
        <a:lstStyle/>
        <a:p>
          <a:endParaRPr lang="en-US"/>
        </a:p>
      </dgm:t>
    </dgm:pt>
    <dgm:pt modelId="{1BBBBFD8-9564-463A-BC45-746FD80D0C67}" type="sibTrans" cxnId="{36EBC0E3-8B0C-4DEE-845F-619F3A2FE821}">
      <dgm:prSet/>
      <dgm:spPr/>
      <dgm:t>
        <a:bodyPr/>
        <a:lstStyle/>
        <a:p>
          <a:endParaRPr lang="en-US"/>
        </a:p>
      </dgm:t>
    </dgm:pt>
    <dgm:pt modelId="{8079F35F-88E2-4759-85E4-93A56BE3ED54}">
      <dgm:prSet phldrT="[Text]" custT="1"/>
      <dgm:spPr/>
      <dgm:t>
        <a:bodyPr/>
        <a:lstStyle/>
        <a:p>
          <a:r>
            <a:rPr lang="en-US" sz="1600" dirty="0"/>
            <a:t>Review count and review rates by neighborhood are available </a:t>
          </a:r>
        </a:p>
      </dgm:t>
    </dgm:pt>
    <dgm:pt modelId="{5A336473-2555-4F8B-B752-65C6BC09B020}" type="parTrans" cxnId="{7BC28854-C64D-44BB-B5E9-7EDCACF30560}">
      <dgm:prSet/>
      <dgm:spPr/>
      <dgm:t>
        <a:bodyPr/>
        <a:lstStyle/>
        <a:p>
          <a:endParaRPr lang="en-US"/>
        </a:p>
      </dgm:t>
    </dgm:pt>
    <dgm:pt modelId="{6E8319A3-839C-4BFD-941B-C73202EA9450}" type="sibTrans" cxnId="{7BC28854-C64D-44BB-B5E9-7EDCACF30560}">
      <dgm:prSet/>
      <dgm:spPr/>
      <dgm:t>
        <a:bodyPr/>
        <a:lstStyle/>
        <a:p>
          <a:endParaRPr lang="en-US"/>
        </a:p>
      </dgm:t>
    </dgm:pt>
    <dgm:pt modelId="{A63A2AF3-6278-4970-BCE5-607CF89BC9ED}">
      <dgm:prSet phldrT="[Text]" custT="1"/>
      <dgm:spPr/>
      <dgm:t>
        <a:bodyPr/>
        <a:lstStyle/>
        <a:p>
          <a:r>
            <a:rPr lang="en-US" sz="1600" dirty="0"/>
            <a:t>Availability of transportation facilities(air, ferry, bus or rail) for neighborhood in Denver, Colorado</a:t>
          </a:r>
        </a:p>
        <a:p>
          <a:endParaRPr lang="en-US" sz="1600" dirty="0"/>
        </a:p>
      </dgm:t>
    </dgm:pt>
    <dgm:pt modelId="{0E6472CD-9E51-45A3-8F74-C6F50F8012EC}" type="parTrans" cxnId="{28D3B577-913C-49E4-90E3-FDE1806091B2}">
      <dgm:prSet/>
      <dgm:spPr/>
      <dgm:t>
        <a:bodyPr/>
        <a:lstStyle/>
        <a:p>
          <a:endParaRPr lang="en-US"/>
        </a:p>
      </dgm:t>
    </dgm:pt>
    <dgm:pt modelId="{F326156E-3B62-440C-836C-D297A443228C}" type="sibTrans" cxnId="{28D3B577-913C-49E4-90E3-FDE1806091B2}">
      <dgm:prSet/>
      <dgm:spPr/>
      <dgm:t>
        <a:bodyPr/>
        <a:lstStyle/>
        <a:p>
          <a:endParaRPr lang="en-US"/>
        </a:p>
      </dgm:t>
    </dgm:pt>
    <dgm:pt modelId="{7B7AA0A4-5588-4169-93AE-0886DF815D31}">
      <dgm:prSet phldrT="[Text]" custT="1"/>
      <dgm:spPr/>
      <dgm:t>
        <a:bodyPr/>
        <a:lstStyle/>
        <a:p>
          <a:r>
            <a:rPr lang="en-US" sz="1600" dirty="0"/>
            <a:t>Population density of neighborhood in Denver, Colorado</a:t>
          </a:r>
        </a:p>
      </dgm:t>
    </dgm:pt>
    <dgm:pt modelId="{3FC70F5B-D07D-4AE9-A31C-6CA4ECB451C9}" type="parTrans" cxnId="{416E8AE5-FF04-406C-BE08-313CC2440C40}">
      <dgm:prSet/>
      <dgm:spPr/>
      <dgm:t>
        <a:bodyPr/>
        <a:lstStyle/>
        <a:p>
          <a:endParaRPr lang="en-US"/>
        </a:p>
      </dgm:t>
    </dgm:pt>
    <dgm:pt modelId="{1C55FEEC-DE02-488C-B5D1-5F208DC90551}" type="sibTrans" cxnId="{416E8AE5-FF04-406C-BE08-313CC2440C40}">
      <dgm:prSet/>
      <dgm:spPr/>
      <dgm:t>
        <a:bodyPr/>
        <a:lstStyle/>
        <a:p>
          <a:endParaRPr lang="en-US"/>
        </a:p>
      </dgm:t>
    </dgm:pt>
    <dgm:pt modelId="{B1F31BC5-1862-444F-A16E-83296C5152E3}">
      <dgm:prSet phldrT="[Text]" custT="1"/>
      <dgm:spPr/>
      <dgm:t>
        <a:bodyPr/>
        <a:lstStyle/>
        <a:p>
          <a:r>
            <a:rPr lang="en-US" sz="1600" dirty="0"/>
            <a:t>Restaurants in neighborhood in Denver, Colorado</a:t>
          </a:r>
        </a:p>
      </dgm:t>
    </dgm:pt>
    <dgm:pt modelId="{10E2E547-1FD4-4140-966E-224E921FE05D}" type="parTrans" cxnId="{3D2EB4FF-4692-4248-B4D8-F15A48BD3EE3}">
      <dgm:prSet/>
      <dgm:spPr/>
      <dgm:t>
        <a:bodyPr/>
        <a:lstStyle/>
        <a:p>
          <a:endParaRPr lang="en-US"/>
        </a:p>
      </dgm:t>
    </dgm:pt>
    <dgm:pt modelId="{2F1A8440-16F3-4565-BADE-5F370CE85CFD}" type="sibTrans" cxnId="{3D2EB4FF-4692-4248-B4D8-F15A48BD3EE3}">
      <dgm:prSet/>
      <dgm:spPr/>
      <dgm:t>
        <a:bodyPr/>
        <a:lstStyle/>
        <a:p>
          <a:endParaRPr lang="en-US"/>
        </a:p>
      </dgm:t>
    </dgm:pt>
    <dgm:pt modelId="{451AAA51-F50D-427E-89AA-185B10823D28}" type="pres">
      <dgm:prSet presAssocID="{9E9819EC-7839-43D0-AB58-C3F8E01A4F75}" presName="vert0" presStyleCnt="0">
        <dgm:presLayoutVars>
          <dgm:dir/>
          <dgm:animOne val="branch"/>
          <dgm:animLvl val="lvl"/>
        </dgm:presLayoutVars>
      </dgm:prSet>
      <dgm:spPr/>
    </dgm:pt>
    <dgm:pt modelId="{BB524D76-1870-4409-AC51-E589623DCBE0}" type="pres">
      <dgm:prSet presAssocID="{8AC40A2C-9818-45E8-B7B8-3F6F5ADF8413}" presName="thickLine" presStyleLbl="alignNode1" presStyleIdx="0" presStyleCnt="1"/>
      <dgm:spPr/>
    </dgm:pt>
    <dgm:pt modelId="{788B949B-F577-477F-9F73-2261C2ABC4C1}" type="pres">
      <dgm:prSet presAssocID="{8AC40A2C-9818-45E8-B7B8-3F6F5ADF8413}" presName="horz1" presStyleCnt="0"/>
      <dgm:spPr/>
    </dgm:pt>
    <dgm:pt modelId="{A2480375-6EFB-4884-AD40-8A161E81B2CD}" type="pres">
      <dgm:prSet presAssocID="{8AC40A2C-9818-45E8-B7B8-3F6F5ADF8413}" presName="tx1" presStyleLbl="revTx" presStyleIdx="0" presStyleCnt="7" custScaleX="212315" custScaleY="98661"/>
      <dgm:spPr/>
    </dgm:pt>
    <dgm:pt modelId="{C44EF7D8-2A82-4796-AEDE-70294B3B91C1}" type="pres">
      <dgm:prSet presAssocID="{8AC40A2C-9818-45E8-B7B8-3F6F5ADF8413}" presName="vert1" presStyleCnt="0"/>
      <dgm:spPr/>
    </dgm:pt>
    <dgm:pt modelId="{A0DD22A0-A1A9-48EF-A5EC-44BCD0104365}" type="pres">
      <dgm:prSet presAssocID="{61C87CC2-1D24-4397-8578-4736442A5231}" presName="vertSpace2a" presStyleCnt="0"/>
      <dgm:spPr/>
    </dgm:pt>
    <dgm:pt modelId="{9A6552BF-7352-424D-ACB3-99AD7C318DC0}" type="pres">
      <dgm:prSet presAssocID="{61C87CC2-1D24-4397-8578-4736442A5231}" presName="horz2" presStyleCnt="0"/>
      <dgm:spPr/>
    </dgm:pt>
    <dgm:pt modelId="{8192C42D-9F7C-4C08-977A-09641B93D07B}" type="pres">
      <dgm:prSet presAssocID="{61C87CC2-1D24-4397-8578-4736442A5231}" presName="horzSpace2" presStyleCnt="0"/>
      <dgm:spPr/>
    </dgm:pt>
    <dgm:pt modelId="{A6508954-532A-4C87-BC62-5EA9FC26D5E2}" type="pres">
      <dgm:prSet presAssocID="{61C87CC2-1D24-4397-8578-4736442A5231}" presName="tx2" presStyleLbl="revTx" presStyleIdx="1" presStyleCnt="7" custScaleY="26151"/>
      <dgm:spPr/>
    </dgm:pt>
    <dgm:pt modelId="{6ABF830C-DE81-415E-9AF3-BC1DF8748FC3}" type="pres">
      <dgm:prSet presAssocID="{61C87CC2-1D24-4397-8578-4736442A5231}" presName="vert2" presStyleCnt="0"/>
      <dgm:spPr/>
    </dgm:pt>
    <dgm:pt modelId="{4385DAC2-E1F1-4EBF-A073-39208485F752}" type="pres">
      <dgm:prSet presAssocID="{61C87CC2-1D24-4397-8578-4736442A5231}" presName="thinLine2b" presStyleLbl="callout" presStyleIdx="0" presStyleCnt="6"/>
      <dgm:spPr/>
    </dgm:pt>
    <dgm:pt modelId="{20A1A443-456A-4E30-B46C-5261FAC2CEAC}" type="pres">
      <dgm:prSet presAssocID="{61C87CC2-1D24-4397-8578-4736442A5231}" presName="vertSpace2b" presStyleCnt="0"/>
      <dgm:spPr/>
    </dgm:pt>
    <dgm:pt modelId="{CFA45D16-0B11-4263-A96F-28D850EFC355}" type="pres">
      <dgm:prSet presAssocID="{D715F183-36D7-4502-AA14-8B6575315475}" presName="horz2" presStyleCnt="0"/>
      <dgm:spPr/>
    </dgm:pt>
    <dgm:pt modelId="{9566269F-0CA5-4AAA-9479-4A99682BAEF3}" type="pres">
      <dgm:prSet presAssocID="{D715F183-36D7-4502-AA14-8B6575315475}" presName="horzSpace2" presStyleCnt="0"/>
      <dgm:spPr/>
    </dgm:pt>
    <dgm:pt modelId="{45E486E6-AA7F-4F7D-8923-A349AECE8E6A}" type="pres">
      <dgm:prSet presAssocID="{D715F183-36D7-4502-AA14-8B6575315475}" presName="tx2" presStyleLbl="revTx" presStyleIdx="2" presStyleCnt="7" custScaleY="27291"/>
      <dgm:spPr/>
    </dgm:pt>
    <dgm:pt modelId="{0563E5A6-7F73-4048-A168-22DBFA8651A4}" type="pres">
      <dgm:prSet presAssocID="{D715F183-36D7-4502-AA14-8B6575315475}" presName="vert2" presStyleCnt="0"/>
      <dgm:spPr/>
    </dgm:pt>
    <dgm:pt modelId="{9ED35FE7-BE7D-4E0C-AD75-523AF6C81546}" type="pres">
      <dgm:prSet presAssocID="{D715F183-36D7-4502-AA14-8B6575315475}" presName="thinLine2b" presStyleLbl="callout" presStyleIdx="1" presStyleCnt="6"/>
      <dgm:spPr/>
    </dgm:pt>
    <dgm:pt modelId="{250F188A-BF15-466E-9976-F70F70299EBC}" type="pres">
      <dgm:prSet presAssocID="{D715F183-36D7-4502-AA14-8B6575315475}" presName="vertSpace2b" presStyleCnt="0"/>
      <dgm:spPr/>
    </dgm:pt>
    <dgm:pt modelId="{39363DE2-A00F-4B35-9AC5-6925FB4D73BB}" type="pres">
      <dgm:prSet presAssocID="{8079F35F-88E2-4759-85E4-93A56BE3ED54}" presName="horz2" presStyleCnt="0"/>
      <dgm:spPr/>
    </dgm:pt>
    <dgm:pt modelId="{2014E103-86A8-48C9-A75D-3EDA50044F96}" type="pres">
      <dgm:prSet presAssocID="{8079F35F-88E2-4759-85E4-93A56BE3ED54}" presName="horzSpace2" presStyleCnt="0"/>
      <dgm:spPr/>
    </dgm:pt>
    <dgm:pt modelId="{C843DA1A-BC93-4488-94E4-BB5B52B886A2}" type="pres">
      <dgm:prSet presAssocID="{8079F35F-88E2-4759-85E4-93A56BE3ED54}" presName="tx2" presStyleLbl="revTx" presStyleIdx="3" presStyleCnt="7" custScaleY="31644"/>
      <dgm:spPr/>
    </dgm:pt>
    <dgm:pt modelId="{04D5EC7E-806C-4170-84DD-6D0D10307A6F}" type="pres">
      <dgm:prSet presAssocID="{8079F35F-88E2-4759-85E4-93A56BE3ED54}" presName="vert2" presStyleCnt="0"/>
      <dgm:spPr/>
    </dgm:pt>
    <dgm:pt modelId="{4610EA2C-E1F3-4A48-9229-42FEAD00468E}" type="pres">
      <dgm:prSet presAssocID="{8079F35F-88E2-4759-85E4-93A56BE3ED54}" presName="thinLine2b" presStyleLbl="callout" presStyleIdx="2" presStyleCnt="6"/>
      <dgm:spPr/>
    </dgm:pt>
    <dgm:pt modelId="{D007A215-B4C0-4277-BBD9-EB69100B044E}" type="pres">
      <dgm:prSet presAssocID="{8079F35F-88E2-4759-85E4-93A56BE3ED54}" presName="vertSpace2b" presStyleCnt="0"/>
      <dgm:spPr/>
    </dgm:pt>
    <dgm:pt modelId="{607751C3-D62E-418F-AD4B-D8A80C4B7305}" type="pres">
      <dgm:prSet presAssocID="{A63A2AF3-6278-4970-BCE5-607CF89BC9ED}" presName="horz2" presStyleCnt="0"/>
      <dgm:spPr/>
    </dgm:pt>
    <dgm:pt modelId="{767565C3-C8C0-46B5-9F93-80B898CF0B72}" type="pres">
      <dgm:prSet presAssocID="{A63A2AF3-6278-4970-BCE5-607CF89BC9ED}" presName="horzSpace2" presStyleCnt="0"/>
      <dgm:spPr/>
    </dgm:pt>
    <dgm:pt modelId="{FFC49311-1F86-4E9F-B988-D63FADD77A33}" type="pres">
      <dgm:prSet presAssocID="{A63A2AF3-6278-4970-BCE5-607CF89BC9ED}" presName="tx2" presStyleLbl="revTx" presStyleIdx="4" presStyleCnt="7" custScaleY="41805"/>
      <dgm:spPr/>
    </dgm:pt>
    <dgm:pt modelId="{F3C7747C-16B3-4C3A-AB5E-2EE57C3E7487}" type="pres">
      <dgm:prSet presAssocID="{A63A2AF3-6278-4970-BCE5-607CF89BC9ED}" presName="vert2" presStyleCnt="0"/>
      <dgm:spPr/>
    </dgm:pt>
    <dgm:pt modelId="{A88C3369-5317-4150-ADB1-8E687B528A8D}" type="pres">
      <dgm:prSet presAssocID="{A63A2AF3-6278-4970-BCE5-607CF89BC9ED}" presName="thinLine2b" presStyleLbl="callout" presStyleIdx="3" presStyleCnt="6"/>
      <dgm:spPr/>
    </dgm:pt>
    <dgm:pt modelId="{334D7496-7C10-492D-8FA8-B3364662F380}" type="pres">
      <dgm:prSet presAssocID="{A63A2AF3-6278-4970-BCE5-607CF89BC9ED}" presName="vertSpace2b" presStyleCnt="0"/>
      <dgm:spPr/>
    </dgm:pt>
    <dgm:pt modelId="{DBC98A3D-D1E4-48E8-8F39-E7367CF80C1F}" type="pres">
      <dgm:prSet presAssocID="{7B7AA0A4-5588-4169-93AE-0886DF815D31}" presName="horz2" presStyleCnt="0"/>
      <dgm:spPr/>
    </dgm:pt>
    <dgm:pt modelId="{CFA98E7D-58E3-4DEE-BFD8-FC4ABEA29409}" type="pres">
      <dgm:prSet presAssocID="{7B7AA0A4-5588-4169-93AE-0886DF815D31}" presName="horzSpace2" presStyleCnt="0"/>
      <dgm:spPr/>
    </dgm:pt>
    <dgm:pt modelId="{4C9BE17C-3CF2-40C2-92E3-7962DE0DDA8A}" type="pres">
      <dgm:prSet presAssocID="{7B7AA0A4-5588-4169-93AE-0886DF815D31}" presName="tx2" presStyleLbl="revTx" presStyleIdx="5" presStyleCnt="7" custScaleY="24099"/>
      <dgm:spPr/>
    </dgm:pt>
    <dgm:pt modelId="{2A180101-5BF6-4A7B-A338-BDA842E3AA8E}" type="pres">
      <dgm:prSet presAssocID="{7B7AA0A4-5588-4169-93AE-0886DF815D31}" presName="vert2" presStyleCnt="0"/>
      <dgm:spPr/>
    </dgm:pt>
    <dgm:pt modelId="{CBAF8B14-B127-4139-9859-22E4D200E733}" type="pres">
      <dgm:prSet presAssocID="{7B7AA0A4-5588-4169-93AE-0886DF815D31}" presName="thinLine2b" presStyleLbl="callout" presStyleIdx="4" presStyleCnt="6"/>
      <dgm:spPr/>
    </dgm:pt>
    <dgm:pt modelId="{3D6CC35E-9286-4920-8D39-D4F8DF7D5D42}" type="pres">
      <dgm:prSet presAssocID="{7B7AA0A4-5588-4169-93AE-0886DF815D31}" presName="vertSpace2b" presStyleCnt="0"/>
      <dgm:spPr/>
    </dgm:pt>
    <dgm:pt modelId="{008F5B97-ACB0-42BD-A923-2EB2CB61E009}" type="pres">
      <dgm:prSet presAssocID="{B1F31BC5-1862-444F-A16E-83296C5152E3}" presName="horz2" presStyleCnt="0"/>
      <dgm:spPr/>
    </dgm:pt>
    <dgm:pt modelId="{2581E9AF-1A31-498F-A67D-F39EF3F9EF1F}" type="pres">
      <dgm:prSet presAssocID="{B1F31BC5-1862-444F-A16E-83296C5152E3}" presName="horzSpace2" presStyleCnt="0"/>
      <dgm:spPr/>
    </dgm:pt>
    <dgm:pt modelId="{03CC8278-8626-4323-863F-F2ED8402CCBB}" type="pres">
      <dgm:prSet presAssocID="{B1F31BC5-1862-444F-A16E-83296C5152E3}" presName="tx2" presStyleLbl="revTx" presStyleIdx="6" presStyleCnt="7"/>
      <dgm:spPr/>
    </dgm:pt>
    <dgm:pt modelId="{F41973A2-F358-4850-B630-236E013EDD6B}" type="pres">
      <dgm:prSet presAssocID="{B1F31BC5-1862-444F-A16E-83296C5152E3}" presName="vert2" presStyleCnt="0"/>
      <dgm:spPr/>
    </dgm:pt>
    <dgm:pt modelId="{FFB941C0-4587-4379-9428-F64735539EA9}" type="pres">
      <dgm:prSet presAssocID="{B1F31BC5-1862-444F-A16E-83296C5152E3}" presName="thinLine2b" presStyleLbl="callout" presStyleIdx="5" presStyleCnt="6"/>
      <dgm:spPr/>
    </dgm:pt>
    <dgm:pt modelId="{5570DAED-3343-4FF6-82E8-8F4F576F373F}" type="pres">
      <dgm:prSet presAssocID="{B1F31BC5-1862-444F-A16E-83296C5152E3}" presName="vertSpace2b" presStyleCnt="0"/>
      <dgm:spPr/>
    </dgm:pt>
  </dgm:ptLst>
  <dgm:cxnLst>
    <dgm:cxn modelId="{B1E6A613-6055-481E-83C0-C10170B93DF2}" type="presOf" srcId="{B1F31BC5-1862-444F-A16E-83296C5152E3}" destId="{03CC8278-8626-4323-863F-F2ED8402CCBB}" srcOrd="0" destOrd="0" presId="urn:microsoft.com/office/officeart/2008/layout/LinedList"/>
    <dgm:cxn modelId="{41BD7D2E-6A34-4C8B-9900-13AF1A519B94}" type="presOf" srcId="{8AC40A2C-9818-45E8-B7B8-3F6F5ADF8413}" destId="{A2480375-6EFB-4884-AD40-8A161E81B2CD}" srcOrd="0" destOrd="0" presId="urn:microsoft.com/office/officeart/2008/layout/LinedList"/>
    <dgm:cxn modelId="{16016F5C-A8CE-4301-BA0F-F08626E92862}" type="presOf" srcId="{8079F35F-88E2-4759-85E4-93A56BE3ED54}" destId="{C843DA1A-BC93-4488-94E4-BB5B52B886A2}" srcOrd="0" destOrd="0" presId="urn:microsoft.com/office/officeart/2008/layout/LinedList"/>
    <dgm:cxn modelId="{7BC28854-C64D-44BB-B5E9-7EDCACF30560}" srcId="{8AC40A2C-9818-45E8-B7B8-3F6F5ADF8413}" destId="{8079F35F-88E2-4759-85E4-93A56BE3ED54}" srcOrd="2" destOrd="0" parTransId="{5A336473-2555-4F8B-B752-65C6BC09B020}" sibTransId="{6E8319A3-839C-4BFD-941B-C73202EA9450}"/>
    <dgm:cxn modelId="{28D3B577-913C-49E4-90E3-FDE1806091B2}" srcId="{8AC40A2C-9818-45E8-B7B8-3F6F5ADF8413}" destId="{A63A2AF3-6278-4970-BCE5-607CF89BC9ED}" srcOrd="3" destOrd="0" parTransId="{0E6472CD-9E51-45A3-8F74-C6F50F8012EC}" sibTransId="{F326156E-3B62-440C-836C-D297A443228C}"/>
    <dgm:cxn modelId="{01B7BF8B-A86E-4257-84B9-CB417245A723}" srcId="{9E9819EC-7839-43D0-AB58-C3F8E01A4F75}" destId="{8AC40A2C-9818-45E8-B7B8-3F6F5ADF8413}" srcOrd="0" destOrd="0" parTransId="{ECB2BD93-B24A-4CE9-B719-80D3218BBA55}" sibTransId="{4F82D8BE-2D45-4366-9682-1FC3B9FDDB97}"/>
    <dgm:cxn modelId="{C0AC4E9F-1208-4B85-B773-82678A3B829C}" type="presOf" srcId="{D715F183-36D7-4502-AA14-8B6575315475}" destId="{45E486E6-AA7F-4F7D-8923-A349AECE8E6A}" srcOrd="0" destOrd="0" presId="urn:microsoft.com/office/officeart/2008/layout/LinedList"/>
    <dgm:cxn modelId="{ABFDEEA4-E95A-467C-9503-384953DDADB4}" type="presOf" srcId="{9E9819EC-7839-43D0-AB58-C3F8E01A4F75}" destId="{451AAA51-F50D-427E-89AA-185B10823D28}" srcOrd="0" destOrd="0" presId="urn:microsoft.com/office/officeart/2008/layout/LinedList"/>
    <dgm:cxn modelId="{CB1423CF-8518-497E-849E-C6D60F59B70F}" type="presOf" srcId="{7B7AA0A4-5588-4169-93AE-0886DF815D31}" destId="{4C9BE17C-3CF2-40C2-92E3-7962DE0DDA8A}" srcOrd="0" destOrd="0" presId="urn:microsoft.com/office/officeart/2008/layout/LinedList"/>
    <dgm:cxn modelId="{472746DA-2D82-4BF6-BDAF-EFAA6CAE9AFE}" type="presOf" srcId="{A63A2AF3-6278-4970-BCE5-607CF89BC9ED}" destId="{FFC49311-1F86-4E9F-B988-D63FADD77A33}" srcOrd="0" destOrd="0" presId="urn:microsoft.com/office/officeart/2008/layout/LinedList"/>
    <dgm:cxn modelId="{36EBC0E3-8B0C-4DEE-845F-619F3A2FE821}" srcId="{8AC40A2C-9818-45E8-B7B8-3F6F5ADF8413}" destId="{D715F183-36D7-4502-AA14-8B6575315475}" srcOrd="1" destOrd="0" parTransId="{6465D925-80AA-4530-9873-B7CABCDD91F5}" sibTransId="{1BBBBFD8-9564-463A-BC45-746FD80D0C67}"/>
    <dgm:cxn modelId="{416E8AE5-FF04-406C-BE08-313CC2440C40}" srcId="{8AC40A2C-9818-45E8-B7B8-3F6F5ADF8413}" destId="{7B7AA0A4-5588-4169-93AE-0886DF815D31}" srcOrd="4" destOrd="0" parTransId="{3FC70F5B-D07D-4AE9-A31C-6CA4ECB451C9}" sibTransId="{1C55FEEC-DE02-488C-B5D1-5F208DC90551}"/>
    <dgm:cxn modelId="{1EFE36E7-B216-43CC-8641-229799D57E62}" srcId="{8AC40A2C-9818-45E8-B7B8-3F6F5ADF8413}" destId="{61C87CC2-1D24-4397-8578-4736442A5231}" srcOrd="0" destOrd="0" parTransId="{6D3B731F-43E3-4CB9-8C1E-C7F066E806E9}" sibTransId="{9661EDCA-3B85-4E9E-A4AF-E6A9C2B8532F}"/>
    <dgm:cxn modelId="{D60F84E9-52BC-48A4-B979-A3D86EF9ADE7}" type="presOf" srcId="{61C87CC2-1D24-4397-8578-4736442A5231}" destId="{A6508954-532A-4C87-BC62-5EA9FC26D5E2}" srcOrd="0" destOrd="0" presId="urn:microsoft.com/office/officeart/2008/layout/LinedList"/>
    <dgm:cxn modelId="{3D2EB4FF-4692-4248-B4D8-F15A48BD3EE3}" srcId="{8AC40A2C-9818-45E8-B7B8-3F6F5ADF8413}" destId="{B1F31BC5-1862-444F-A16E-83296C5152E3}" srcOrd="5" destOrd="0" parTransId="{10E2E547-1FD4-4140-966E-224E921FE05D}" sibTransId="{2F1A8440-16F3-4565-BADE-5F370CE85CFD}"/>
    <dgm:cxn modelId="{63E70AC0-BF41-43B6-BC2D-2C1F2376D125}" type="presParOf" srcId="{451AAA51-F50D-427E-89AA-185B10823D28}" destId="{BB524D76-1870-4409-AC51-E589623DCBE0}" srcOrd="0" destOrd="0" presId="urn:microsoft.com/office/officeart/2008/layout/LinedList"/>
    <dgm:cxn modelId="{BA5EA5D7-2E03-4F01-A7C6-77BAAA65950E}" type="presParOf" srcId="{451AAA51-F50D-427E-89AA-185B10823D28}" destId="{788B949B-F577-477F-9F73-2261C2ABC4C1}" srcOrd="1" destOrd="0" presId="urn:microsoft.com/office/officeart/2008/layout/LinedList"/>
    <dgm:cxn modelId="{4E4F6D1B-FDB7-4E12-BE69-D00FB1AC3319}" type="presParOf" srcId="{788B949B-F577-477F-9F73-2261C2ABC4C1}" destId="{A2480375-6EFB-4884-AD40-8A161E81B2CD}" srcOrd="0" destOrd="0" presId="urn:microsoft.com/office/officeart/2008/layout/LinedList"/>
    <dgm:cxn modelId="{528BAE86-D6A3-42B6-934A-D0F5CBAAB0B6}" type="presParOf" srcId="{788B949B-F577-477F-9F73-2261C2ABC4C1}" destId="{C44EF7D8-2A82-4796-AEDE-70294B3B91C1}" srcOrd="1" destOrd="0" presId="urn:microsoft.com/office/officeart/2008/layout/LinedList"/>
    <dgm:cxn modelId="{44E7701F-3702-46ED-8CB8-4E5459FF8832}" type="presParOf" srcId="{C44EF7D8-2A82-4796-AEDE-70294B3B91C1}" destId="{A0DD22A0-A1A9-48EF-A5EC-44BCD0104365}" srcOrd="0" destOrd="0" presId="urn:microsoft.com/office/officeart/2008/layout/LinedList"/>
    <dgm:cxn modelId="{89023B29-9460-4868-9ECC-CD8A7A38137B}" type="presParOf" srcId="{C44EF7D8-2A82-4796-AEDE-70294B3B91C1}" destId="{9A6552BF-7352-424D-ACB3-99AD7C318DC0}" srcOrd="1" destOrd="0" presId="urn:microsoft.com/office/officeart/2008/layout/LinedList"/>
    <dgm:cxn modelId="{A1543DD9-A65A-465A-9F92-88F105CD57E2}" type="presParOf" srcId="{9A6552BF-7352-424D-ACB3-99AD7C318DC0}" destId="{8192C42D-9F7C-4C08-977A-09641B93D07B}" srcOrd="0" destOrd="0" presId="urn:microsoft.com/office/officeart/2008/layout/LinedList"/>
    <dgm:cxn modelId="{4F429DB3-7B07-4FB5-894B-5AB28B357D53}" type="presParOf" srcId="{9A6552BF-7352-424D-ACB3-99AD7C318DC0}" destId="{A6508954-532A-4C87-BC62-5EA9FC26D5E2}" srcOrd="1" destOrd="0" presId="urn:microsoft.com/office/officeart/2008/layout/LinedList"/>
    <dgm:cxn modelId="{136A8D52-F71A-4958-BB12-0C117E89BC99}" type="presParOf" srcId="{9A6552BF-7352-424D-ACB3-99AD7C318DC0}" destId="{6ABF830C-DE81-415E-9AF3-BC1DF8748FC3}" srcOrd="2" destOrd="0" presId="urn:microsoft.com/office/officeart/2008/layout/LinedList"/>
    <dgm:cxn modelId="{A5701DD4-B950-446B-8402-5E8A37B3494E}" type="presParOf" srcId="{C44EF7D8-2A82-4796-AEDE-70294B3B91C1}" destId="{4385DAC2-E1F1-4EBF-A073-39208485F752}" srcOrd="2" destOrd="0" presId="urn:microsoft.com/office/officeart/2008/layout/LinedList"/>
    <dgm:cxn modelId="{454F8F83-7288-4E3F-B360-23FCEEF82EBC}" type="presParOf" srcId="{C44EF7D8-2A82-4796-AEDE-70294B3B91C1}" destId="{20A1A443-456A-4E30-B46C-5261FAC2CEAC}" srcOrd="3" destOrd="0" presId="urn:microsoft.com/office/officeart/2008/layout/LinedList"/>
    <dgm:cxn modelId="{2B378F10-4CDC-488B-8ED3-8FF95F940B7B}" type="presParOf" srcId="{C44EF7D8-2A82-4796-AEDE-70294B3B91C1}" destId="{CFA45D16-0B11-4263-A96F-28D850EFC355}" srcOrd="4" destOrd="0" presId="urn:microsoft.com/office/officeart/2008/layout/LinedList"/>
    <dgm:cxn modelId="{0524692D-BFA8-4D7A-8025-E5EE261CE5A3}" type="presParOf" srcId="{CFA45D16-0B11-4263-A96F-28D850EFC355}" destId="{9566269F-0CA5-4AAA-9479-4A99682BAEF3}" srcOrd="0" destOrd="0" presId="urn:microsoft.com/office/officeart/2008/layout/LinedList"/>
    <dgm:cxn modelId="{44373E2C-70CE-4AA2-8C33-FCC37F1C6D97}" type="presParOf" srcId="{CFA45D16-0B11-4263-A96F-28D850EFC355}" destId="{45E486E6-AA7F-4F7D-8923-A349AECE8E6A}" srcOrd="1" destOrd="0" presId="urn:microsoft.com/office/officeart/2008/layout/LinedList"/>
    <dgm:cxn modelId="{B5EF9DEC-9DE9-44C3-A344-2DDB8617D614}" type="presParOf" srcId="{CFA45D16-0B11-4263-A96F-28D850EFC355}" destId="{0563E5A6-7F73-4048-A168-22DBFA8651A4}" srcOrd="2" destOrd="0" presId="urn:microsoft.com/office/officeart/2008/layout/LinedList"/>
    <dgm:cxn modelId="{E9E2FD7F-0AC4-4B58-A8DD-29F40E7680D2}" type="presParOf" srcId="{C44EF7D8-2A82-4796-AEDE-70294B3B91C1}" destId="{9ED35FE7-BE7D-4E0C-AD75-523AF6C81546}" srcOrd="5" destOrd="0" presId="urn:microsoft.com/office/officeart/2008/layout/LinedList"/>
    <dgm:cxn modelId="{BEE0B69F-11D3-4410-A2E9-30054062A886}" type="presParOf" srcId="{C44EF7D8-2A82-4796-AEDE-70294B3B91C1}" destId="{250F188A-BF15-466E-9976-F70F70299EBC}" srcOrd="6" destOrd="0" presId="urn:microsoft.com/office/officeart/2008/layout/LinedList"/>
    <dgm:cxn modelId="{7126E40D-1C0E-4492-8903-3837F448E97F}" type="presParOf" srcId="{C44EF7D8-2A82-4796-AEDE-70294B3B91C1}" destId="{39363DE2-A00F-4B35-9AC5-6925FB4D73BB}" srcOrd="7" destOrd="0" presId="urn:microsoft.com/office/officeart/2008/layout/LinedList"/>
    <dgm:cxn modelId="{704DF442-91AB-42AD-B920-970267B3CD2F}" type="presParOf" srcId="{39363DE2-A00F-4B35-9AC5-6925FB4D73BB}" destId="{2014E103-86A8-48C9-A75D-3EDA50044F96}" srcOrd="0" destOrd="0" presId="urn:microsoft.com/office/officeart/2008/layout/LinedList"/>
    <dgm:cxn modelId="{F3377AB7-C277-47BB-9256-42CC9D4D7964}" type="presParOf" srcId="{39363DE2-A00F-4B35-9AC5-6925FB4D73BB}" destId="{C843DA1A-BC93-4488-94E4-BB5B52B886A2}" srcOrd="1" destOrd="0" presId="urn:microsoft.com/office/officeart/2008/layout/LinedList"/>
    <dgm:cxn modelId="{DC1CE832-CC3B-4DCE-955E-D9DF483DAF76}" type="presParOf" srcId="{39363DE2-A00F-4B35-9AC5-6925FB4D73BB}" destId="{04D5EC7E-806C-4170-84DD-6D0D10307A6F}" srcOrd="2" destOrd="0" presId="urn:microsoft.com/office/officeart/2008/layout/LinedList"/>
    <dgm:cxn modelId="{9894E0D4-FC83-4C0D-B88F-798A561ACC26}" type="presParOf" srcId="{C44EF7D8-2A82-4796-AEDE-70294B3B91C1}" destId="{4610EA2C-E1F3-4A48-9229-42FEAD00468E}" srcOrd="8" destOrd="0" presId="urn:microsoft.com/office/officeart/2008/layout/LinedList"/>
    <dgm:cxn modelId="{C2896D2C-C8A3-4E29-B9D5-8976D4B9AAD7}" type="presParOf" srcId="{C44EF7D8-2A82-4796-AEDE-70294B3B91C1}" destId="{D007A215-B4C0-4277-BBD9-EB69100B044E}" srcOrd="9" destOrd="0" presId="urn:microsoft.com/office/officeart/2008/layout/LinedList"/>
    <dgm:cxn modelId="{E697A756-11E6-4EE8-99E6-B7A3F00BDCBF}" type="presParOf" srcId="{C44EF7D8-2A82-4796-AEDE-70294B3B91C1}" destId="{607751C3-D62E-418F-AD4B-D8A80C4B7305}" srcOrd="10" destOrd="0" presId="urn:microsoft.com/office/officeart/2008/layout/LinedList"/>
    <dgm:cxn modelId="{2B422A73-B7C9-40B5-974D-BAAF8C1B0A7E}" type="presParOf" srcId="{607751C3-D62E-418F-AD4B-D8A80C4B7305}" destId="{767565C3-C8C0-46B5-9F93-80B898CF0B72}" srcOrd="0" destOrd="0" presId="urn:microsoft.com/office/officeart/2008/layout/LinedList"/>
    <dgm:cxn modelId="{D7060B94-7DB6-4E3B-94C8-8FB97E247858}" type="presParOf" srcId="{607751C3-D62E-418F-AD4B-D8A80C4B7305}" destId="{FFC49311-1F86-4E9F-B988-D63FADD77A33}" srcOrd="1" destOrd="0" presId="urn:microsoft.com/office/officeart/2008/layout/LinedList"/>
    <dgm:cxn modelId="{B1ACA9A0-09BE-406B-A1F9-44D3DDE9A4B8}" type="presParOf" srcId="{607751C3-D62E-418F-AD4B-D8A80C4B7305}" destId="{F3C7747C-16B3-4C3A-AB5E-2EE57C3E7487}" srcOrd="2" destOrd="0" presId="urn:microsoft.com/office/officeart/2008/layout/LinedList"/>
    <dgm:cxn modelId="{23852F15-9917-42A7-8780-41597FD4E2C5}" type="presParOf" srcId="{C44EF7D8-2A82-4796-AEDE-70294B3B91C1}" destId="{A88C3369-5317-4150-ADB1-8E687B528A8D}" srcOrd="11" destOrd="0" presId="urn:microsoft.com/office/officeart/2008/layout/LinedList"/>
    <dgm:cxn modelId="{2CA19B5C-F07B-46AE-8865-96F79789916D}" type="presParOf" srcId="{C44EF7D8-2A82-4796-AEDE-70294B3B91C1}" destId="{334D7496-7C10-492D-8FA8-B3364662F380}" srcOrd="12" destOrd="0" presId="urn:microsoft.com/office/officeart/2008/layout/LinedList"/>
    <dgm:cxn modelId="{1D26BB8B-D1A8-4A06-9704-DE9DF0221C00}" type="presParOf" srcId="{C44EF7D8-2A82-4796-AEDE-70294B3B91C1}" destId="{DBC98A3D-D1E4-48E8-8F39-E7367CF80C1F}" srcOrd="13" destOrd="0" presId="urn:microsoft.com/office/officeart/2008/layout/LinedList"/>
    <dgm:cxn modelId="{2C1E4D1E-60BE-4071-8E3F-E81766D28023}" type="presParOf" srcId="{DBC98A3D-D1E4-48E8-8F39-E7367CF80C1F}" destId="{CFA98E7D-58E3-4DEE-BFD8-FC4ABEA29409}" srcOrd="0" destOrd="0" presId="urn:microsoft.com/office/officeart/2008/layout/LinedList"/>
    <dgm:cxn modelId="{A600124B-2693-4199-80FD-DAF10216CC6F}" type="presParOf" srcId="{DBC98A3D-D1E4-48E8-8F39-E7367CF80C1F}" destId="{4C9BE17C-3CF2-40C2-92E3-7962DE0DDA8A}" srcOrd="1" destOrd="0" presId="urn:microsoft.com/office/officeart/2008/layout/LinedList"/>
    <dgm:cxn modelId="{FA4CB06A-A9D9-4DB9-8780-D3BDDF556103}" type="presParOf" srcId="{DBC98A3D-D1E4-48E8-8F39-E7367CF80C1F}" destId="{2A180101-5BF6-4A7B-A338-BDA842E3AA8E}" srcOrd="2" destOrd="0" presId="urn:microsoft.com/office/officeart/2008/layout/LinedList"/>
    <dgm:cxn modelId="{F871327E-63CF-4C2C-A43C-E6E6E7FFB375}" type="presParOf" srcId="{C44EF7D8-2A82-4796-AEDE-70294B3B91C1}" destId="{CBAF8B14-B127-4139-9859-22E4D200E733}" srcOrd="14" destOrd="0" presId="urn:microsoft.com/office/officeart/2008/layout/LinedList"/>
    <dgm:cxn modelId="{B72CDEF2-753C-4CE9-8C25-7D8CF56B33B3}" type="presParOf" srcId="{C44EF7D8-2A82-4796-AEDE-70294B3B91C1}" destId="{3D6CC35E-9286-4920-8D39-D4F8DF7D5D42}" srcOrd="15" destOrd="0" presId="urn:microsoft.com/office/officeart/2008/layout/LinedList"/>
    <dgm:cxn modelId="{263CA6B2-9F48-45D1-AF41-EA0CEAC6E0AB}" type="presParOf" srcId="{C44EF7D8-2A82-4796-AEDE-70294B3B91C1}" destId="{008F5B97-ACB0-42BD-A923-2EB2CB61E009}" srcOrd="16" destOrd="0" presId="urn:microsoft.com/office/officeart/2008/layout/LinedList"/>
    <dgm:cxn modelId="{BE9876FA-8FE0-4221-9B64-56C0B7DE5F10}" type="presParOf" srcId="{008F5B97-ACB0-42BD-A923-2EB2CB61E009}" destId="{2581E9AF-1A31-498F-A67D-F39EF3F9EF1F}" srcOrd="0" destOrd="0" presId="urn:microsoft.com/office/officeart/2008/layout/LinedList"/>
    <dgm:cxn modelId="{6F7E1CB1-A154-466F-9F69-614F01E802DB}" type="presParOf" srcId="{008F5B97-ACB0-42BD-A923-2EB2CB61E009}" destId="{03CC8278-8626-4323-863F-F2ED8402CCBB}" srcOrd="1" destOrd="0" presId="urn:microsoft.com/office/officeart/2008/layout/LinedList"/>
    <dgm:cxn modelId="{034209FF-B0E4-401E-833D-1824A28EA07D}" type="presParOf" srcId="{008F5B97-ACB0-42BD-A923-2EB2CB61E009}" destId="{F41973A2-F358-4850-B630-236E013EDD6B}" srcOrd="2" destOrd="0" presId="urn:microsoft.com/office/officeart/2008/layout/LinedList"/>
    <dgm:cxn modelId="{D815F88F-3A94-42D0-ABB6-F8F3B535F700}" type="presParOf" srcId="{C44EF7D8-2A82-4796-AEDE-70294B3B91C1}" destId="{FFB941C0-4587-4379-9428-F64735539EA9}" srcOrd="17" destOrd="0" presId="urn:microsoft.com/office/officeart/2008/layout/LinedList"/>
    <dgm:cxn modelId="{7326AD7D-B31E-48FC-97E8-EAE51196AF0B}" type="presParOf" srcId="{C44EF7D8-2A82-4796-AEDE-70294B3B91C1}" destId="{5570DAED-3343-4FF6-82E8-8F4F576F373F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9819EC-7839-43D0-AB58-C3F8E01A4F7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40A2C-9818-45E8-B7B8-3F6F5ADF8413}">
      <dgm:prSet phldrT="[Text]" custT="1"/>
      <dgm:spPr/>
      <dgm:t>
        <a:bodyPr/>
        <a:lstStyle/>
        <a:p>
          <a:endParaRPr lang="en-US" sz="4000" b="1" dirty="0"/>
        </a:p>
        <a:p>
          <a:r>
            <a:rPr lang="en-US" sz="4000" b="1" dirty="0"/>
            <a:t>Challenges</a:t>
          </a:r>
        </a:p>
      </dgm:t>
    </dgm:pt>
    <dgm:pt modelId="{ECB2BD93-B24A-4CE9-B719-80D3218BBA55}" type="parTrans" cxnId="{01B7BF8B-A86E-4257-84B9-CB417245A723}">
      <dgm:prSet/>
      <dgm:spPr/>
      <dgm:t>
        <a:bodyPr/>
        <a:lstStyle/>
        <a:p>
          <a:endParaRPr lang="en-US"/>
        </a:p>
      </dgm:t>
    </dgm:pt>
    <dgm:pt modelId="{4F82D8BE-2D45-4366-9682-1FC3B9FDDB97}" type="sibTrans" cxnId="{01B7BF8B-A86E-4257-84B9-CB417245A723}">
      <dgm:prSet/>
      <dgm:spPr/>
      <dgm:t>
        <a:bodyPr/>
        <a:lstStyle/>
        <a:p>
          <a:endParaRPr lang="en-US"/>
        </a:p>
      </dgm:t>
    </dgm:pt>
    <dgm:pt modelId="{61C87CC2-1D24-4397-8578-4736442A5231}">
      <dgm:prSet phldrT="[Text]" custT="1"/>
      <dgm:spPr/>
      <dgm:t>
        <a:bodyPr/>
        <a:lstStyle/>
        <a:p>
          <a:r>
            <a:rPr lang="en-US" sz="3200" dirty="0"/>
            <a:t>Huge data set of airbnb – Lot of </a:t>
          </a:r>
          <a:r>
            <a:rPr lang="en-US" sz="3200" b="0" dirty="0"/>
            <a:t>cleaning</a:t>
          </a:r>
          <a:r>
            <a:rPr lang="en-US" sz="3200" dirty="0"/>
            <a:t> required</a:t>
          </a:r>
        </a:p>
      </dgm:t>
    </dgm:pt>
    <dgm:pt modelId="{6D3B731F-43E3-4CB9-8C1E-C7F066E806E9}" type="parTrans" cxnId="{1EFE36E7-B216-43CC-8641-229799D57E62}">
      <dgm:prSet/>
      <dgm:spPr/>
      <dgm:t>
        <a:bodyPr/>
        <a:lstStyle/>
        <a:p>
          <a:endParaRPr lang="en-US"/>
        </a:p>
      </dgm:t>
    </dgm:pt>
    <dgm:pt modelId="{9661EDCA-3B85-4E9E-A4AF-E6A9C2B8532F}" type="sibTrans" cxnId="{1EFE36E7-B216-43CC-8641-229799D57E62}">
      <dgm:prSet/>
      <dgm:spPr/>
      <dgm:t>
        <a:bodyPr/>
        <a:lstStyle/>
        <a:p>
          <a:endParaRPr lang="en-US"/>
        </a:p>
      </dgm:t>
    </dgm:pt>
    <dgm:pt modelId="{D715F183-36D7-4502-AA14-8B6575315475}">
      <dgm:prSet phldrT="[Text]" custT="1"/>
      <dgm:spPr/>
      <dgm:t>
        <a:bodyPr/>
        <a:lstStyle/>
        <a:p>
          <a:r>
            <a:rPr lang="en-US" sz="3200" dirty="0"/>
            <a:t>Mapping each dataset with Zip code and corresponding Neighborhoods</a:t>
          </a:r>
        </a:p>
      </dgm:t>
    </dgm:pt>
    <dgm:pt modelId="{6465D925-80AA-4530-9873-B7CABCDD91F5}" type="parTrans" cxnId="{36EBC0E3-8B0C-4DEE-845F-619F3A2FE821}">
      <dgm:prSet/>
      <dgm:spPr/>
      <dgm:t>
        <a:bodyPr/>
        <a:lstStyle/>
        <a:p>
          <a:endParaRPr lang="en-US"/>
        </a:p>
      </dgm:t>
    </dgm:pt>
    <dgm:pt modelId="{1BBBBFD8-9564-463A-BC45-746FD80D0C67}" type="sibTrans" cxnId="{36EBC0E3-8B0C-4DEE-845F-619F3A2FE821}">
      <dgm:prSet/>
      <dgm:spPr/>
      <dgm:t>
        <a:bodyPr/>
        <a:lstStyle/>
        <a:p>
          <a:endParaRPr lang="en-US"/>
        </a:p>
      </dgm:t>
    </dgm:pt>
    <dgm:pt modelId="{8079F35F-88E2-4759-85E4-93A56BE3ED54}">
      <dgm:prSet phldrT="[Text]" custT="1"/>
      <dgm:spPr/>
      <dgm:t>
        <a:bodyPr/>
        <a:lstStyle/>
        <a:p>
          <a:r>
            <a:rPr lang="en-US" sz="3200" dirty="0"/>
            <a:t>Yelp scrapper tool to gather specific data for Denver Neighborhood</a:t>
          </a:r>
        </a:p>
      </dgm:t>
    </dgm:pt>
    <dgm:pt modelId="{5A336473-2555-4F8B-B752-65C6BC09B020}" type="parTrans" cxnId="{7BC28854-C64D-44BB-B5E9-7EDCACF30560}">
      <dgm:prSet/>
      <dgm:spPr/>
      <dgm:t>
        <a:bodyPr/>
        <a:lstStyle/>
        <a:p>
          <a:endParaRPr lang="en-US"/>
        </a:p>
      </dgm:t>
    </dgm:pt>
    <dgm:pt modelId="{6E8319A3-839C-4BFD-941B-C73202EA9450}" type="sibTrans" cxnId="{7BC28854-C64D-44BB-B5E9-7EDCACF30560}">
      <dgm:prSet/>
      <dgm:spPr/>
      <dgm:t>
        <a:bodyPr/>
        <a:lstStyle/>
        <a:p>
          <a:endParaRPr lang="en-US"/>
        </a:p>
      </dgm:t>
    </dgm:pt>
    <dgm:pt modelId="{451AAA51-F50D-427E-89AA-185B10823D28}" type="pres">
      <dgm:prSet presAssocID="{9E9819EC-7839-43D0-AB58-C3F8E01A4F75}" presName="vert0" presStyleCnt="0">
        <dgm:presLayoutVars>
          <dgm:dir/>
          <dgm:animOne val="branch"/>
          <dgm:animLvl val="lvl"/>
        </dgm:presLayoutVars>
      </dgm:prSet>
      <dgm:spPr/>
    </dgm:pt>
    <dgm:pt modelId="{BB524D76-1870-4409-AC51-E589623DCBE0}" type="pres">
      <dgm:prSet presAssocID="{8AC40A2C-9818-45E8-B7B8-3F6F5ADF8413}" presName="thickLine" presStyleLbl="alignNode1" presStyleIdx="0" presStyleCnt="1"/>
      <dgm:spPr/>
    </dgm:pt>
    <dgm:pt modelId="{788B949B-F577-477F-9F73-2261C2ABC4C1}" type="pres">
      <dgm:prSet presAssocID="{8AC40A2C-9818-45E8-B7B8-3F6F5ADF8413}" presName="horz1" presStyleCnt="0"/>
      <dgm:spPr/>
    </dgm:pt>
    <dgm:pt modelId="{A2480375-6EFB-4884-AD40-8A161E81B2CD}" type="pres">
      <dgm:prSet presAssocID="{8AC40A2C-9818-45E8-B7B8-3F6F5ADF8413}" presName="tx1" presStyleLbl="revTx" presStyleIdx="0" presStyleCnt="4" custScaleX="166211"/>
      <dgm:spPr/>
    </dgm:pt>
    <dgm:pt modelId="{C44EF7D8-2A82-4796-AEDE-70294B3B91C1}" type="pres">
      <dgm:prSet presAssocID="{8AC40A2C-9818-45E8-B7B8-3F6F5ADF8413}" presName="vert1" presStyleCnt="0"/>
      <dgm:spPr/>
    </dgm:pt>
    <dgm:pt modelId="{A0DD22A0-A1A9-48EF-A5EC-44BCD0104365}" type="pres">
      <dgm:prSet presAssocID="{61C87CC2-1D24-4397-8578-4736442A5231}" presName="vertSpace2a" presStyleCnt="0"/>
      <dgm:spPr/>
    </dgm:pt>
    <dgm:pt modelId="{9A6552BF-7352-424D-ACB3-99AD7C318DC0}" type="pres">
      <dgm:prSet presAssocID="{61C87CC2-1D24-4397-8578-4736442A5231}" presName="horz2" presStyleCnt="0"/>
      <dgm:spPr/>
    </dgm:pt>
    <dgm:pt modelId="{8192C42D-9F7C-4C08-977A-09641B93D07B}" type="pres">
      <dgm:prSet presAssocID="{61C87CC2-1D24-4397-8578-4736442A5231}" presName="horzSpace2" presStyleCnt="0"/>
      <dgm:spPr/>
    </dgm:pt>
    <dgm:pt modelId="{A6508954-532A-4C87-BC62-5EA9FC26D5E2}" type="pres">
      <dgm:prSet presAssocID="{61C87CC2-1D24-4397-8578-4736442A5231}" presName="tx2" presStyleLbl="revTx" presStyleIdx="1" presStyleCnt="4"/>
      <dgm:spPr/>
    </dgm:pt>
    <dgm:pt modelId="{6ABF830C-DE81-415E-9AF3-BC1DF8748FC3}" type="pres">
      <dgm:prSet presAssocID="{61C87CC2-1D24-4397-8578-4736442A5231}" presName="vert2" presStyleCnt="0"/>
      <dgm:spPr/>
    </dgm:pt>
    <dgm:pt modelId="{4385DAC2-E1F1-4EBF-A073-39208485F752}" type="pres">
      <dgm:prSet presAssocID="{61C87CC2-1D24-4397-8578-4736442A5231}" presName="thinLine2b" presStyleLbl="callout" presStyleIdx="0" presStyleCnt="3"/>
      <dgm:spPr/>
    </dgm:pt>
    <dgm:pt modelId="{20A1A443-456A-4E30-B46C-5261FAC2CEAC}" type="pres">
      <dgm:prSet presAssocID="{61C87CC2-1D24-4397-8578-4736442A5231}" presName="vertSpace2b" presStyleCnt="0"/>
      <dgm:spPr/>
    </dgm:pt>
    <dgm:pt modelId="{CFA45D16-0B11-4263-A96F-28D850EFC355}" type="pres">
      <dgm:prSet presAssocID="{D715F183-36D7-4502-AA14-8B6575315475}" presName="horz2" presStyleCnt="0"/>
      <dgm:spPr/>
    </dgm:pt>
    <dgm:pt modelId="{9566269F-0CA5-4AAA-9479-4A99682BAEF3}" type="pres">
      <dgm:prSet presAssocID="{D715F183-36D7-4502-AA14-8B6575315475}" presName="horzSpace2" presStyleCnt="0"/>
      <dgm:spPr/>
    </dgm:pt>
    <dgm:pt modelId="{45E486E6-AA7F-4F7D-8923-A349AECE8E6A}" type="pres">
      <dgm:prSet presAssocID="{D715F183-36D7-4502-AA14-8B6575315475}" presName="tx2" presStyleLbl="revTx" presStyleIdx="2" presStyleCnt="4"/>
      <dgm:spPr/>
    </dgm:pt>
    <dgm:pt modelId="{0563E5A6-7F73-4048-A168-22DBFA8651A4}" type="pres">
      <dgm:prSet presAssocID="{D715F183-36D7-4502-AA14-8B6575315475}" presName="vert2" presStyleCnt="0"/>
      <dgm:spPr/>
    </dgm:pt>
    <dgm:pt modelId="{9ED35FE7-BE7D-4E0C-AD75-523AF6C81546}" type="pres">
      <dgm:prSet presAssocID="{D715F183-36D7-4502-AA14-8B6575315475}" presName="thinLine2b" presStyleLbl="callout" presStyleIdx="1" presStyleCnt="3"/>
      <dgm:spPr/>
    </dgm:pt>
    <dgm:pt modelId="{250F188A-BF15-466E-9976-F70F70299EBC}" type="pres">
      <dgm:prSet presAssocID="{D715F183-36D7-4502-AA14-8B6575315475}" presName="vertSpace2b" presStyleCnt="0"/>
      <dgm:spPr/>
    </dgm:pt>
    <dgm:pt modelId="{39363DE2-A00F-4B35-9AC5-6925FB4D73BB}" type="pres">
      <dgm:prSet presAssocID="{8079F35F-88E2-4759-85E4-93A56BE3ED54}" presName="horz2" presStyleCnt="0"/>
      <dgm:spPr/>
    </dgm:pt>
    <dgm:pt modelId="{2014E103-86A8-48C9-A75D-3EDA50044F96}" type="pres">
      <dgm:prSet presAssocID="{8079F35F-88E2-4759-85E4-93A56BE3ED54}" presName="horzSpace2" presStyleCnt="0"/>
      <dgm:spPr/>
    </dgm:pt>
    <dgm:pt modelId="{C843DA1A-BC93-4488-94E4-BB5B52B886A2}" type="pres">
      <dgm:prSet presAssocID="{8079F35F-88E2-4759-85E4-93A56BE3ED54}" presName="tx2" presStyleLbl="revTx" presStyleIdx="3" presStyleCnt="4"/>
      <dgm:spPr/>
    </dgm:pt>
    <dgm:pt modelId="{04D5EC7E-806C-4170-84DD-6D0D10307A6F}" type="pres">
      <dgm:prSet presAssocID="{8079F35F-88E2-4759-85E4-93A56BE3ED54}" presName="vert2" presStyleCnt="0"/>
      <dgm:spPr/>
    </dgm:pt>
    <dgm:pt modelId="{4610EA2C-E1F3-4A48-9229-42FEAD00468E}" type="pres">
      <dgm:prSet presAssocID="{8079F35F-88E2-4759-85E4-93A56BE3ED54}" presName="thinLine2b" presStyleLbl="callout" presStyleIdx="2" presStyleCnt="3"/>
      <dgm:spPr/>
    </dgm:pt>
    <dgm:pt modelId="{D007A215-B4C0-4277-BBD9-EB69100B044E}" type="pres">
      <dgm:prSet presAssocID="{8079F35F-88E2-4759-85E4-93A56BE3ED54}" presName="vertSpace2b" presStyleCnt="0"/>
      <dgm:spPr/>
    </dgm:pt>
  </dgm:ptLst>
  <dgm:cxnLst>
    <dgm:cxn modelId="{41BD7D2E-6A34-4C8B-9900-13AF1A519B94}" type="presOf" srcId="{8AC40A2C-9818-45E8-B7B8-3F6F5ADF8413}" destId="{A2480375-6EFB-4884-AD40-8A161E81B2CD}" srcOrd="0" destOrd="0" presId="urn:microsoft.com/office/officeart/2008/layout/LinedList"/>
    <dgm:cxn modelId="{16016F5C-A8CE-4301-BA0F-F08626E92862}" type="presOf" srcId="{8079F35F-88E2-4759-85E4-93A56BE3ED54}" destId="{C843DA1A-BC93-4488-94E4-BB5B52B886A2}" srcOrd="0" destOrd="0" presId="urn:microsoft.com/office/officeart/2008/layout/LinedList"/>
    <dgm:cxn modelId="{7BC28854-C64D-44BB-B5E9-7EDCACF30560}" srcId="{8AC40A2C-9818-45E8-B7B8-3F6F5ADF8413}" destId="{8079F35F-88E2-4759-85E4-93A56BE3ED54}" srcOrd="2" destOrd="0" parTransId="{5A336473-2555-4F8B-B752-65C6BC09B020}" sibTransId="{6E8319A3-839C-4BFD-941B-C73202EA9450}"/>
    <dgm:cxn modelId="{01B7BF8B-A86E-4257-84B9-CB417245A723}" srcId="{9E9819EC-7839-43D0-AB58-C3F8E01A4F75}" destId="{8AC40A2C-9818-45E8-B7B8-3F6F5ADF8413}" srcOrd="0" destOrd="0" parTransId="{ECB2BD93-B24A-4CE9-B719-80D3218BBA55}" sibTransId="{4F82D8BE-2D45-4366-9682-1FC3B9FDDB97}"/>
    <dgm:cxn modelId="{C0AC4E9F-1208-4B85-B773-82678A3B829C}" type="presOf" srcId="{D715F183-36D7-4502-AA14-8B6575315475}" destId="{45E486E6-AA7F-4F7D-8923-A349AECE8E6A}" srcOrd="0" destOrd="0" presId="urn:microsoft.com/office/officeart/2008/layout/LinedList"/>
    <dgm:cxn modelId="{ABFDEEA4-E95A-467C-9503-384953DDADB4}" type="presOf" srcId="{9E9819EC-7839-43D0-AB58-C3F8E01A4F75}" destId="{451AAA51-F50D-427E-89AA-185B10823D28}" srcOrd="0" destOrd="0" presId="urn:microsoft.com/office/officeart/2008/layout/LinedList"/>
    <dgm:cxn modelId="{36EBC0E3-8B0C-4DEE-845F-619F3A2FE821}" srcId="{8AC40A2C-9818-45E8-B7B8-3F6F5ADF8413}" destId="{D715F183-36D7-4502-AA14-8B6575315475}" srcOrd="1" destOrd="0" parTransId="{6465D925-80AA-4530-9873-B7CABCDD91F5}" sibTransId="{1BBBBFD8-9564-463A-BC45-746FD80D0C67}"/>
    <dgm:cxn modelId="{1EFE36E7-B216-43CC-8641-229799D57E62}" srcId="{8AC40A2C-9818-45E8-B7B8-3F6F5ADF8413}" destId="{61C87CC2-1D24-4397-8578-4736442A5231}" srcOrd="0" destOrd="0" parTransId="{6D3B731F-43E3-4CB9-8C1E-C7F066E806E9}" sibTransId="{9661EDCA-3B85-4E9E-A4AF-E6A9C2B8532F}"/>
    <dgm:cxn modelId="{D60F84E9-52BC-48A4-B979-A3D86EF9ADE7}" type="presOf" srcId="{61C87CC2-1D24-4397-8578-4736442A5231}" destId="{A6508954-532A-4C87-BC62-5EA9FC26D5E2}" srcOrd="0" destOrd="0" presId="urn:microsoft.com/office/officeart/2008/layout/LinedList"/>
    <dgm:cxn modelId="{63E70AC0-BF41-43B6-BC2D-2C1F2376D125}" type="presParOf" srcId="{451AAA51-F50D-427E-89AA-185B10823D28}" destId="{BB524D76-1870-4409-AC51-E589623DCBE0}" srcOrd="0" destOrd="0" presId="urn:microsoft.com/office/officeart/2008/layout/LinedList"/>
    <dgm:cxn modelId="{BA5EA5D7-2E03-4F01-A7C6-77BAAA65950E}" type="presParOf" srcId="{451AAA51-F50D-427E-89AA-185B10823D28}" destId="{788B949B-F577-477F-9F73-2261C2ABC4C1}" srcOrd="1" destOrd="0" presId="urn:microsoft.com/office/officeart/2008/layout/LinedList"/>
    <dgm:cxn modelId="{4E4F6D1B-FDB7-4E12-BE69-D00FB1AC3319}" type="presParOf" srcId="{788B949B-F577-477F-9F73-2261C2ABC4C1}" destId="{A2480375-6EFB-4884-AD40-8A161E81B2CD}" srcOrd="0" destOrd="0" presId="urn:microsoft.com/office/officeart/2008/layout/LinedList"/>
    <dgm:cxn modelId="{528BAE86-D6A3-42B6-934A-D0F5CBAAB0B6}" type="presParOf" srcId="{788B949B-F577-477F-9F73-2261C2ABC4C1}" destId="{C44EF7D8-2A82-4796-AEDE-70294B3B91C1}" srcOrd="1" destOrd="0" presId="urn:microsoft.com/office/officeart/2008/layout/LinedList"/>
    <dgm:cxn modelId="{44E7701F-3702-46ED-8CB8-4E5459FF8832}" type="presParOf" srcId="{C44EF7D8-2A82-4796-AEDE-70294B3B91C1}" destId="{A0DD22A0-A1A9-48EF-A5EC-44BCD0104365}" srcOrd="0" destOrd="0" presId="urn:microsoft.com/office/officeart/2008/layout/LinedList"/>
    <dgm:cxn modelId="{89023B29-9460-4868-9ECC-CD8A7A38137B}" type="presParOf" srcId="{C44EF7D8-2A82-4796-AEDE-70294B3B91C1}" destId="{9A6552BF-7352-424D-ACB3-99AD7C318DC0}" srcOrd="1" destOrd="0" presId="urn:microsoft.com/office/officeart/2008/layout/LinedList"/>
    <dgm:cxn modelId="{A1543DD9-A65A-465A-9F92-88F105CD57E2}" type="presParOf" srcId="{9A6552BF-7352-424D-ACB3-99AD7C318DC0}" destId="{8192C42D-9F7C-4C08-977A-09641B93D07B}" srcOrd="0" destOrd="0" presId="urn:microsoft.com/office/officeart/2008/layout/LinedList"/>
    <dgm:cxn modelId="{4F429DB3-7B07-4FB5-894B-5AB28B357D53}" type="presParOf" srcId="{9A6552BF-7352-424D-ACB3-99AD7C318DC0}" destId="{A6508954-532A-4C87-BC62-5EA9FC26D5E2}" srcOrd="1" destOrd="0" presId="urn:microsoft.com/office/officeart/2008/layout/LinedList"/>
    <dgm:cxn modelId="{136A8D52-F71A-4958-BB12-0C117E89BC99}" type="presParOf" srcId="{9A6552BF-7352-424D-ACB3-99AD7C318DC0}" destId="{6ABF830C-DE81-415E-9AF3-BC1DF8748FC3}" srcOrd="2" destOrd="0" presId="urn:microsoft.com/office/officeart/2008/layout/LinedList"/>
    <dgm:cxn modelId="{A5701DD4-B950-446B-8402-5E8A37B3494E}" type="presParOf" srcId="{C44EF7D8-2A82-4796-AEDE-70294B3B91C1}" destId="{4385DAC2-E1F1-4EBF-A073-39208485F752}" srcOrd="2" destOrd="0" presId="urn:microsoft.com/office/officeart/2008/layout/LinedList"/>
    <dgm:cxn modelId="{454F8F83-7288-4E3F-B360-23FCEEF82EBC}" type="presParOf" srcId="{C44EF7D8-2A82-4796-AEDE-70294B3B91C1}" destId="{20A1A443-456A-4E30-B46C-5261FAC2CEAC}" srcOrd="3" destOrd="0" presId="urn:microsoft.com/office/officeart/2008/layout/LinedList"/>
    <dgm:cxn modelId="{2B378F10-4CDC-488B-8ED3-8FF95F940B7B}" type="presParOf" srcId="{C44EF7D8-2A82-4796-AEDE-70294B3B91C1}" destId="{CFA45D16-0B11-4263-A96F-28D850EFC355}" srcOrd="4" destOrd="0" presId="urn:microsoft.com/office/officeart/2008/layout/LinedList"/>
    <dgm:cxn modelId="{0524692D-BFA8-4D7A-8025-E5EE261CE5A3}" type="presParOf" srcId="{CFA45D16-0B11-4263-A96F-28D850EFC355}" destId="{9566269F-0CA5-4AAA-9479-4A99682BAEF3}" srcOrd="0" destOrd="0" presId="urn:microsoft.com/office/officeart/2008/layout/LinedList"/>
    <dgm:cxn modelId="{44373E2C-70CE-4AA2-8C33-FCC37F1C6D97}" type="presParOf" srcId="{CFA45D16-0B11-4263-A96F-28D850EFC355}" destId="{45E486E6-AA7F-4F7D-8923-A349AECE8E6A}" srcOrd="1" destOrd="0" presId="urn:microsoft.com/office/officeart/2008/layout/LinedList"/>
    <dgm:cxn modelId="{B5EF9DEC-9DE9-44C3-A344-2DDB8617D614}" type="presParOf" srcId="{CFA45D16-0B11-4263-A96F-28D850EFC355}" destId="{0563E5A6-7F73-4048-A168-22DBFA8651A4}" srcOrd="2" destOrd="0" presId="urn:microsoft.com/office/officeart/2008/layout/LinedList"/>
    <dgm:cxn modelId="{E9E2FD7F-0AC4-4B58-A8DD-29F40E7680D2}" type="presParOf" srcId="{C44EF7D8-2A82-4796-AEDE-70294B3B91C1}" destId="{9ED35FE7-BE7D-4E0C-AD75-523AF6C81546}" srcOrd="5" destOrd="0" presId="urn:microsoft.com/office/officeart/2008/layout/LinedList"/>
    <dgm:cxn modelId="{BEE0B69F-11D3-4410-A2E9-30054062A886}" type="presParOf" srcId="{C44EF7D8-2A82-4796-AEDE-70294B3B91C1}" destId="{250F188A-BF15-466E-9976-F70F70299EBC}" srcOrd="6" destOrd="0" presId="urn:microsoft.com/office/officeart/2008/layout/LinedList"/>
    <dgm:cxn modelId="{7126E40D-1C0E-4492-8903-3837F448E97F}" type="presParOf" srcId="{C44EF7D8-2A82-4796-AEDE-70294B3B91C1}" destId="{39363DE2-A00F-4B35-9AC5-6925FB4D73BB}" srcOrd="7" destOrd="0" presId="urn:microsoft.com/office/officeart/2008/layout/LinedList"/>
    <dgm:cxn modelId="{704DF442-91AB-42AD-B920-970267B3CD2F}" type="presParOf" srcId="{39363DE2-A00F-4B35-9AC5-6925FB4D73BB}" destId="{2014E103-86A8-48C9-A75D-3EDA50044F96}" srcOrd="0" destOrd="0" presId="urn:microsoft.com/office/officeart/2008/layout/LinedList"/>
    <dgm:cxn modelId="{F3377AB7-C277-47BB-9256-42CC9D4D7964}" type="presParOf" srcId="{39363DE2-A00F-4B35-9AC5-6925FB4D73BB}" destId="{C843DA1A-BC93-4488-94E4-BB5B52B886A2}" srcOrd="1" destOrd="0" presId="urn:microsoft.com/office/officeart/2008/layout/LinedList"/>
    <dgm:cxn modelId="{DC1CE832-CC3B-4DCE-955E-D9DF483DAF76}" type="presParOf" srcId="{39363DE2-A00F-4B35-9AC5-6925FB4D73BB}" destId="{04D5EC7E-806C-4170-84DD-6D0D10307A6F}" srcOrd="2" destOrd="0" presId="urn:microsoft.com/office/officeart/2008/layout/LinedList"/>
    <dgm:cxn modelId="{9894E0D4-FC83-4C0D-B88F-798A561ACC26}" type="presParOf" srcId="{C44EF7D8-2A82-4796-AEDE-70294B3B91C1}" destId="{4610EA2C-E1F3-4A48-9229-42FEAD00468E}" srcOrd="8" destOrd="0" presId="urn:microsoft.com/office/officeart/2008/layout/LinedList"/>
    <dgm:cxn modelId="{C2896D2C-C8A3-4E29-B9D5-8976D4B9AAD7}" type="presParOf" srcId="{C44EF7D8-2A82-4796-AEDE-70294B3B91C1}" destId="{D007A215-B4C0-4277-BBD9-EB69100B044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2CE51-8D45-4393-865D-8B2968C6C50C}">
      <dsp:nvSpPr>
        <dsp:cNvPr id="0" name=""/>
        <dsp:cNvSpPr/>
      </dsp:nvSpPr>
      <dsp:spPr>
        <a:xfrm rot="5400000">
          <a:off x="6171497" y="-3576025"/>
          <a:ext cx="1397000" cy="890359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Airbnb Hosts, Accommodations, Amenities, Reviews, Neighborhood, </a:t>
          </a:r>
          <a:r>
            <a:rPr lang="en-US" sz="1600" kern="1200" dirty="0" err="1"/>
            <a:t>zipcode</a:t>
          </a:r>
          <a:r>
            <a:rPr lang="en-US" sz="1600" kern="1200" dirty="0"/>
            <a:t> and location details in Denver Neighborhood in csv files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Separate datasets for Host listings and their corresponding reviews</a:t>
          </a:r>
        </a:p>
      </dsp:txBody>
      <dsp:txXfrm rot="-5400000">
        <a:off x="2418201" y="245467"/>
        <a:ext cx="8835397" cy="1260608"/>
      </dsp:txXfrm>
    </dsp:sp>
    <dsp:sp modelId="{5FB6B845-D5F2-457D-A185-C656229DCC0A}">
      <dsp:nvSpPr>
        <dsp:cNvPr id="0" name=""/>
        <dsp:cNvSpPr/>
      </dsp:nvSpPr>
      <dsp:spPr>
        <a:xfrm>
          <a:off x="255" y="2645"/>
          <a:ext cx="2417944" cy="1746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Inside - Airbnb</a:t>
          </a:r>
        </a:p>
      </dsp:txBody>
      <dsp:txXfrm>
        <a:off x="85500" y="87890"/>
        <a:ext cx="2247454" cy="1575760"/>
      </dsp:txXfrm>
    </dsp:sp>
    <dsp:sp modelId="{3F269A08-A5BD-4764-9B80-41CB4FFFBC92}">
      <dsp:nvSpPr>
        <dsp:cNvPr id="0" name=""/>
        <dsp:cNvSpPr/>
      </dsp:nvSpPr>
      <dsp:spPr>
        <a:xfrm rot="5400000">
          <a:off x="6187367" y="-1724347"/>
          <a:ext cx="1397000" cy="8867361"/>
        </a:xfrm>
        <a:prstGeom prst="round2SameRect">
          <a:avLst/>
        </a:prstGeom>
        <a:solidFill>
          <a:schemeClr val="accent2">
            <a:tint val="40000"/>
            <a:alpha val="90000"/>
            <a:hueOff val="1762068"/>
            <a:satOff val="-29748"/>
            <a:lumOff val="-185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762068"/>
              <a:satOff val="-29748"/>
              <a:lumOff val="-18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Restaurants details like Name, address,  in Denver Neighborhood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in csv files</a:t>
          </a:r>
        </a:p>
      </dsp:txBody>
      <dsp:txXfrm rot="-5400000">
        <a:off x="2452187" y="2079029"/>
        <a:ext cx="8799165" cy="1260608"/>
      </dsp:txXfrm>
    </dsp:sp>
    <dsp:sp modelId="{99D1CFD9-3E2C-450F-A7C7-3C59E1BB2FA1}">
      <dsp:nvSpPr>
        <dsp:cNvPr id="0" name=""/>
        <dsp:cNvSpPr/>
      </dsp:nvSpPr>
      <dsp:spPr>
        <a:xfrm>
          <a:off x="255" y="1836208"/>
          <a:ext cx="2451931" cy="1746250"/>
        </a:xfrm>
        <a:prstGeom prst="roundRect">
          <a:avLst/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Yelp</a:t>
          </a:r>
        </a:p>
      </dsp:txBody>
      <dsp:txXfrm>
        <a:off x="85500" y="1921453"/>
        <a:ext cx="2281441" cy="1575760"/>
      </dsp:txXfrm>
    </dsp:sp>
    <dsp:sp modelId="{6DA86E27-C06A-4752-B2C3-D31E5F2AC6D9}">
      <dsp:nvSpPr>
        <dsp:cNvPr id="0" name=""/>
        <dsp:cNvSpPr/>
      </dsp:nvSpPr>
      <dsp:spPr>
        <a:xfrm rot="5400000">
          <a:off x="6164996" y="87802"/>
          <a:ext cx="1397000" cy="8910186"/>
        </a:xfrm>
        <a:prstGeom prst="round2SameRect">
          <a:avLst/>
        </a:prstGeom>
        <a:solidFill>
          <a:schemeClr val="accent2">
            <a:tint val="40000"/>
            <a:alpha val="90000"/>
            <a:hueOff val="3524137"/>
            <a:satOff val="-59496"/>
            <a:lumOff val="-370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524137"/>
              <a:satOff val="-59496"/>
              <a:lumOff val="-37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Availability of Mode of transportation details like air , ferry, rail and bus details in Denver neighborhood in csv files</a:t>
          </a:r>
        </a:p>
      </dsp:txBody>
      <dsp:txXfrm rot="-5400000">
        <a:off x="2408403" y="3912591"/>
        <a:ext cx="8841990" cy="1260608"/>
      </dsp:txXfrm>
    </dsp:sp>
    <dsp:sp modelId="{446767C0-445D-4C77-B69B-0A8D485BF6B2}">
      <dsp:nvSpPr>
        <dsp:cNvPr id="0" name=""/>
        <dsp:cNvSpPr/>
      </dsp:nvSpPr>
      <dsp:spPr>
        <a:xfrm>
          <a:off x="255" y="3669771"/>
          <a:ext cx="2408146" cy="1746250"/>
        </a:xfrm>
        <a:prstGeom prst="round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Transportation Statistics</a:t>
          </a:r>
        </a:p>
      </dsp:txBody>
      <dsp:txXfrm>
        <a:off x="85500" y="3755016"/>
        <a:ext cx="2237656" cy="1575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2CE51-8D45-4393-865D-8B2968C6C50C}">
      <dsp:nvSpPr>
        <dsp:cNvPr id="0" name=""/>
        <dsp:cNvSpPr/>
      </dsp:nvSpPr>
      <dsp:spPr>
        <a:xfrm rot="5400000">
          <a:off x="6348239" y="-3796886"/>
          <a:ext cx="1043516" cy="8903593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accent1">
                  <a:lumMod val="75000"/>
                </a:schemeClr>
              </a:solidFill>
            </a:rPr>
            <a:t>Airbnb Hosts, Accommodations, Amenities, Reviews, Neighborhood, zip code and location details</a:t>
          </a:r>
        </a:p>
      </dsp:txBody>
      <dsp:txXfrm rot="-5400000">
        <a:off x="2418201" y="184092"/>
        <a:ext cx="8852653" cy="941636"/>
      </dsp:txXfrm>
    </dsp:sp>
    <dsp:sp modelId="{5FB6B845-D5F2-457D-A185-C656229DCC0A}">
      <dsp:nvSpPr>
        <dsp:cNvPr id="0" name=""/>
        <dsp:cNvSpPr/>
      </dsp:nvSpPr>
      <dsp:spPr>
        <a:xfrm>
          <a:off x="255" y="2711"/>
          <a:ext cx="2417944" cy="1304395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Inside - Airbnb</a:t>
          </a:r>
        </a:p>
      </dsp:txBody>
      <dsp:txXfrm>
        <a:off x="63930" y="66386"/>
        <a:ext cx="2290594" cy="1177045"/>
      </dsp:txXfrm>
    </dsp:sp>
    <dsp:sp modelId="{3F269A08-A5BD-4764-9B80-41CB4FFFBC92}">
      <dsp:nvSpPr>
        <dsp:cNvPr id="0" name=""/>
        <dsp:cNvSpPr/>
      </dsp:nvSpPr>
      <dsp:spPr>
        <a:xfrm rot="5400000">
          <a:off x="6364109" y="-2409154"/>
          <a:ext cx="1043516" cy="8867361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accent1">
                  <a:lumMod val="75000"/>
                </a:schemeClr>
              </a:solidFill>
            </a:rPr>
            <a:t>Restaurant details like Name, address etc.</a:t>
          </a:r>
        </a:p>
      </dsp:txBody>
      <dsp:txXfrm rot="-5400000">
        <a:off x="2452187" y="1553708"/>
        <a:ext cx="8816421" cy="941636"/>
      </dsp:txXfrm>
    </dsp:sp>
    <dsp:sp modelId="{99D1CFD9-3E2C-450F-A7C7-3C59E1BB2FA1}">
      <dsp:nvSpPr>
        <dsp:cNvPr id="0" name=""/>
        <dsp:cNvSpPr/>
      </dsp:nvSpPr>
      <dsp:spPr>
        <a:xfrm>
          <a:off x="255" y="1372327"/>
          <a:ext cx="2451931" cy="1304395"/>
        </a:xfrm>
        <a:prstGeom prst="roundRect">
          <a:avLst/>
        </a:prstGeom>
        <a:solidFill>
          <a:schemeClr val="accent1">
            <a:lumMod val="60000"/>
            <a:lumOff val="40000"/>
            <a:alpha val="7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Yelp</a:t>
          </a:r>
        </a:p>
      </dsp:txBody>
      <dsp:txXfrm>
        <a:off x="63930" y="1436002"/>
        <a:ext cx="2324581" cy="1177045"/>
      </dsp:txXfrm>
    </dsp:sp>
    <dsp:sp modelId="{6DA86E27-C06A-4752-B2C3-D31E5F2AC6D9}">
      <dsp:nvSpPr>
        <dsp:cNvPr id="0" name=""/>
        <dsp:cNvSpPr/>
      </dsp:nvSpPr>
      <dsp:spPr>
        <a:xfrm rot="5400000">
          <a:off x="6341737" y="-1060951"/>
          <a:ext cx="1043516" cy="8910186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accent1">
                  <a:lumMod val="75000"/>
                </a:schemeClr>
              </a:solidFill>
            </a:rPr>
            <a:t>Availability of Mode of transportation like air, ferry, rail and bus details</a:t>
          </a:r>
        </a:p>
      </dsp:txBody>
      <dsp:txXfrm rot="-5400000">
        <a:off x="2408402" y="2923324"/>
        <a:ext cx="8859246" cy="941636"/>
      </dsp:txXfrm>
    </dsp:sp>
    <dsp:sp modelId="{446767C0-445D-4C77-B69B-0A8D485BF6B2}">
      <dsp:nvSpPr>
        <dsp:cNvPr id="0" name=""/>
        <dsp:cNvSpPr/>
      </dsp:nvSpPr>
      <dsp:spPr>
        <a:xfrm>
          <a:off x="255" y="2741943"/>
          <a:ext cx="2408146" cy="1304395"/>
        </a:xfrm>
        <a:prstGeom prst="roundRect">
          <a:avLst/>
        </a:prstGeom>
        <a:solidFill>
          <a:schemeClr val="accent1">
            <a:lumMod val="40000"/>
            <a:lumOff val="60000"/>
            <a:alpha val="6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1">
                  <a:lumMod val="75000"/>
                </a:schemeClr>
              </a:solidFill>
            </a:rPr>
            <a:t>Transportation Statistics</a:t>
          </a:r>
        </a:p>
      </dsp:txBody>
      <dsp:txXfrm>
        <a:off x="63930" y="2805618"/>
        <a:ext cx="2280796" cy="1177045"/>
      </dsp:txXfrm>
    </dsp:sp>
    <dsp:sp modelId="{DDFA79BC-0E63-47CA-9D4F-7403B3FEF433}">
      <dsp:nvSpPr>
        <dsp:cNvPr id="0" name=""/>
        <dsp:cNvSpPr/>
      </dsp:nvSpPr>
      <dsp:spPr>
        <a:xfrm rot="5400000">
          <a:off x="6341737" y="308663"/>
          <a:ext cx="1043516" cy="8910186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accent1">
                  <a:lumMod val="75000"/>
                </a:schemeClr>
              </a:solidFill>
              <a:latin typeface="Rockwell" panose="02060603020205020403"/>
              <a:ea typeface="+mn-ea"/>
              <a:cs typeface="+mn-cs"/>
            </a:rPr>
            <a:t>Population by Neighborhood </a:t>
          </a:r>
        </a:p>
      </dsp:txBody>
      <dsp:txXfrm rot="-5400000">
        <a:off x="2408402" y="4292938"/>
        <a:ext cx="8859246" cy="941636"/>
      </dsp:txXfrm>
    </dsp:sp>
    <dsp:sp modelId="{4C034D32-A76A-40DA-92CC-48CA861DB9E0}">
      <dsp:nvSpPr>
        <dsp:cNvPr id="0" name=""/>
        <dsp:cNvSpPr/>
      </dsp:nvSpPr>
      <dsp:spPr>
        <a:xfrm>
          <a:off x="255" y="4111559"/>
          <a:ext cx="2408146" cy="1304395"/>
        </a:xfrm>
        <a:prstGeom prst="roundRect">
          <a:avLst/>
        </a:prstGeom>
        <a:solidFill>
          <a:schemeClr val="accent1">
            <a:lumMod val="20000"/>
            <a:lumOff val="8000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Population Density</a:t>
          </a:r>
        </a:p>
      </dsp:txBody>
      <dsp:txXfrm>
        <a:off x="63930" y="4175234"/>
        <a:ext cx="2280796" cy="11770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24D76-1870-4409-AC51-E589623DCBE0}">
      <dsp:nvSpPr>
        <dsp:cNvPr id="0" name=""/>
        <dsp:cNvSpPr/>
      </dsp:nvSpPr>
      <dsp:spPr>
        <a:xfrm>
          <a:off x="0" y="2816"/>
          <a:ext cx="11239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80375-6EFB-4884-AD40-8A161E81B2CD}">
      <dsp:nvSpPr>
        <dsp:cNvPr id="0" name=""/>
        <dsp:cNvSpPr/>
      </dsp:nvSpPr>
      <dsp:spPr>
        <a:xfrm>
          <a:off x="0" y="2816"/>
          <a:ext cx="3896404" cy="4919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Features</a:t>
          </a:r>
        </a:p>
      </dsp:txBody>
      <dsp:txXfrm>
        <a:off x="0" y="2816"/>
        <a:ext cx="3896404" cy="4919737"/>
      </dsp:txXfrm>
    </dsp:sp>
    <dsp:sp modelId="{A6508954-532A-4C87-BC62-5EA9FC26D5E2}">
      <dsp:nvSpPr>
        <dsp:cNvPr id="0" name=""/>
        <dsp:cNvSpPr/>
      </dsp:nvSpPr>
      <dsp:spPr>
        <a:xfrm>
          <a:off x="4034044" y="89983"/>
          <a:ext cx="7203158" cy="45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Various host listings categorized by average price</a:t>
          </a:r>
        </a:p>
      </dsp:txBody>
      <dsp:txXfrm>
        <a:off x="4034044" y="89983"/>
        <a:ext cx="7203158" cy="455898"/>
      </dsp:txXfrm>
    </dsp:sp>
    <dsp:sp modelId="{4385DAC2-E1F1-4EBF-A073-39208485F752}">
      <dsp:nvSpPr>
        <dsp:cNvPr id="0" name=""/>
        <dsp:cNvSpPr/>
      </dsp:nvSpPr>
      <dsp:spPr>
        <a:xfrm>
          <a:off x="3896404" y="545881"/>
          <a:ext cx="7340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E486E6-AA7F-4F7D-8923-A349AECE8E6A}">
      <dsp:nvSpPr>
        <dsp:cNvPr id="0" name=""/>
        <dsp:cNvSpPr/>
      </dsp:nvSpPr>
      <dsp:spPr>
        <a:xfrm>
          <a:off x="4034044" y="633047"/>
          <a:ext cx="7203158" cy="47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Monthly average price analysis</a:t>
          </a:r>
        </a:p>
      </dsp:txBody>
      <dsp:txXfrm>
        <a:off x="4034044" y="633047"/>
        <a:ext cx="7203158" cy="475772"/>
      </dsp:txXfrm>
    </dsp:sp>
    <dsp:sp modelId="{9ED35FE7-BE7D-4E0C-AD75-523AF6C81546}">
      <dsp:nvSpPr>
        <dsp:cNvPr id="0" name=""/>
        <dsp:cNvSpPr/>
      </dsp:nvSpPr>
      <dsp:spPr>
        <a:xfrm>
          <a:off x="3896404" y="1108819"/>
          <a:ext cx="7340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3DA1A-BC93-4488-94E4-BB5B52B886A2}">
      <dsp:nvSpPr>
        <dsp:cNvPr id="0" name=""/>
        <dsp:cNvSpPr/>
      </dsp:nvSpPr>
      <dsp:spPr>
        <a:xfrm>
          <a:off x="4034044" y="1195986"/>
          <a:ext cx="7203158" cy="55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Review count and review rates by neighborhood are available </a:t>
          </a:r>
        </a:p>
      </dsp:txBody>
      <dsp:txXfrm>
        <a:off x="4034044" y="1195986"/>
        <a:ext cx="7203158" cy="551659"/>
      </dsp:txXfrm>
    </dsp:sp>
    <dsp:sp modelId="{4610EA2C-E1F3-4A48-9229-42FEAD00468E}">
      <dsp:nvSpPr>
        <dsp:cNvPr id="0" name=""/>
        <dsp:cNvSpPr/>
      </dsp:nvSpPr>
      <dsp:spPr>
        <a:xfrm>
          <a:off x="3896404" y="1747645"/>
          <a:ext cx="7340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49311-1F86-4E9F-B988-D63FADD77A33}">
      <dsp:nvSpPr>
        <dsp:cNvPr id="0" name=""/>
        <dsp:cNvSpPr/>
      </dsp:nvSpPr>
      <dsp:spPr>
        <a:xfrm>
          <a:off x="4034044" y="1834811"/>
          <a:ext cx="7203158" cy="728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Availability of transportation facilities(air, ferry, bus or rail) for neighborhood in Denver, Colorado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4034044" y="1834811"/>
        <a:ext cx="7203158" cy="728798"/>
      </dsp:txXfrm>
    </dsp:sp>
    <dsp:sp modelId="{A88C3369-5317-4150-ADB1-8E687B528A8D}">
      <dsp:nvSpPr>
        <dsp:cNvPr id="0" name=""/>
        <dsp:cNvSpPr/>
      </dsp:nvSpPr>
      <dsp:spPr>
        <a:xfrm>
          <a:off x="3896404" y="2563610"/>
          <a:ext cx="7340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BE17C-3CF2-40C2-92E3-7962DE0DDA8A}">
      <dsp:nvSpPr>
        <dsp:cNvPr id="0" name=""/>
        <dsp:cNvSpPr/>
      </dsp:nvSpPr>
      <dsp:spPr>
        <a:xfrm>
          <a:off x="4034044" y="2650777"/>
          <a:ext cx="7203158" cy="42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Population density of neighborhood in Denver, Colorado</a:t>
          </a:r>
        </a:p>
      </dsp:txBody>
      <dsp:txXfrm>
        <a:off x="4034044" y="2650777"/>
        <a:ext cx="7203158" cy="420124"/>
      </dsp:txXfrm>
    </dsp:sp>
    <dsp:sp modelId="{CBAF8B14-B127-4139-9859-22E4D200E733}">
      <dsp:nvSpPr>
        <dsp:cNvPr id="0" name=""/>
        <dsp:cNvSpPr/>
      </dsp:nvSpPr>
      <dsp:spPr>
        <a:xfrm>
          <a:off x="3896404" y="3070902"/>
          <a:ext cx="7340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C8278-8626-4323-863F-F2ED8402CCBB}">
      <dsp:nvSpPr>
        <dsp:cNvPr id="0" name=""/>
        <dsp:cNvSpPr/>
      </dsp:nvSpPr>
      <dsp:spPr>
        <a:xfrm>
          <a:off x="4034044" y="3158068"/>
          <a:ext cx="7203158" cy="1743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Restaurants in neighborhood in Denver, Colorado</a:t>
          </a:r>
        </a:p>
      </dsp:txBody>
      <dsp:txXfrm>
        <a:off x="4034044" y="3158068"/>
        <a:ext cx="7203158" cy="1743329"/>
      </dsp:txXfrm>
    </dsp:sp>
    <dsp:sp modelId="{FFB941C0-4587-4379-9428-F64735539EA9}">
      <dsp:nvSpPr>
        <dsp:cNvPr id="0" name=""/>
        <dsp:cNvSpPr/>
      </dsp:nvSpPr>
      <dsp:spPr>
        <a:xfrm>
          <a:off x="3896404" y="4901397"/>
          <a:ext cx="7340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24D76-1870-4409-AC51-E589623DCBE0}">
      <dsp:nvSpPr>
        <dsp:cNvPr id="0" name=""/>
        <dsp:cNvSpPr/>
      </dsp:nvSpPr>
      <dsp:spPr>
        <a:xfrm>
          <a:off x="0" y="0"/>
          <a:ext cx="109823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80375-6EFB-4884-AD40-8A161E81B2CD}">
      <dsp:nvSpPr>
        <dsp:cNvPr id="0" name=""/>
        <dsp:cNvSpPr/>
      </dsp:nvSpPr>
      <dsp:spPr>
        <a:xfrm>
          <a:off x="0" y="0"/>
          <a:ext cx="3222941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b="1" kern="1200" dirty="0"/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Challenges</a:t>
          </a:r>
        </a:p>
      </dsp:txBody>
      <dsp:txXfrm>
        <a:off x="0" y="0"/>
        <a:ext cx="3222941" cy="5418667"/>
      </dsp:txXfrm>
    </dsp:sp>
    <dsp:sp modelId="{A6508954-532A-4C87-BC62-5EA9FC26D5E2}">
      <dsp:nvSpPr>
        <dsp:cNvPr id="0" name=""/>
        <dsp:cNvSpPr/>
      </dsp:nvSpPr>
      <dsp:spPr>
        <a:xfrm>
          <a:off x="3368371" y="84666"/>
          <a:ext cx="7610836" cy="169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Huge data set of airbnb – Lot of </a:t>
          </a:r>
          <a:r>
            <a:rPr lang="en-US" sz="3200" b="0" kern="1200" dirty="0"/>
            <a:t>cleaning</a:t>
          </a:r>
          <a:r>
            <a:rPr lang="en-US" sz="3200" kern="1200" dirty="0"/>
            <a:t> required</a:t>
          </a:r>
        </a:p>
      </dsp:txBody>
      <dsp:txXfrm>
        <a:off x="3368371" y="84666"/>
        <a:ext cx="7610836" cy="1693333"/>
      </dsp:txXfrm>
    </dsp:sp>
    <dsp:sp modelId="{4385DAC2-E1F1-4EBF-A073-39208485F752}">
      <dsp:nvSpPr>
        <dsp:cNvPr id="0" name=""/>
        <dsp:cNvSpPr/>
      </dsp:nvSpPr>
      <dsp:spPr>
        <a:xfrm>
          <a:off x="3222941" y="1778000"/>
          <a:ext cx="77562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E486E6-AA7F-4F7D-8923-A349AECE8E6A}">
      <dsp:nvSpPr>
        <dsp:cNvPr id="0" name=""/>
        <dsp:cNvSpPr/>
      </dsp:nvSpPr>
      <dsp:spPr>
        <a:xfrm>
          <a:off x="3368371" y="1862666"/>
          <a:ext cx="7610836" cy="169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Mapping each dataset with Zip code and corresponding Neighborhoods</a:t>
          </a:r>
        </a:p>
      </dsp:txBody>
      <dsp:txXfrm>
        <a:off x="3368371" y="1862666"/>
        <a:ext cx="7610836" cy="1693333"/>
      </dsp:txXfrm>
    </dsp:sp>
    <dsp:sp modelId="{9ED35FE7-BE7D-4E0C-AD75-523AF6C81546}">
      <dsp:nvSpPr>
        <dsp:cNvPr id="0" name=""/>
        <dsp:cNvSpPr/>
      </dsp:nvSpPr>
      <dsp:spPr>
        <a:xfrm>
          <a:off x="3222941" y="3556000"/>
          <a:ext cx="77562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3DA1A-BC93-4488-94E4-BB5B52B886A2}">
      <dsp:nvSpPr>
        <dsp:cNvPr id="0" name=""/>
        <dsp:cNvSpPr/>
      </dsp:nvSpPr>
      <dsp:spPr>
        <a:xfrm>
          <a:off x="3368371" y="3640666"/>
          <a:ext cx="7610836" cy="169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Yelp scrapper tool to gather specific data for Denver Neighborhood</a:t>
          </a:r>
        </a:p>
      </dsp:txBody>
      <dsp:txXfrm>
        <a:off x="3368371" y="3640666"/>
        <a:ext cx="7610836" cy="1693333"/>
      </dsp:txXfrm>
    </dsp:sp>
    <dsp:sp modelId="{4610EA2C-E1F3-4A48-9229-42FEAD00468E}">
      <dsp:nvSpPr>
        <dsp:cNvPr id="0" name=""/>
        <dsp:cNvSpPr/>
      </dsp:nvSpPr>
      <dsp:spPr>
        <a:xfrm>
          <a:off x="3222941" y="5334000"/>
          <a:ext cx="77562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7B9C9099-D7CF-4E93-81BD-164E3CD2851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47950819"/>
              </p:ext>
            </p:extLst>
          </p:nvPr>
        </p:nvGraphicFramePr>
        <p:xfrm>
          <a:off x="530225" y="266700"/>
          <a:ext cx="1132205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elp.com/dataset/challenge" TargetMode="External"/><Relationship Id="rId2" Type="http://schemas.openxmlformats.org/officeDocument/2006/relationships/hyperlink" Target="http://insideairbnb.com/get-the-dat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isticalatlas.com/place/Colorado/Denver/Population" TargetMode="External"/><Relationship Id="rId5" Type="http://schemas.openxmlformats.org/officeDocument/2006/relationships/hyperlink" Target="https://www.bts.gov/" TargetMode="External"/><Relationship Id="rId4" Type="http://schemas.openxmlformats.org/officeDocument/2006/relationships/hyperlink" Target="http://www.yelpdatascrap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F196D1-FC78-474D-A1A6-568CD47A0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025" y="2501013"/>
            <a:ext cx="9435152" cy="789673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Visualizing Airbnb - Denver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66C67-3DCD-48BC-A9B0-27ED0E825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015" y="5111627"/>
            <a:ext cx="11091863" cy="1618781"/>
          </a:xfrm>
        </p:spPr>
        <p:txBody>
          <a:bodyPr>
            <a:norm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			</a:t>
            </a:r>
          </a:p>
          <a:p>
            <a:pPr algn="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Harika </a:t>
            </a:r>
            <a:r>
              <a:rPr lang="en-US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Dammalapati 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Vanitha Himagirish</a:t>
            </a:r>
          </a:p>
          <a:p>
            <a:pPr algn="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		Professor : Dr. Sam Ramanujan</a:t>
            </a:r>
          </a:p>
          <a:p>
            <a:pPr algn="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University of Central Missouri</a:t>
            </a:r>
          </a:p>
          <a:p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B6989F-C2E7-46A0-A933-3B9917B8EFAF}"/>
              </a:ext>
            </a:extLst>
          </p:cNvPr>
          <p:cNvSpPr txBox="1"/>
          <p:nvPr/>
        </p:nvSpPr>
        <p:spPr>
          <a:xfrm>
            <a:off x="1056215" y="1356349"/>
            <a:ext cx="98044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</a:rPr>
              <a:t>Travel Plan Visualization </a:t>
            </a:r>
          </a:p>
          <a:p>
            <a:pPr algn="ctr"/>
            <a:r>
              <a:rPr lang="en-US" sz="4000" dirty="0"/>
              <a:t>							      </a:t>
            </a:r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 Denver Neighborhood  </a:t>
            </a:r>
          </a:p>
        </p:txBody>
      </p:sp>
    </p:spTree>
    <p:extLst>
      <p:ext uri="{BB962C8B-B14F-4D97-AF65-F5344CB8AC3E}">
        <p14:creationId xmlns:p14="http://schemas.microsoft.com/office/powerpoint/2010/main" val="282176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70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72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4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6CAA79B-D3D6-4407-86B2-8814DA4A10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0004361"/>
              </p:ext>
            </p:extLst>
          </p:nvPr>
        </p:nvGraphicFramePr>
        <p:xfrm>
          <a:off x="370205" y="152400"/>
          <a:ext cx="1132205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559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7CB33D-9303-4DAE-8A1C-A62D8A4D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971" y="257337"/>
            <a:ext cx="9283042" cy="41712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50E7A4E-FBDA-4CD5-B844-AC71BFC0D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685021"/>
              </p:ext>
            </p:extLst>
          </p:nvPr>
        </p:nvGraphicFramePr>
        <p:xfrm>
          <a:off x="261938" y="474730"/>
          <a:ext cx="11239500" cy="4991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738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7CB33D-9303-4DAE-8A1C-A62D8A4D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971" y="257337"/>
            <a:ext cx="9283042" cy="41712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50E7A4E-FBDA-4CD5-B844-AC71BFC0D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4631969"/>
              </p:ext>
            </p:extLst>
          </p:nvPr>
        </p:nvGraphicFramePr>
        <p:xfrm>
          <a:off x="519114" y="474729"/>
          <a:ext cx="1098232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514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1D1D7F-5202-4A97-B054-4059FC84F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081" y="570056"/>
            <a:ext cx="8160543" cy="4543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2C3236-84E8-4C58-B33E-BB2FF23DED28}"/>
              </a:ext>
            </a:extLst>
          </p:cNvPr>
          <p:cNvSpPr txBox="1"/>
          <p:nvPr/>
        </p:nvSpPr>
        <p:spPr>
          <a:xfrm>
            <a:off x="380114" y="6173763"/>
            <a:ext cx="1000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Navigate through the visualization – About the Project</a:t>
            </a:r>
          </a:p>
        </p:txBody>
      </p:sp>
    </p:spTree>
    <p:extLst>
      <p:ext uri="{BB962C8B-B14F-4D97-AF65-F5344CB8AC3E}">
        <p14:creationId xmlns:p14="http://schemas.microsoft.com/office/powerpoint/2010/main" val="250323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CDDF0C-8BD8-44BF-804D-DA8BA44716FD}"/>
              </a:ext>
            </a:extLst>
          </p:cNvPr>
          <p:cNvSpPr txBox="1"/>
          <p:nvPr/>
        </p:nvSpPr>
        <p:spPr>
          <a:xfrm>
            <a:off x="380114" y="6173763"/>
            <a:ext cx="1000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Navigate through the visualization – Lists #Accommodations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47B8C47-6A0C-49A4-BD43-C714763F2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12192000" cy="55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1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A5E26E-3E40-4F1F-8ABB-7321B50759D2}"/>
              </a:ext>
            </a:extLst>
          </p:cNvPr>
          <p:cNvSpPr txBox="1"/>
          <p:nvPr/>
        </p:nvSpPr>
        <p:spPr>
          <a:xfrm>
            <a:off x="380114" y="6173763"/>
            <a:ext cx="1000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Navigate through the visualization – Host Listings and Price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98F29-AC15-416A-A090-A3D6126D1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11349038" cy="559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1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65FA6-74B3-40A8-9C83-D4DD4BEE7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12192000" cy="54260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32B8D10-63E8-4208-B7E6-F534EA69775D}"/>
              </a:ext>
            </a:extLst>
          </p:cNvPr>
          <p:cNvSpPr txBox="1"/>
          <p:nvPr/>
        </p:nvSpPr>
        <p:spPr>
          <a:xfrm>
            <a:off x="380114" y="6173763"/>
            <a:ext cx="1000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Navigate through the visualization – Restaurant , Transport and Population details of Host </a:t>
            </a:r>
            <a:r>
              <a:rPr lang="en-US" dirty="0" err="1">
                <a:solidFill>
                  <a:schemeClr val="bg1"/>
                </a:solidFill>
              </a:rPr>
              <a:t>Accomdations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9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B4938300-8292-4E23-A12A-2544A377B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513" y="957917"/>
            <a:ext cx="9283042" cy="417127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Source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Airbnb -  </a:t>
            </a:r>
            <a:r>
              <a:rPr lang="en-US" sz="1600" dirty="0">
                <a:hlinkClick r:id="rId2"/>
              </a:rPr>
              <a:t>http://insideairbnb.com/get-the-data.html</a:t>
            </a:r>
            <a:endParaRPr lang="en-US" sz="1600" dirty="0"/>
          </a:p>
          <a:p>
            <a:pPr lvl="1"/>
            <a:r>
              <a:rPr lang="en-US" sz="1400" dirty="0"/>
              <a:t>listings_denver.csv</a:t>
            </a:r>
          </a:p>
          <a:p>
            <a:pPr lvl="1"/>
            <a:r>
              <a:rPr lang="en-US" sz="1400" dirty="0"/>
              <a:t>neighbourhoods_denver.csv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Yelp - </a:t>
            </a:r>
            <a:r>
              <a:rPr lang="en-US" sz="1600" dirty="0">
                <a:hlinkClick r:id="rId3"/>
              </a:rPr>
              <a:t>https://www.yelp.com/dataset/challenge</a:t>
            </a:r>
            <a:endParaRPr lang="en-US" sz="1600" dirty="0"/>
          </a:p>
          <a:p>
            <a:pPr marL="914400" lvl="2" indent="0">
              <a:buNone/>
            </a:pPr>
            <a:r>
              <a:rPr lang="en-US" sz="1600" dirty="0">
                <a:hlinkClick r:id="rId4"/>
              </a:rPr>
              <a:t>http://www.yelpdatascraper.com/</a:t>
            </a:r>
            <a:endParaRPr lang="en-US" sz="1600" dirty="0"/>
          </a:p>
          <a:p>
            <a:pPr lvl="1"/>
            <a:r>
              <a:rPr lang="en-US" sz="1400" dirty="0"/>
              <a:t>Yelp_Denver.csv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Transportation Statistics -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hlinkClick r:id="rId5"/>
              </a:rPr>
              <a:t>https://www.bts.gov/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Transportation_Denver.csv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Population Density - </a:t>
            </a:r>
            <a:r>
              <a:rPr lang="en-US" sz="1600" dirty="0">
                <a:solidFill>
                  <a:srgbClr val="FF0000"/>
                </a:solidFill>
                <a:hlinkClick r:id="rId6"/>
              </a:rPr>
              <a:t>https://statisticalatlas.com/place/Colorado/Denver/Population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Yelp_Denver.csv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972931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303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 Light</vt:lpstr>
      <vt:lpstr>Rockwell</vt:lpstr>
      <vt:lpstr>Segoe UI</vt:lpstr>
      <vt:lpstr>Wingdings</vt:lpstr>
      <vt:lpstr>Atlas</vt:lpstr>
      <vt:lpstr>Visualizing Airbnb - Denver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Airbnb - Denver</dc:title>
  <dc:creator>Vanitha H</dc:creator>
  <cp:lastModifiedBy>Vanitha H</cp:lastModifiedBy>
  <cp:revision>6</cp:revision>
  <dcterms:created xsi:type="dcterms:W3CDTF">2020-03-10T16:15:34Z</dcterms:created>
  <dcterms:modified xsi:type="dcterms:W3CDTF">2020-03-10T16:18:48Z</dcterms:modified>
</cp:coreProperties>
</file>