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484E-24A8-482D-9C51-0AEE9BA153F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1AD0-6712-4E61-9F87-39C9C115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ogebra.org/m/Yu6869B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Intuition behind transformers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Sarath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effectLst/>
              </a:rPr>
              <a:t>a word is characterized by the company it keeps</a:t>
            </a:r>
          </a:p>
          <a:p>
            <a:r>
              <a:rPr lang="en-US" sz="2000" dirty="0" smtClean="0"/>
              <a:t>Lets understand this by playing a simple game.</a:t>
            </a:r>
          </a:p>
          <a:p>
            <a:r>
              <a:rPr lang="en-US" sz="2000" dirty="0" smtClean="0"/>
              <a:t>Find the meaning of the word </a:t>
            </a:r>
            <a:r>
              <a:rPr lang="en-US" sz="2000" b="1" dirty="0" err="1" smtClean="0"/>
              <a:t>greebel</a:t>
            </a:r>
            <a:endParaRPr lang="en-US" sz="2000" b="1" dirty="0" smtClean="0"/>
          </a:p>
          <a:p>
            <a:r>
              <a:rPr lang="en-US" sz="2000" dirty="0" smtClean="0"/>
              <a:t>Before you go any further, Ask yourself do you know the meaning of </a:t>
            </a:r>
            <a:r>
              <a:rPr lang="en-US" sz="2000" b="1" dirty="0" err="1" smtClean="0"/>
              <a:t>greebel</a:t>
            </a:r>
            <a:r>
              <a:rPr lang="en-US" sz="2000" dirty="0" smtClean="0"/>
              <a:t>?</a:t>
            </a:r>
            <a:endParaRPr lang="en-US" sz="2000" b="1" dirty="0" smtClean="0">
              <a:effectLst/>
            </a:endParaRPr>
          </a:p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/>
              <a:t>“</a:t>
            </a:r>
            <a:r>
              <a:rPr lang="en-US" b="1" dirty="0" smtClean="0"/>
              <a:t>Everyday I got to work in a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greebel</a:t>
            </a:r>
            <a:r>
              <a:rPr lang="en-US" b="1" dirty="0" smtClean="0">
                <a:effectLst/>
              </a:rPr>
              <a:t>. There are two options for me. The 8:15 slow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greebel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b="1" dirty="0" smtClean="0">
                <a:effectLst/>
              </a:rPr>
              <a:t>takes 45 minutes, while the 8:30 fast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greebel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b="1" dirty="0" smtClean="0">
                <a:effectLst/>
              </a:rPr>
              <a:t>takes me to work in 30 minutes. If I miss both I can take the purple-line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greebel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b="1" dirty="0" smtClean="0">
                <a:effectLst/>
              </a:rPr>
              <a:t>at 8:40, but then, I will need to change twice before reaching office an hour later”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What is an Embedding?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6169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7799"/>
            <a:ext cx="7010400" cy="40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2954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Embedding is a numerical representation of text (words or tokens)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8674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>
                <a:effectLst/>
              </a:rPr>
              <a:t>Transformers </a:t>
            </a:r>
            <a:r>
              <a:rPr lang="en-US" dirty="0" smtClean="0"/>
              <a:t>every token is represented with a set of </a:t>
            </a:r>
            <a:r>
              <a:rPr lang="en-US" b="1" dirty="0" smtClean="0">
                <a:effectLst/>
              </a:rPr>
              <a:t>512 </a:t>
            </a:r>
            <a:r>
              <a:rPr lang="en-US" dirty="0" smtClean="0"/>
              <a:t>numbers (called a vector), </a:t>
            </a:r>
            <a:r>
              <a:rPr lang="en-US" b="1" dirty="0" smtClean="0">
                <a:effectLst/>
              </a:rPr>
              <a:t>BERT base</a:t>
            </a:r>
            <a:r>
              <a:rPr lang="en-US" dirty="0" smtClean="0"/>
              <a:t> is having </a:t>
            </a:r>
            <a:r>
              <a:rPr lang="en-US" b="1" dirty="0" smtClean="0">
                <a:effectLst/>
              </a:rPr>
              <a:t>728</a:t>
            </a:r>
            <a:r>
              <a:rPr lang="en-US" dirty="0" smtClean="0"/>
              <a:t> of them!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2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Attention -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Mathematically if we have the numerical representation for each word we can represent the meaning of the unknown word (here </a:t>
            </a:r>
            <a:r>
              <a:rPr lang="en-US" sz="1200" b="1" dirty="0" err="1" smtClean="0">
                <a:effectLst/>
              </a:rPr>
              <a:t>greebel</a:t>
            </a:r>
            <a:r>
              <a:rPr lang="en-US" sz="1200" dirty="0" smtClean="0"/>
              <a:t>) as a </a:t>
            </a:r>
            <a:r>
              <a:rPr lang="en-US" b="1" dirty="0" smtClean="0"/>
              <a:t>weighted sum </a:t>
            </a:r>
            <a:r>
              <a:rPr lang="en-US" sz="1200" dirty="0" smtClean="0"/>
              <a:t>of other tokens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382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8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these weights?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One way is to compute the weights is to find </a:t>
            </a:r>
            <a:r>
              <a:rPr lang="en-US" sz="1800" dirty="0" smtClean="0"/>
              <a:t>the </a:t>
            </a:r>
            <a:r>
              <a:rPr lang="en-US" sz="1800" b="1" dirty="0" smtClean="0"/>
              <a:t>similarity between words</a:t>
            </a:r>
            <a:r>
              <a:rPr lang="en-US" sz="1400" dirty="0" smtClean="0"/>
              <a:t>, when we speak about vectors this is called a </a:t>
            </a:r>
            <a:r>
              <a:rPr lang="en-US" sz="1800" b="1" dirty="0" smtClean="0"/>
              <a:t>dot product </a:t>
            </a:r>
            <a:r>
              <a:rPr lang="en-US" sz="1400" dirty="0" smtClean="0"/>
              <a:t>or cosine similarity</a:t>
            </a:r>
          </a:p>
          <a:p>
            <a:r>
              <a:rPr lang="en-US" sz="1400" dirty="0" smtClean="0"/>
              <a:t>Lets understand dot product with an example</a:t>
            </a:r>
          </a:p>
          <a:p>
            <a:r>
              <a:rPr lang="en-US" sz="1400" dirty="0" smtClean="0"/>
              <a:t>A dot product is defined as </a:t>
            </a:r>
            <a:r>
              <a:rPr lang="en-US" sz="1800" b="1" dirty="0" smtClean="0"/>
              <a:t>an element wise multiplication &amp; summation</a:t>
            </a:r>
          </a:p>
          <a:p>
            <a:r>
              <a:rPr lang="en-US" sz="1400" dirty="0" smtClean="0">
                <a:effectLst/>
                <a:hlinkClick r:id="rId2"/>
              </a:rPr>
              <a:t>https://www.geogebra.org/m/Yu6869By</a:t>
            </a:r>
            <a:endParaRPr lang="en-US" sz="1400" dirty="0" smtClean="0">
              <a:effectLst/>
            </a:endParaRPr>
          </a:p>
          <a:p>
            <a:r>
              <a:rPr lang="en-US" sz="1400" dirty="0" smtClean="0"/>
              <a:t>Lets switch gears and understand Scaled Dot product Attention using the vectors </a:t>
            </a:r>
            <a:endParaRPr lang="en-US" sz="1400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400800" cy="241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7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Scaled Dot Product Attention </a:t>
            </a:r>
            <a:endParaRPr lang="en-US" b="1" dirty="0" smtClean="0"/>
          </a:p>
          <a:p>
            <a:r>
              <a:rPr lang="en-US" b="1" dirty="0"/>
              <a:t>Multi 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40737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Intuition behind transformers</vt:lpstr>
      <vt:lpstr>Distributional semantics</vt:lpstr>
      <vt:lpstr>What is an Embedding?</vt:lpstr>
      <vt:lpstr>Self Attention - Intuition</vt:lpstr>
      <vt:lpstr>How to compute these weights?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Intuition behind transformers</dc:title>
  <dc:creator>purnanaga.nalluri</dc:creator>
  <cp:lastModifiedBy>purnanaga.nalluri</cp:lastModifiedBy>
  <cp:revision>3</cp:revision>
  <dcterms:created xsi:type="dcterms:W3CDTF">2024-01-09T04:32:48Z</dcterms:created>
  <dcterms:modified xsi:type="dcterms:W3CDTF">2024-01-09T08:37:24Z</dcterms:modified>
</cp:coreProperties>
</file>