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4330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4084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8015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1184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4731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9260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26716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04854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4138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366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0659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2831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0845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9375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527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6894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5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798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562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0673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67314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3370"/>
      </p:ext>
    </p:extLst>
  </p:cSld>
  <p:clrMapOvr>
    <a:masterClrMapping/>
  </p:clrMapOvr>
  <p:hf sldNum="0"/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4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8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09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1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0393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8681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396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6816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6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3639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608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1116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7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19074" y="3290233"/>
            <a:ext cx="10982325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Vanitha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24131211802522084 and asanm121anm12124214085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BSc. Computer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COLLEGE/UNIVERSITY: Immaculate college for women/Annamalai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407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6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5763" y="3213989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0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28600" y="1550084"/>
            <a:ext cx="10753159" cy="5102323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02267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75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5763" y="3213989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28600" y="1516130"/>
            <a:ext cx="10744201" cy="5148977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08953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84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8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5763" y="3213989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8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52400" y="1482696"/>
            <a:ext cx="10916143" cy="5182411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9987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93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9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5763" y="3213989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28600" y="1713114"/>
            <a:ext cx="10744201" cy="4920349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35098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202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3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14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4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5763" y="3213989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2533" y="1479884"/>
            <a:ext cx="10926468" cy="5209468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33905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8" name="曲线"/>
          <p:cNvSpPr>
            <a:spLocks/>
          </p:cNvSpPr>
          <p:nvPr/>
        </p:nvSpPr>
        <p:spPr>
          <a:xfrm rot="0">
            <a:off x="7467600" y="3429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1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2" name="Text box"/>
          <p:cNvSpPr>
            <a:spLocks noGrp="1"/>
          </p:cNvSpPr>
          <p:nvPr>
            <p:ph type="body" idx="1"/>
          </p:nvPr>
        </p:nvSpPr>
        <p:spPr>
          <a:xfrm rot="0">
            <a:off x="524741" y="1550033"/>
            <a:ext cx="9067800" cy="3939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By embracing digital portfolios, students can dynamically showcase their projects ,skills, and progress, providing a more comprehensive and engaging representation of their abilities. 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This approach not only highlights their technical expertise but also showcases their creativity and growth.</a:t>
            </a:r>
            <a:endParaRPr lang="zh-CN" altLang="en-US" sz="32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13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15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5458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4924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5" name="Text box"/>
          <p:cNvSpPr>
            <a:spLocks noGrp="1"/>
          </p:cNvSpPr>
          <p:nvPr>
            <p:ph type="subTitle" idx="4"/>
          </p:nvPr>
        </p:nvSpPr>
        <p:spPr>
          <a:xfrm rot="0">
            <a:off x="914400" y="3429000"/>
            <a:ext cx="8534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https://github.com/vanithak248-code/Vanitha-TNSDC-FWD-DP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1804035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13242" y="152400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9856216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Rectangle"/>
          <p:cNvSpPr>
            <a:spLocks/>
          </p:cNvSpPr>
          <p:nvPr/>
        </p:nvSpPr>
        <p:spPr>
          <a:xfrm rot="0">
            <a:off x="799110" y="2295647"/>
            <a:ext cx="5000512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 Portfolio developed with HTML, CSS 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663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0" y="-15216"/>
            <a:ext cx="1216039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Combination"/>
          <p:cNvGrpSpPr>
            <a:grpSpLocks/>
          </p:cNvGrpSpPr>
          <p:nvPr/>
        </p:nvGrpSpPr>
        <p:grpSpPr>
          <a:xfrm>
            <a:off x="582673" y="3771731"/>
            <a:ext cx="4124324" cy="3009897"/>
            <a:chOff x="582673" y="3771731"/>
            <a:chExt cx="4124324" cy="3009897"/>
          </a:xfrm>
        </p:grpSpPr>
        <p:pic>
          <p:nvPicPr>
            <p:cNvPr id="10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001773" y="6362533"/>
              <a:ext cx="3705224" cy="2952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82673" y="3771731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9856216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4546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Text box"/>
          <p:cNvSpPr>
            <a:spLocks noGrp="1"/>
          </p:cNvSpPr>
          <p:nvPr>
            <p:ph type="title"/>
          </p:nvPr>
        </p:nvSpPr>
        <p:spPr>
          <a:xfrm rot="0">
            <a:off x="457200" y="421005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Text box"/>
          <p:cNvSpPr>
            <a:spLocks noGrp="1"/>
          </p:cNvSpPr>
          <p:nvPr>
            <p:ph type="body" idx="1"/>
          </p:nvPr>
        </p:nvSpPr>
        <p:spPr>
          <a:xfrm rot="0">
            <a:off x="457200" y="1828800"/>
            <a:ext cx="7924800" cy="29546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Traditional resumes and paper-based portfolios are static and often fail to effectively represent a student’s creativity, projects, and dynamic progress. 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Hence, there is a need for a Student Portfolio.</a:t>
            </a:r>
            <a:endParaRPr lang="zh-CN" altLang="en-US" sz="32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677702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9267825" y="223519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Text box"/>
          <p:cNvSpPr>
            <a:spLocks noGrp="1"/>
          </p:cNvSpPr>
          <p:nvPr>
            <p:ph type="body" idx="1"/>
          </p:nvPr>
        </p:nvSpPr>
        <p:spPr>
          <a:xfrm rot="0">
            <a:off x="533400" y="1669256"/>
            <a:ext cx="8610600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This project involves the development of a responsive student portfolio website using </a:t>
            </a:r>
            <a:br>
              <a:rPr lang="zh-CN" altLang="en-US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HTML, CSS, and JavaScript. </a:t>
            </a:r>
            <a:br>
              <a:rPr lang="zh-CN" altLang="en-US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The portfolio highlights personal details, academic qualifications and skills in a professional manner. </a:t>
            </a:r>
            <a:br>
              <a:rPr lang="zh-CN" altLang="en-US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The objective is to create </a:t>
            </a:r>
            <a:br>
              <a:rPr lang="zh-CN" altLang="en-US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4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a platform that is visually appealing, easy to navigate, and adaptable across devices.</a:t>
            </a:r>
            <a:endParaRPr lang="zh-CN" altLang="en-US" sz="24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764329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498589" y="309244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Text box"/>
          <p:cNvSpPr>
            <a:spLocks noGrp="1"/>
          </p:cNvSpPr>
          <p:nvPr>
            <p:ph type="body" idx="1"/>
          </p:nvPr>
        </p:nvSpPr>
        <p:spPr>
          <a:xfrm rot="0">
            <a:off x="514350" y="1423828"/>
            <a:ext cx="9296401" cy="34470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Students – to showcase their academic and technical profile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Recruiters – to evaluate student skills, achievements, and projects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Faculty – to assess student progress and provide academic references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General Audience – to gain an overview of the student’s background and expertise</a:t>
            </a:r>
            <a:endParaRPr lang="zh-CN" altLang="en-US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4303613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991908" y="5079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Text box"/>
          <p:cNvSpPr>
            <a:spLocks noGrp="1"/>
          </p:cNvSpPr>
          <p:nvPr>
            <p:ph type="body" idx="1"/>
          </p:nvPr>
        </p:nvSpPr>
        <p:spPr>
          <a:xfrm rot="0">
            <a:off x="595745" y="1541740"/>
            <a:ext cx="8743950" cy="38779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HTML – for content structure.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CSS – for styling and layout.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JavaScript – for interactivity and dynamic features.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Visual Studio Code – as the development environment.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Git and GitHub – for version control and deployment</a:t>
            </a:r>
            <a:endParaRPr lang="zh-CN" altLang="en-US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560126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39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Rectangle"/>
          <p:cNvSpPr>
            <a:spLocks/>
          </p:cNvSpPr>
          <p:nvPr/>
        </p:nvSpPr>
        <p:spPr>
          <a:xfrm rot="0">
            <a:off x="739774" y="1944940"/>
            <a:ext cx="8794750" cy="3270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portfolio follows a clean, minimalistic design to ensure clarity and professionalism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includes a homepage with personal introduction, sections for academic details, skills, project highlights, and a contact page.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responsive layout ensures accessibility 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 desktop and mobile devices, maintaining consistent design aesthetics.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involves two way design by maintaining multi-tab page in desktop and scrollable page in small and medium devices.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729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Text box"/>
          <p:cNvSpPr>
            <a:spLocks noGrp="1"/>
          </p:cNvSpPr>
          <p:nvPr>
            <p:ph type="body" idx="1"/>
          </p:nvPr>
        </p:nvSpPr>
        <p:spPr>
          <a:xfrm rot="0">
            <a:off x="412749" y="1600200"/>
            <a:ext cx="9448800" cy="3016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Interactive navigation bar for smooth browsing in large screen devices.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Responsive design compatible with multiple devices.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Dedicated sections for About Me, Skills, and achievements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Contact box for easy communication with links.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Integration with GitHub to showcase project repositories.</a:t>
            </a:r>
            <a:br>
              <a:rPr lang="zh-CN" altLang="en-US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2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• User-friendly interface with clear typography and layout</a:t>
            </a:r>
            <a:endParaRPr lang="zh-CN" altLang="en-US" sz="2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4179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1337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Mobile phone user</cp:lastModifiedBy>
  <cp:revision>25</cp:revision>
  <dcterms:created xsi:type="dcterms:W3CDTF">2024-03-29T15:07:22Z</dcterms:created>
  <dcterms:modified xsi:type="dcterms:W3CDTF">2025-09-04T06:57:15Z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