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59670F-E528-4AA2-A8FE-81477CC9B96B}" v="15" dt="2025-07-13T09:39:30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itha Vanu" userId="6e04626ae737d261" providerId="LiveId" clId="{AF59670F-E528-4AA2-A8FE-81477CC9B96B}"/>
    <pc:docChg chg="undo custSel addSld modSld">
      <pc:chgData name="Vanitha Vanu" userId="6e04626ae737d261" providerId="LiveId" clId="{AF59670F-E528-4AA2-A8FE-81477CC9B96B}" dt="2025-07-13T09:40:08.518" v="946" actId="20577"/>
      <pc:docMkLst>
        <pc:docMk/>
      </pc:docMkLst>
      <pc:sldChg chg="modSp mod">
        <pc:chgData name="Vanitha Vanu" userId="6e04626ae737d261" providerId="LiveId" clId="{AF59670F-E528-4AA2-A8FE-81477CC9B96B}" dt="2025-07-13T08:24:40.989" v="227" actId="207"/>
        <pc:sldMkLst>
          <pc:docMk/>
          <pc:sldMk cId="0" sldId="256"/>
        </pc:sldMkLst>
        <pc:spChg chg="mod">
          <ac:chgData name="Vanitha Vanu" userId="6e04626ae737d261" providerId="LiveId" clId="{AF59670F-E528-4AA2-A8FE-81477CC9B96B}" dt="2025-07-13T08:24:40.989" v="227" actId="20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Vanitha Vanu" userId="6e04626ae737d261" providerId="LiveId" clId="{AF59670F-E528-4AA2-A8FE-81477CC9B96B}" dt="2025-07-13T05:40:41.812" v="224" actId="2711"/>
        <pc:sldMkLst>
          <pc:docMk/>
          <pc:sldMk cId="0" sldId="257"/>
        </pc:sldMkLst>
        <pc:spChg chg="mod">
          <ac:chgData name="Vanitha Vanu" userId="6e04626ae737d261" providerId="LiveId" clId="{AF59670F-E528-4AA2-A8FE-81477CC9B96B}" dt="2025-07-13T05:40:09.805" v="223" actId="2711"/>
          <ac:spMkLst>
            <pc:docMk/>
            <pc:sldMk cId="0" sldId="257"/>
            <ac:spMk id="2" creationId="{00000000-0000-0000-0000-000000000000}"/>
          </ac:spMkLst>
        </pc:spChg>
        <pc:spChg chg="mod">
          <ac:chgData name="Vanitha Vanu" userId="6e04626ae737d261" providerId="LiveId" clId="{AF59670F-E528-4AA2-A8FE-81477CC9B96B}" dt="2025-07-13T05:40:41.812" v="224" actId="2711"/>
          <ac:spMkLst>
            <pc:docMk/>
            <pc:sldMk cId="0" sldId="257"/>
            <ac:spMk id="8" creationId="{00000000-0000-0000-0000-000000000000}"/>
          </ac:spMkLst>
        </pc:spChg>
      </pc:sldChg>
      <pc:sldChg chg="modSp mod">
        <pc:chgData name="Vanitha Vanu" userId="6e04626ae737d261" providerId="LiveId" clId="{AF59670F-E528-4AA2-A8FE-81477CC9B96B}" dt="2025-07-13T08:25:50.431" v="234" actId="14100"/>
        <pc:sldMkLst>
          <pc:docMk/>
          <pc:sldMk cId="0" sldId="258"/>
        </pc:sldMkLst>
        <pc:spChg chg="mod">
          <ac:chgData name="Vanitha Vanu" userId="6e04626ae737d261" providerId="LiveId" clId="{AF59670F-E528-4AA2-A8FE-81477CC9B96B}" dt="2025-07-13T08:25:37.882" v="232" actId="12"/>
          <ac:spMkLst>
            <pc:docMk/>
            <pc:sldMk cId="0" sldId="258"/>
            <ac:spMk id="5" creationId="{00000000-0000-0000-0000-000000000000}"/>
          </ac:spMkLst>
        </pc:spChg>
        <pc:picChg chg="mod">
          <ac:chgData name="Vanitha Vanu" userId="6e04626ae737d261" providerId="LiveId" clId="{AF59670F-E528-4AA2-A8FE-81477CC9B96B}" dt="2025-07-13T08:25:50.431" v="234" actId="14100"/>
          <ac:picMkLst>
            <pc:docMk/>
            <pc:sldMk cId="0" sldId="258"/>
            <ac:picMk id="9" creationId="{00000000-0000-0000-0000-000000000000}"/>
          </ac:picMkLst>
        </pc:picChg>
      </pc:sldChg>
      <pc:sldChg chg="modSp mod">
        <pc:chgData name="Vanitha Vanu" userId="6e04626ae737d261" providerId="LiveId" clId="{AF59670F-E528-4AA2-A8FE-81477CC9B96B}" dt="2025-07-13T05:30:17.012" v="147" actId="20577"/>
        <pc:sldMkLst>
          <pc:docMk/>
          <pc:sldMk cId="0" sldId="259"/>
        </pc:sldMkLst>
        <pc:spChg chg="mod">
          <ac:chgData name="Vanitha Vanu" userId="6e04626ae737d261" providerId="LiveId" clId="{AF59670F-E528-4AA2-A8FE-81477CC9B96B}" dt="2025-07-13T05:30:17.012" v="147" actId="20577"/>
          <ac:spMkLst>
            <pc:docMk/>
            <pc:sldMk cId="0" sldId="259"/>
            <ac:spMk id="3" creationId="{00000000-0000-0000-0000-000000000000}"/>
          </ac:spMkLst>
        </pc:spChg>
      </pc:sldChg>
      <pc:sldChg chg="addSp modSp mod">
        <pc:chgData name="Vanitha Vanu" userId="6e04626ae737d261" providerId="LiveId" clId="{AF59670F-E528-4AA2-A8FE-81477CC9B96B}" dt="2025-07-13T05:36:20.654" v="220" actId="171"/>
        <pc:sldMkLst>
          <pc:docMk/>
          <pc:sldMk cId="0" sldId="260"/>
        </pc:sldMkLst>
        <pc:spChg chg="mod">
          <ac:chgData name="Vanitha Vanu" userId="6e04626ae737d261" providerId="LiveId" clId="{AF59670F-E528-4AA2-A8FE-81477CC9B96B}" dt="2025-07-13T05:35:37.751" v="208" actId="207"/>
          <ac:spMkLst>
            <pc:docMk/>
            <pc:sldMk cId="0" sldId="260"/>
            <ac:spMk id="2" creationId="{00000000-0000-0000-0000-000000000000}"/>
          </ac:spMkLst>
        </pc:spChg>
        <pc:spChg chg="mod">
          <ac:chgData name="Vanitha Vanu" userId="6e04626ae737d261" providerId="LiveId" clId="{AF59670F-E528-4AA2-A8FE-81477CC9B96B}" dt="2025-07-13T05:36:07.687" v="214" actId="14100"/>
          <ac:spMkLst>
            <pc:docMk/>
            <pc:sldMk cId="0" sldId="260"/>
            <ac:spMk id="3" creationId="{00000000-0000-0000-0000-000000000000}"/>
          </ac:spMkLst>
        </pc:spChg>
        <pc:picChg chg="add mod ord">
          <ac:chgData name="Vanitha Vanu" userId="6e04626ae737d261" providerId="LiveId" clId="{AF59670F-E528-4AA2-A8FE-81477CC9B96B}" dt="2025-07-13T05:35:21.182" v="207" actId="171"/>
          <ac:picMkLst>
            <pc:docMk/>
            <pc:sldMk cId="0" sldId="260"/>
            <ac:picMk id="5" creationId="{1688764C-AA23-2E97-A8BE-24E59DE0E7C1}"/>
          </ac:picMkLst>
        </pc:picChg>
        <pc:picChg chg="add mod ord">
          <ac:chgData name="Vanitha Vanu" userId="6e04626ae737d261" providerId="LiveId" clId="{AF59670F-E528-4AA2-A8FE-81477CC9B96B}" dt="2025-07-13T05:36:20.654" v="220" actId="171"/>
          <ac:picMkLst>
            <pc:docMk/>
            <pc:sldMk cId="0" sldId="260"/>
            <ac:picMk id="7" creationId="{2CA567F5-78FF-2C14-FD7B-108E21F7FFD1}"/>
          </ac:picMkLst>
        </pc:picChg>
      </pc:sldChg>
      <pc:sldChg chg="addSp modSp new mod">
        <pc:chgData name="Vanitha Vanu" userId="6e04626ae737d261" providerId="LiveId" clId="{AF59670F-E528-4AA2-A8FE-81477CC9B96B}" dt="2025-07-13T08:37:22.198" v="391" actId="20577"/>
        <pc:sldMkLst>
          <pc:docMk/>
          <pc:sldMk cId="4008780556" sldId="261"/>
        </pc:sldMkLst>
        <pc:spChg chg="mod">
          <ac:chgData name="Vanitha Vanu" userId="6e04626ae737d261" providerId="LiveId" clId="{AF59670F-E528-4AA2-A8FE-81477CC9B96B}" dt="2025-07-13T08:37:12.277" v="390" actId="20577"/>
          <ac:spMkLst>
            <pc:docMk/>
            <pc:sldMk cId="4008780556" sldId="261"/>
            <ac:spMk id="2" creationId="{2DD703E1-CFC3-BEBC-FC16-F61ABDFACB0E}"/>
          </ac:spMkLst>
        </pc:spChg>
        <pc:spChg chg="mod">
          <ac:chgData name="Vanitha Vanu" userId="6e04626ae737d261" providerId="LiveId" clId="{AF59670F-E528-4AA2-A8FE-81477CC9B96B}" dt="2025-07-13T08:37:22.198" v="391" actId="20577"/>
          <ac:spMkLst>
            <pc:docMk/>
            <pc:sldMk cId="4008780556" sldId="261"/>
            <ac:spMk id="3" creationId="{A3E24DBA-1189-1151-1244-A8D4E0ED4838}"/>
          </ac:spMkLst>
        </pc:spChg>
        <pc:picChg chg="add mod ord">
          <ac:chgData name="Vanitha Vanu" userId="6e04626ae737d261" providerId="LiveId" clId="{AF59670F-E528-4AA2-A8FE-81477CC9B96B}" dt="2025-07-13T08:37:01.695" v="389" actId="171"/>
          <ac:picMkLst>
            <pc:docMk/>
            <pc:sldMk cId="4008780556" sldId="261"/>
            <ac:picMk id="5" creationId="{1BA5AF43-EA93-AE12-D717-45FEEE25896F}"/>
          </ac:picMkLst>
        </pc:picChg>
      </pc:sldChg>
      <pc:sldChg chg="addSp modSp new mod">
        <pc:chgData name="Vanitha Vanu" userId="6e04626ae737d261" providerId="LiveId" clId="{AF59670F-E528-4AA2-A8FE-81477CC9B96B}" dt="2025-07-13T09:28:48.343" v="881" actId="20577"/>
        <pc:sldMkLst>
          <pc:docMk/>
          <pc:sldMk cId="820815654" sldId="262"/>
        </pc:sldMkLst>
        <pc:spChg chg="mod">
          <ac:chgData name="Vanitha Vanu" userId="6e04626ae737d261" providerId="LiveId" clId="{AF59670F-E528-4AA2-A8FE-81477CC9B96B}" dt="2025-07-13T09:28:40.638" v="879" actId="313"/>
          <ac:spMkLst>
            <pc:docMk/>
            <pc:sldMk cId="820815654" sldId="262"/>
            <ac:spMk id="2" creationId="{7AC1BE3A-63BF-5071-EED9-19B5592301AE}"/>
          </ac:spMkLst>
        </pc:spChg>
        <pc:spChg chg="mod">
          <ac:chgData name="Vanitha Vanu" userId="6e04626ae737d261" providerId="LiveId" clId="{AF59670F-E528-4AA2-A8FE-81477CC9B96B}" dt="2025-07-13T09:28:48.343" v="881" actId="20577"/>
          <ac:spMkLst>
            <pc:docMk/>
            <pc:sldMk cId="820815654" sldId="262"/>
            <ac:spMk id="3" creationId="{854655E9-1DA1-5E0A-FF48-8007CD6F6ACB}"/>
          </ac:spMkLst>
        </pc:spChg>
        <pc:picChg chg="add mod ord">
          <ac:chgData name="Vanitha Vanu" userId="6e04626ae737d261" providerId="LiveId" clId="{AF59670F-E528-4AA2-A8FE-81477CC9B96B}" dt="2025-07-13T09:27:59.193" v="877" actId="171"/>
          <ac:picMkLst>
            <pc:docMk/>
            <pc:sldMk cId="820815654" sldId="262"/>
            <ac:picMk id="5" creationId="{AC31982C-7704-5722-ACBA-325B574270EB}"/>
          </ac:picMkLst>
        </pc:picChg>
      </pc:sldChg>
      <pc:sldChg chg="addSp modSp new mod">
        <pc:chgData name="Vanitha Vanu" userId="6e04626ae737d261" providerId="LiveId" clId="{AF59670F-E528-4AA2-A8FE-81477CC9B96B}" dt="2025-07-13T09:30:41.873" v="888" actId="20577"/>
        <pc:sldMkLst>
          <pc:docMk/>
          <pc:sldMk cId="2636042004" sldId="263"/>
        </pc:sldMkLst>
        <pc:spChg chg="mod">
          <ac:chgData name="Vanitha Vanu" userId="6e04626ae737d261" providerId="LiveId" clId="{AF59670F-E528-4AA2-A8FE-81477CC9B96B}" dt="2025-07-13T09:17:58.306" v="822" actId="27636"/>
          <ac:spMkLst>
            <pc:docMk/>
            <pc:sldMk cId="2636042004" sldId="263"/>
            <ac:spMk id="2" creationId="{C03A6ED0-8A27-7968-3706-BA238CB8DCE8}"/>
          </ac:spMkLst>
        </pc:spChg>
        <pc:spChg chg="mod">
          <ac:chgData name="Vanitha Vanu" userId="6e04626ae737d261" providerId="LiveId" clId="{AF59670F-E528-4AA2-A8FE-81477CC9B96B}" dt="2025-07-13T09:30:41.873" v="888" actId="20577"/>
          <ac:spMkLst>
            <pc:docMk/>
            <pc:sldMk cId="2636042004" sldId="263"/>
            <ac:spMk id="3" creationId="{3016D696-C3A1-6EBA-E941-A75A9936D464}"/>
          </ac:spMkLst>
        </pc:spChg>
        <pc:picChg chg="add mod ord">
          <ac:chgData name="Vanitha Vanu" userId="6e04626ae737d261" providerId="LiveId" clId="{AF59670F-E528-4AA2-A8FE-81477CC9B96B}" dt="2025-07-13T09:25:47.287" v="865" actId="171"/>
          <ac:picMkLst>
            <pc:docMk/>
            <pc:sldMk cId="2636042004" sldId="263"/>
            <ac:picMk id="5" creationId="{62881BEB-CFE9-DC7A-9AE8-7C35F6899E0D}"/>
          </ac:picMkLst>
        </pc:picChg>
      </pc:sldChg>
      <pc:sldChg chg="addSp modSp new mod">
        <pc:chgData name="Vanitha Vanu" userId="6e04626ae737d261" providerId="LiveId" clId="{AF59670F-E528-4AA2-A8FE-81477CC9B96B}" dt="2025-07-13T09:29:32.604" v="884" actId="5793"/>
        <pc:sldMkLst>
          <pc:docMk/>
          <pc:sldMk cId="3794330781" sldId="264"/>
        </pc:sldMkLst>
        <pc:spChg chg="mod">
          <ac:chgData name="Vanitha Vanu" userId="6e04626ae737d261" providerId="LiveId" clId="{AF59670F-E528-4AA2-A8FE-81477CC9B96B}" dt="2025-07-13T09:15:52.064" v="811" actId="27636"/>
          <ac:spMkLst>
            <pc:docMk/>
            <pc:sldMk cId="3794330781" sldId="264"/>
            <ac:spMk id="2" creationId="{5D5E48E7-0FE9-A963-8911-3276C3C5B17E}"/>
          </ac:spMkLst>
        </pc:spChg>
        <pc:spChg chg="mod">
          <ac:chgData name="Vanitha Vanu" userId="6e04626ae737d261" providerId="LiveId" clId="{AF59670F-E528-4AA2-A8FE-81477CC9B96B}" dt="2025-07-13T09:29:32.604" v="884" actId="5793"/>
          <ac:spMkLst>
            <pc:docMk/>
            <pc:sldMk cId="3794330781" sldId="264"/>
            <ac:spMk id="3" creationId="{CC084B57-0D6F-86F2-1C7C-DA586F306AEE}"/>
          </ac:spMkLst>
        </pc:spChg>
        <pc:picChg chg="add mod ord">
          <ac:chgData name="Vanitha Vanu" userId="6e04626ae737d261" providerId="LiveId" clId="{AF59670F-E528-4AA2-A8FE-81477CC9B96B}" dt="2025-07-13T09:24:41.447" v="861" actId="171"/>
          <ac:picMkLst>
            <pc:docMk/>
            <pc:sldMk cId="3794330781" sldId="264"/>
            <ac:picMk id="5" creationId="{7923855E-C193-D1CE-537C-AD02D52319B2}"/>
          </ac:picMkLst>
        </pc:picChg>
      </pc:sldChg>
      <pc:sldChg chg="addSp delSp modSp new mod modClrScheme chgLayout">
        <pc:chgData name="Vanitha Vanu" userId="6e04626ae737d261" providerId="LiveId" clId="{AF59670F-E528-4AA2-A8FE-81477CC9B96B}" dt="2025-07-13T09:40:08.518" v="946" actId="20577"/>
        <pc:sldMkLst>
          <pc:docMk/>
          <pc:sldMk cId="3238939554" sldId="265"/>
        </pc:sldMkLst>
        <pc:spChg chg="del">
          <ac:chgData name="Vanitha Vanu" userId="6e04626ae737d261" providerId="LiveId" clId="{AF59670F-E528-4AA2-A8FE-81477CC9B96B}" dt="2025-07-13T09:35:44.917" v="890" actId="700"/>
          <ac:spMkLst>
            <pc:docMk/>
            <pc:sldMk cId="3238939554" sldId="265"/>
            <ac:spMk id="2" creationId="{CAB65095-01D5-58D1-7CDC-5B93BEF0823B}"/>
          </ac:spMkLst>
        </pc:spChg>
        <pc:spChg chg="del">
          <ac:chgData name="Vanitha Vanu" userId="6e04626ae737d261" providerId="LiveId" clId="{AF59670F-E528-4AA2-A8FE-81477CC9B96B}" dt="2025-07-13T09:35:44.917" v="890" actId="700"/>
          <ac:spMkLst>
            <pc:docMk/>
            <pc:sldMk cId="3238939554" sldId="265"/>
            <ac:spMk id="3" creationId="{6B73D631-AEEB-1B72-9813-A44CA40717F9}"/>
          </ac:spMkLst>
        </pc:spChg>
        <pc:spChg chg="add mod">
          <ac:chgData name="Vanitha Vanu" userId="6e04626ae737d261" providerId="LiveId" clId="{AF59670F-E528-4AA2-A8FE-81477CC9B96B}" dt="2025-07-13T09:40:08.518" v="946" actId="20577"/>
          <ac:spMkLst>
            <pc:docMk/>
            <pc:sldMk cId="3238939554" sldId="265"/>
            <ac:spMk id="6" creationId="{31F61629-D9C1-3B25-6B78-B1162FF3C655}"/>
          </ac:spMkLst>
        </pc:spChg>
        <pc:picChg chg="add mod">
          <ac:chgData name="Vanitha Vanu" userId="6e04626ae737d261" providerId="LiveId" clId="{AF59670F-E528-4AA2-A8FE-81477CC9B96B}" dt="2025-07-13T09:36:36.952" v="899" actId="931"/>
          <ac:picMkLst>
            <pc:docMk/>
            <pc:sldMk cId="3238939554" sldId="265"/>
            <ac:picMk id="5" creationId="{A0363DDC-9FAB-15DE-A6B5-30AEE232A51B}"/>
          </ac:picMkLst>
        </pc:picChg>
        <pc:picChg chg="add mod ord">
          <ac:chgData name="Vanitha Vanu" userId="6e04626ae737d261" providerId="LiveId" clId="{AF59670F-E528-4AA2-A8FE-81477CC9B96B}" dt="2025-07-13T09:39:41.289" v="921" actId="171"/>
          <ac:picMkLst>
            <pc:docMk/>
            <pc:sldMk cId="3238939554" sldId="265"/>
            <ac:picMk id="8" creationId="{41C20D0B-B016-A4C2-2853-EB452EF203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5AC63-A914-4403-A6AF-B771C9EB150E}" type="datetimeFigureOut">
              <a:rPr lang="en-US" smtClean="0"/>
              <a:pPr/>
              <a:t>7/14/2025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C296A-3710-4A4E-82E8-07151A6802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C296A-3710-4A4E-82E8-07151A6802F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AA70-712B-4F71-9FBD-B4A5DCD56875}" type="datetimeFigureOut">
              <a:rPr lang="en-US" smtClean="0"/>
              <a:pPr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626-78DE-4884-A2D5-1929572DC4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AA70-712B-4F71-9FBD-B4A5DCD56875}" type="datetimeFigureOut">
              <a:rPr lang="en-US" smtClean="0"/>
              <a:pPr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626-78DE-4884-A2D5-1929572DC4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AA70-712B-4F71-9FBD-B4A5DCD56875}" type="datetimeFigureOut">
              <a:rPr lang="en-US" smtClean="0"/>
              <a:pPr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626-78DE-4884-A2D5-1929572DC4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AA70-712B-4F71-9FBD-B4A5DCD56875}" type="datetimeFigureOut">
              <a:rPr lang="en-US" smtClean="0"/>
              <a:pPr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626-78DE-4884-A2D5-1929572DC4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AA70-712B-4F71-9FBD-B4A5DCD56875}" type="datetimeFigureOut">
              <a:rPr lang="en-US" smtClean="0"/>
              <a:pPr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626-78DE-4884-A2D5-1929572DC4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AA70-712B-4F71-9FBD-B4A5DCD56875}" type="datetimeFigureOut">
              <a:rPr lang="en-US" smtClean="0"/>
              <a:pPr/>
              <a:t>7/14/2025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626-78DE-4884-A2D5-1929572DC4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AA70-712B-4F71-9FBD-B4A5DCD56875}" type="datetimeFigureOut">
              <a:rPr lang="en-US" smtClean="0"/>
              <a:pPr/>
              <a:t>7/14/2025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626-78DE-4884-A2D5-1929572DC4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AA70-712B-4F71-9FBD-B4A5DCD56875}" type="datetimeFigureOut">
              <a:rPr lang="en-US" smtClean="0"/>
              <a:pPr/>
              <a:t>7/14/2025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626-78DE-4884-A2D5-1929572DC4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AA70-712B-4F71-9FBD-B4A5DCD56875}" type="datetimeFigureOut">
              <a:rPr lang="en-US" smtClean="0"/>
              <a:pPr/>
              <a:t>7/14/2025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626-78DE-4884-A2D5-1929572DC4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AA70-712B-4F71-9FBD-B4A5DCD56875}" type="datetimeFigureOut">
              <a:rPr lang="en-US" smtClean="0"/>
              <a:pPr/>
              <a:t>7/14/2025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626-78DE-4884-A2D5-1929572DC4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AA70-712B-4F71-9FBD-B4A5DCD56875}" type="datetimeFigureOut">
              <a:rPr lang="en-US" smtClean="0"/>
              <a:pPr/>
              <a:t>7/14/2025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7626-78DE-4884-A2D5-1929572DC4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9AA70-712B-4F71-9FBD-B4A5DCD56875}" type="datetimeFigureOut">
              <a:rPr lang="en-US" smtClean="0"/>
              <a:pPr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47626-78DE-4884-A2D5-1929572DC43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24607"/>
            <a:ext cx="9144000" cy="74826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924800" cy="23812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itchFamily="82" charset="0"/>
              </a:rPr>
              <a:t>Presentation on artificial intelligence &amp;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2600" y="4876800"/>
            <a:ext cx="3200400" cy="1828800"/>
          </a:xfrm>
        </p:spPr>
        <p:txBody>
          <a:bodyPr>
            <a:normAutofit/>
          </a:bodyPr>
          <a:lstStyle/>
          <a:p>
            <a:pPr algn="l"/>
            <a:r>
              <a:rPr lang="en-US" sz="2700" dirty="0">
                <a:solidFill>
                  <a:schemeClr val="accent5"/>
                </a:solidFill>
                <a:latin typeface="Arial Black" pitchFamily="34" charset="0"/>
              </a:rPr>
              <a:t>PRESENTED BY</a:t>
            </a:r>
          </a:p>
          <a:p>
            <a:pPr algn="l">
              <a:buFont typeface="Arial" pitchFamily="34" charset="0"/>
              <a:buChar char="•"/>
            </a:pPr>
            <a:r>
              <a:rPr lang="en-US" sz="2200" dirty="0">
                <a:solidFill>
                  <a:schemeClr val="accent3"/>
                </a:solidFill>
                <a:latin typeface="Arial Rounded MT Bold" pitchFamily="34" charset="0"/>
              </a:rPr>
              <a:t>VARSHITHA C.S</a:t>
            </a:r>
          </a:p>
          <a:p>
            <a:pPr algn="l">
              <a:buFont typeface="Arial" pitchFamily="34" charset="0"/>
              <a:buChar char="•"/>
            </a:pPr>
            <a:r>
              <a:rPr lang="en-US" sz="2200" dirty="0">
                <a:solidFill>
                  <a:schemeClr val="accent3"/>
                </a:solidFill>
                <a:latin typeface="Arial Rounded MT Bold" pitchFamily="34" charset="0"/>
              </a:rPr>
              <a:t>VANITHA C.S</a:t>
            </a:r>
          </a:p>
          <a:p>
            <a:pPr algn="l">
              <a:buFont typeface="Arial" pitchFamily="34" charset="0"/>
              <a:buChar char="•"/>
            </a:pPr>
            <a:r>
              <a:rPr lang="en-US" sz="2200" dirty="0">
                <a:solidFill>
                  <a:schemeClr val="accent3"/>
                </a:solidFill>
                <a:latin typeface="Arial Rounded MT Bold" pitchFamily="34" charset="0"/>
              </a:rPr>
              <a:t>RANJITHA M.V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hand holding a tablet with a glowing brain&#10;&#10;Description automatically generated">
            <a:extLst>
              <a:ext uri="{FF2B5EF4-FFF2-40B4-BE49-F238E27FC236}">
                <a16:creationId xmlns:a16="http://schemas.microsoft.com/office/drawing/2014/main" xmlns="" id="{41C20D0B-B016-A4C2-2853-EB452EF20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76200"/>
            <a:ext cx="9144000" cy="69342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xmlns="" id="{31F61629-D9C1-3B25-6B78-B1162FF3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6126162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THANK YOU</a:t>
            </a:r>
            <a:endParaRPr lang="en-IN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893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  <a:cs typeface="Angsana New" panose="020B0502040204020203" pitchFamily="18" charset="-34"/>
              </a:rPr>
              <a:t>TABLE OF CONTENTS 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Artificial intelligence and Machine learning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Traditional software development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Artificial software development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Version control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Installation of Github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488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81288" cy="7921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AI and ML </a:t>
            </a:r>
            <a:r>
              <a:rPr lang="en-US" dirty="0"/>
              <a:t>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1066800"/>
            <a:ext cx="7790688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Artificial Intelligence (AI): </a:t>
            </a: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1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AI </a:t>
            </a:r>
            <a:r>
              <a:rPr lang="en-US" sz="1800" dirty="0">
                <a:solidFill>
                  <a:schemeClr val="bg1"/>
                </a:solidFill>
                <a:latin typeface="Aptos" panose="020B0004020202020204" pitchFamily="34" charset="0"/>
                <a:cs typeface="Calibri" pitchFamily="34" charset="0"/>
              </a:rPr>
              <a:t>refers to the development of computer systems that can perform tasks that typically require human intelligence, such as learning, problem-solving, and decision-making.</a:t>
            </a:r>
          </a:p>
          <a:p>
            <a:pPr>
              <a:buNone/>
            </a:pPr>
            <a:endParaRPr lang="en-US" sz="4000" dirty="0">
              <a:solidFill>
                <a:schemeClr val="bg1"/>
              </a:solidFill>
              <a:latin typeface="Aptos" panose="020B0004020202020204" pitchFamily="34" charset="0"/>
              <a:cs typeface="Calibri" pitchFamily="34" charset="0"/>
            </a:endParaRPr>
          </a:p>
          <a:p>
            <a:pPr>
              <a:buNone/>
            </a:pPr>
            <a:endParaRPr lang="en-US" sz="3600" dirty="0">
              <a:solidFill>
                <a:schemeClr val="bg1"/>
              </a:solidFill>
              <a:latin typeface="Aptos" panose="020B0004020202020204" pitchFamily="34" charset="0"/>
              <a:cs typeface="Calibri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bg1"/>
                </a:solidFill>
                <a:latin typeface="Aptos" panose="020B0004020202020204" pitchFamily="34" charset="0"/>
                <a:cs typeface="Calibri" pitchFamily="34" charset="0"/>
              </a:rPr>
              <a:t>Machine Learning (ML): </a:t>
            </a: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  <a:cs typeface="Calibri" pitchFamily="34" charset="0"/>
              </a:rPr>
              <a:t>	ML is a subset of AI that involves training</a:t>
            </a: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  <a:cs typeface="Calibri" pitchFamily="34" charset="0"/>
              </a:rPr>
              <a:t> algorithms to learn from data and make predictions or decisions without being explicitly programmed</a:t>
            </a:r>
            <a:r>
              <a:rPr lang="en-US" sz="2800" dirty="0">
                <a:solidFill>
                  <a:schemeClr val="bg1"/>
                </a:solidFill>
                <a:latin typeface="Aptos" panose="020B0004020202020204" pitchFamily="34" charset="0"/>
                <a:cs typeface="Calibri" pitchFamily="34" charset="0"/>
              </a:rPr>
              <a:t>.</a:t>
            </a:r>
          </a:p>
        </p:txBody>
      </p:sp>
      <p:pic>
        <p:nvPicPr>
          <p:cNvPr id="9" name="Picture 8" descr="WhatsApp Image 2025-07-12 at 1.04.41 A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2438400"/>
            <a:ext cx="2667001" cy="2175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Traditional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Rule based development approach.</a:t>
            </a:r>
          </a:p>
          <a:p>
            <a:r>
              <a:rPr lang="en-US" dirty="0">
                <a:solidFill>
                  <a:schemeClr val="bg1"/>
                </a:solidFill>
              </a:rPr>
              <a:t>Gives input as rules, conditions and logics.</a:t>
            </a:r>
          </a:p>
          <a:p>
            <a:r>
              <a:rPr lang="en-US" dirty="0">
                <a:solidFill>
                  <a:schemeClr val="bg1"/>
                </a:solidFill>
              </a:rPr>
              <a:t>Mainly focuses on coding and debugging code.</a:t>
            </a:r>
          </a:p>
          <a:p>
            <a:r>
              <a:rPr lang="en-US" dirty="0">
                <a:solidFill>
                  <a:schemeClr val="bg1"/>
                </a:solidFill>
              </a:rPr>
              <a:t>Test based on fixed test cases.</a:t>
            </a:r>
          </a:p>
          <a:p>
            <a:r>
              <a:rPr lang="en-US" dirty="0">
                <a:solidFill>
                  <a:schemeClr val="bg1"/>
                </a:solidFill>
              </a:rPr>
              <a:t>Limited iteration.</a:t>
            </a:r>
          </a:p>
          <a:p>
            <a:r>
              <a:rPr lang="en-US" dirty="0">
                <a:solidFill>
                  <a:schemeClr val="bg1"/>
                </a:solidFill>
              </a:rPr>
              <a:t>Tools used are IDEs. (integrated development environment )</a:t>
            </a:r>
          </a:p>
          <a:p>
            <a:r>
              <a:rPr lang="en-US" dirty="0">
                <a:solidFill>
                  <a:schemeClr val="bg1"/>
                </a:solidFill>
              </a:rPr>
              <a:t>Example : VS code .(vision studio)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CA567F5-78FF-2C14-FD7B-108E21F7F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AI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Data driven development approach.</a:t>
            </a:r>
          </a:p>
          <a:p>
            <a:r>
              <a:rPr lang="en-US" dirty="0">
                <a:solidFill>
                  <a:schemeClr val="bg2"/>
                </a:solidFill>
              </a:rPr>
              <a:t>Gives input as large datasets for training.</a:t>
            </a:r>
          </a:p>
          <a:p>
            <a:r>
              <a:rPr lang="en-US" dirty="0">
                <a:solidFill>
                  <a:schemeClr val="bg2"/>
                </a:solidFill>
              </a:rPr>
              <a:t>Mainly focuses on data quality and model training.</a:t>
            </a:r>
          </a:p>
          <a:p>
            <a:r>
              <a:rPr lang="en-US" dirty="0">
                <a:solidFill>
                  <a:schemeClr val="bg2"/>
                </a:solidFill>
              </a:rPr>
              <a:t>Test based on accurancy.</a:t>
            </a:r>
          </a:p>
          <a:p>
            <a:r>
              <a:rPr lang="en-US" dirty="0">
                <a:solidFill>
                  <a:schemeClr val="bg2"/>
                </a:solidFill>
              </a:rPr>
              <a:t>Continuous iteration.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BA5AF43-EA93-AE12-D717-45FEEE258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14300"/>
            <a:ext cx="9144000" cy="7086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D703E1-CFC3-BEBC-FC16-F61ABDFA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Version control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E24DBA-1189-1151-1244-A8D4E0ED4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Why we need version control?</a:t>
            </a:r>
          </a:p>
          <a:p>
            <a:r>
              <a:rPr lang="en-IN" dirty="0">
                <a:solidFill>
                  <a:schemeClr val="bg1"/>
                </a:solidFill>
              </a:rPr>
              <a:t>Tracking changes</a:t>
            </a:r>
          </a:p>
          <a:p>
            <a:r>
              <a:rPr lang="en-IN" dirty="0">
                <a:solidFill>
                  <a:schemeClr val="bg1"/>
                </a:solidFill>
              </a:rPr>
              <a:t>Collaboration</a:t>
            </a:r>
          </a:p>
          <a:p>
            <a:r>
              <a:rPr lang="en-IN" dirty="0">
                <a:solidFill>
                  <a:schemeClr val="bg1"/>
                </a:solidFill>
              </a:rPr>
              <a:t>Reverting changes</a:t>
            </a:r>
          </a:p>
          <a:p>
            <a:r>
              <a:rPr lang="en-IN" dirty="0">
                <a:solidFill>
                  <a:schemeClr val="bg1"/>
                </a:solidFill>
              </a:rPr>
              <a:t>Branching and merging</a:t>
            </a:r>
          </a:p>
          <a:p>
            <a:r>
              <a:rPr lang="en-IN" dirty="0">
                <a:solidFill>
                  <a:schemeClr val="bg1"/>
                </a:solidFill>
              </a:rPr>
              <a:t>Backup and Recovery</a:t>
            </a:r>
          </a:p>
        </p:txBody>
      </p:sp>
    </p:spTree>
    <p:extLst>
      <p:ext uri="{BB962C8B-B14F-4D97-AF65-F5344CB8AC3E}">
        <p14:creationId xmlns:p14="http://schemas.microsoft.com/office/powerpoint/2010/main" xmlns="" val="400878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ith a digital face&#10;&#10;Description automatically generated">
            <a:extLst>
              <a:ext uri="{FF2B5EF4-FFF2-40B4-BE49-F238E27FC236}">
                <a16:creationId xmlns:a16="http://schemas.microsoft.com/office/drawing/2014/main" xmlns="" id="{AC31982C-7704-5722-ACBA-325B57427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934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C1BE3A-63BF-5071-EED9-19B55923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Installation of GitHub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4655E9-1DA1-5E0A-FF48-8007CD6F6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516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Step </a:t>
            </a:r>
            <a:r>
              <a:rPr lang="en-US" b="1" dirty="0" smtClean="0">
                <a:solidFill>
                  <a:schemeClr val="bg1"/>
                </a:solidFill>
              </a:rPr>
              <a:t>1: </a:t>
            </a:r>
            <a:r>
              <a:rPr lang="en-US" b="1" dirty="0" smtClean="0">
                <a:solidFill>
                  <a:schemeClr val="bg1"/>
                </a:solidFill>
              </a:rPr>
              <a:t>Open </a:t>
            </a:r>
            <a:r>
              <a:rPr lang="en-US" b="1" dirty="0" smtClean="0">
                <a:solidFill>
                  <a:schemeClr val="bg1"/>
                </a:solidFill>
                <a:hlinkClick r:id="rId3"/>
              </a:rPr>
              <a:t>http://github.com</a:t>
            </a:r>
            <a:r>
              <a:rPr lang="en-US" b="1" dirty="0" smtClean="0">
                <a:solidFill>
                  <a:schemeClr val="bg1"/>
                </a:solidFill>
              </a:rPr>
              <a:t> in a web browser and then select sign up.</a:t>
            </a:r>
            <a:endParaRPr lang="en-US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Step 2: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Enter your email address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Step3: Create a password for your new </a:t>
            </a:r>
            <a:r>
              <a:rPr lang="en-US" b="1" dirty="0" smtClean="0">
                <a:solidFill>
                  <a:schemeClr val="bg1"/>
                </a:solidFill>
              </a:rPr>
              <a:t>Github</a:t>
            </a:r>
            <a:r>
              <a:rPr lang="en-US" b="1" dirty="0" smtClean="0">
                <a:solidFill>
                  <a:schemeClr val="bg1"/>
                </a:solidFill>
              </a:rPr>
              <a:t> account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Step4: Enter your user name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Step5:Verfiy your account by solving a </a:t>
            </a:r>
            <a:r>
              <a:rPr lang="en-US" b="1" dirty="0" smtClean="0">
                <a:solidFill>
                  <a:schemeClr val="bg1"/>
                </a:solidFill>
              </a:rPr>
              <a:t>pizzle</a:t>
            </a:r>
            <a:r>
              <a:rPr lang="en-US" b="1" dirty="0" smtClean="0">
                <a:solidFill>
                  <a:schemeClr val="bg1"/>
                </a:solidFill>
              </a:rPr>
              <a:t> select the start puzzle button to do so and the </a:t>
            </a:r>
            <a:r>
              <a:rPr lang="en-US" b="1" dirty="0" smtClean="0">
                <a:solidFill>
                  <a:schemeClr val="bg1"/>
                </a:solidFill>
              </a:rPr>
              <a:t>the</a:t>
            </a:r>
            <a:r>
              <a:rPr lang="en-US" b="1" dirty="0" smtClean="0">
                <a:solidFill>
                  <a:schemeClr val="bg1"/>
                </a:solidFill>
              </a:rPr>
              <a:t> prompts.</a:t>
            </a:r>
          </a:p>
          <a:p>
            <a:pPr marL="0" indent="0">
              <a:buNone/>
            </a:pPr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08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3A6ED0-8A27-7968-3706-BA238CB8D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2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2881BEB-CFE9-DC7A-9AE8-7C35F6899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76200"/>
            <a:ext cx="9144000" cy="6934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16D696-C3A1-6EBA-E941-A75A9936D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66078"/>
            <a:ext cx="8305800" cy="57600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Step6: After you verify your account select the create a account-button.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Step7: Next </a:t>
            </a:r>
            <a:r>
              <a:rPr lang="en-US" b="1" dirty="0" smtClean="0">
                <a:solidFill>
                  <a:schemeClr val="bg1"/>
                </a:solidFill>
              </a:rPr>
              <a:t>Github</a:t>
            </a:r>
            <a:r>
              <a:rPr lang="en-US" b="1" dirty="0" smtClean="0">
                <a:solidFill>
                  <a:schemeClr val="bg1"/>
                </a:solidFill>
              </a:rPr>
              <a:t> sends a </a:t>
            </a:r>
            <a:r>
              <a:rPr lang="en-US" b="1" dirty="0" smtClean="0">
                <a:solidFill>
                  <a:schemeClr val="bg1"/>
                </a:solidFill>
              </a:rPr>
              <a:t>lanuch</a:t>
            </a:r>
            <a:r>
              <a:rPr lang="en-US" b="1" dirty="0" smtClean="0">
                <a:solidFill>
                  <a:schemeClr val="bg1"/>
                </a:solidFill>
              </a:rPr>
              <a:t> code to your Email address type that </a:t>
            </a:r>
            <a:r>
              <a:rPr lang="en-US" b="1" dirty="0" smtClean="0">
                <a:solidFill>
                  <a:schemeClr val="bg1"/>
                </a:solidFill>
              </a:rPr>
              <a:t>lanuch</a:t>
            </a:r>
            <a:r>
              <a:rPr lang="en-US" b="1" dirty="0" smtClean="0">
                <a:solidFill>
                  <a:schemeClr val="bg1"/>
                </a:solidFill>
              </a:rPr>
              <a:t> code in the enter code dialog and press enter.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Step8: </a:t>
            </a:r>
            <a:r>
              <a:rPr lang="en-US" b="1" dirty="0" err="1" smtClean="0">
                <a:solidFill>
                  <a:schemeClr val="bg1"/>
                </a:solidFill>
              </a:rPr>
              <a:t>Github</a:t>
            </a:r>
            <a:r>
              <a:rPr lang="en-US" b="1" dirty="0" smtClean="0">
                <a:solidFill>
                  <a:schemeClr val="bg1"/>
                </a:solidFill>
              </a:rPr>
              <a:t> asks you some questions to help tailor you experience choose the answer that apply to you in following dialogs.</a:t>
            </a:r>
          </a:p>
          <a:p>
            <a:pPr marL="0" indent="0"/>
            <a:r>
              <a:rPr lang="en-US" b="1" dirty="0" smtClean="0">
                <a:solidFill>
                  <a:schemeClr val="bg1"/>
                </a:solidFill>
              </a:rPr>
              <a:t>How many team members will be working with you?</a:t>
            </a:r>
          </a:p>
          <a:p>
            <a:pPr marL="0" indent="0"/>
            <a:r>
              <a:rPr lang="en-US" b="1" dirty="0" smtClean="0">
                <a:solidFill>
                  <a:schemeClr val="bg1"/>
                </a:solidFill>
              </a:rPr>
              <a:t>What specific features are you interested in using?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604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i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30479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33400"/>
            <a:ext cx="78486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Step9: To choose the free account select the skip </a:t>
            </a:r>
            <a:r>
              <a:rPr lang="en-US" dirty="0" smtClean="0">
                <a:solidFill>
                  <a:schemeClr val="bg1"/>
                </a:solidFill>
              </a:rPr>
              <a:t>personization</a:t>
            </a:r>
            <a:r>
              <a:rPr lang="en-US" dirty="0" smtClean="0">
                <a:solidFill>
                  <a:schemeClr val="bg1"/>
                </a:solidFill>
              </a:rPr>
              <a:t> button.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309</Words>
  <Application>Microsoft Office PowerPoint</Application>
  <PresentationFormat>On-screen Show (4:3)</PresentationFormat>
  <Paragraphs>55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Presentation on artificial intelligence &amp; Machine learning</vt:lpstr>
      <vt:lpstr>TABLE OF CONTENTS :</vt:lpstr>
      <vt:lpstr>AI and ML :</vt:lpstr>
      <vt:lpstr>Traditional software Development</vt:lpstr>
      <vt:lpstr>AI software Development</vt:lpstr>
      <vt:lpstr>Version control</vt:lpstr>
      <vt:lpstr>Installation of GitHub</vt:lpstr>
      <vt:lpstr>Slide 8</vt:lpstr>
      <vt:lpstr>Slide 9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artifical intelligence &amp; Machine learning</dc:title>
  <dc:creator>wpt</dc:creator>
  <cp:lastModifiedBy>wpt</cp:lastModifiedBy>
  <cp:revision>17</cp:revision>
  <dcterms:created xsi:type="dcterms:W3CDTF">2025-07-12T19:47:44Z</dcterms:created>
  <dcterms:modified xsi:type="dcterms:W3CDTF">2025-07-14T21:09:45Z</dcterms:modified>
</cp:coreProperties>
</file>