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BDCBED-146A-4E7E-B407-7F05A16576C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1C301-4045-4C72-B695-35385084C1C8}" v="7" dt="2023-01-19T13:17:28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tha D" userId="80e5f2387409be60" providerId="LiveId" clId="{17F1C301-4045-4C72-B695-35385084C1C8}"/>
    <pc:docChg chg="undo custSel addSld delSld modSld modSection">
      <pc:chgData name="vanitha D" userId="80e5f2387409be60" providerId="LiveId" clId="{17F1C301-4045-4C72-B695-35385084C1C8}" dt="2023-01-19T13:22:48.122" v="2079" actId="20577"/>
      <pc:docMkLst>
        <pc:docMk/>
      </pc:docMkLst>
      <pc:sldChg chg="addSp modSp mod">
        <pc:chgData name="vanitha D" userId="80e5f2387409be60" providerId="LiveId" clId="{17F1C301-4045-4C72-B695-35385084C1C8}" dt="2023-01-18T13:19:54.554" v="11" actId="20577"/>
        <pc:sldMkLst>
          <pc:docMk/>
          <pc:sldMk cId="3004605397" sldId="256"/>
        </pc:sldMkLst>
        <pc:spChg chg="add mod">
          <ac:chgData name="vanitha D" userId="80e5f2387409be60" providerId="LiveId" clId="{17F1C301-4045-4C72-B695-35385084C1C8}" dt="2023-01-18T13:19:54.554" v="11" actId="20577"/>
          <ac:spMkLst>
            <pc:docMk/>
            <pc:sldMk cId="3004605397" sldId="256"/>
            <ac:spMk id="4" creationId="{4093FF72-C8D8-A5DB-2EEA-C0BB0F41F1E3}"/>
          </ac:spMkLst>
        </pc:spChg>
      </pc:sldChg>
      <pc:sldChg chg="modSp mod">
        <pc:chgData name="vanitha D" userId="80e5f2387409be60" providerId="LiveId" clId="{17F1C301-4045-4C72-B695-35385084C1C8}" dt="2023-01-19T12:43:53.532" v="1029" actId="2710"/>
        <pc:sldMkLst>
          <pc:docMk/>
          <pc:sldMk cId="1046897177" sldId="259"/>
        </pc:sldMkLst>
        <pc:spChg chg="mod">
          <ac:chgData name="vanitha D" userId="80e5f2387409be60" providerId="LiveId" clId="{17F1C301-4045-4C72-B695-35385084C1C8}" dt="2023-01-19T12:43:53.532" v="1029" actId="2710"/>
          <ac:spMkLst>
            <pc:docMk/>
            <pc:sldMk cId="1046897177" sldId="259"/>
            <ac:spMk id="4" creationId="{1DA94FE6-93B1-A477-F9C7-42514D28FEB8}"/>
          </ac:spMkLst>
        </pc:spChg>
      </pc:sldChg>
      <pc:sldChg chg="modSp mod">
        <pc:chgData name="vanitha D" userId="80e5f2387409be60" providerId="LiveId" clId="{17F1C301-4045-4C72-B695-35385084C1C8}" dt="2023-01-19T13:22:19.296" v="2078" actId="20577"/>
        <pc:sldMkLst>
          <pc:docMk/>
          <pc:sldMk cId="1143526931" sldId="260"/>
        </pc:sldMkLst>
        <pc:spChg chg="mod">
          <ac:chgData name="vanitha D" userId="80e5f2387409be60" providerId="LiveId" clId="{17F1C301-4045-4C72-B695-35385084C1C8}" dt="2023-01-19T13:22:19.296" v="2078" actId="20577"/>
          <ac:spMkLst>
            <pc:docMk/>
            <pc:sldMk cId="1143526931" sldId="260"/>
            <ac:spMk id="3" creationId="{701F119B-876E-A390-8FF1-83101F27E92A}"/>
          </ac:spMkLst>
        </pc:spChg>
        <pc:spChg chg="mod">
          <ac:chgData name="vanitha D" userId="80e5f2387409be60" providerId="LiveId" clId="{17F1C301-4045-4C72-B695-35385084C1C8}" dt="2023-01-19T12:45:40.888" v="1128" actId="113"/>
          <ac:spMkLst>
            <pc:docMk/>
            <pc:sldMk cId="1143526931" sldId="260"/>
            <ac:spMk id="4" creationId="{1D185055-F966-E426-AD6A-B6DFA3558D39}"/>
          </ac:spMkLst>
        </pc:spChg>
        <pc:spChg chg="mod">
          <ac:chgData name="vanitha D" userId="80e5f2387409be60" providerId="LiveId" clId="{17F1C301-4045-4C72-B695-35385084C1C8}" dt="2023-01-19T12:45:53.222" v="1129" actId="113"/>
          <ac:spMkLst>
            <pc:docMk/>
            <pc:sldMk cId="1143526931" sldId="260"/>
            <ac:spMk id="6" creationId="{4364A7E8-ACC1-F5DB-C26A-200E0EAFD0E7}"/>
          </ac:spMkLst>
        </pc:spChg>
      </pc:sldChg>
      <pc:sldChg chg="modSp mod">
        <pc:chgData name="vanitha D" userId="80e5f2387409be60" providerId="LiveId" clId="{17F1C301-4045-4C72-B695-35385084C1C8}" dt="2023-01-19T13:22:48.122" v="2079" actId="20577"/>
        <pc:sldMkLst>
          <pc:docMk/>
          <pc:sldMk cId="860798892" sldId="261"/>
        </pc:sldMkLst>
        <pc:spChg chg="mod">
          <ac:chgData name="vanitha D" userId="80e5f2387409be60" providerId="LiveId" clId="{17F1C301-4045-4C72-B695-35385084C1C8}" dt="2023-01-19T13:22:48.122" v="2079" actId="20577"/>
          <ac:spMkLst>
            <pc:docMk/>
            <pc:sldMk cId="860798892" sldId="261"/>
            <ac:spMk id="9" creationId="{0EAF02A5-D58F-4098-FCF1-D02D1A7BCCD0}"/>
          </ac:spMkLst>
        </pc:spChg>
      </pc:sldChg>
      <pc:sldChg chg="modSp mod">
        <pc:chgData name="vanitha D" userId="80e5f2387409be60" providerId="LiveId" clId="{17F1C301-4045-4C72-B695-35385084C1C8}" dt="2023-01-19T12:46:59.105" v="1135" actId="113"/>
        <pc:sldMkLst>
          <pc:docMk/>
          <pc:sldMk cId="3477341445" sldId="262"/>
        </pc:sldMkLst>
        <pc:spChg chg="mod">
          <ac:chgData name="vanitha D" userId="80e5f2387409be60" providerId="LiveId" clId="{17F1C301-4045-4C72-B695-35385084C1C8}" dt="2023-01-19T12:46:59.105" v="1135" actId="113"/>
          <ac:spMkLst>
            <pc:docMk/>
            <pc:sldMk cId="3477341445" sldId="262"/>
            <ac:spMk id="3" creationId="{CCFBF14D-4EC3-65B1-A1D0-5986ED1796DB}"/>
          </ac:spMkLst>
        </pc:spChg>
      </pc:sldChg>
      <pc:sldChg chg="new del">
        <pc:chgData name="vanitha D" userId="80e5f2387409be60" providerId="LiveId" clId="{17F1C301-4045-4C72-B695-35385084C1C8}" dt="2023-01-19T12:25:10.888" v="117" actId="680"/>
        <pc:sldMkLst>
          <pc:docMk/>
          <pc:sldMk cId="588825146" sldId="266"/>
        </pc:sldMkLst>
      </pc:sldChg>
      <pc:sldChg chg="addSp delSp modSp new mod">
        <pc:chgData name="vanitha D" userId="80e5f2387409be60" providerId="LiveId" clId="{17F1C301-4045-4C72-B695-35385084C1C8}" dt="2023-01-19T13:19:54.095" v="2077" actId="20577"/>
        <pc:sldMkLst>
          <pc:docMk/>
          <pc:sldMk cId="2503375011" sldId="266"/>
        </pc:sldMkLst>
        <pc:spChg chg="add del mod">
          <ac:chgData name="vanitha D" userId="80e5f2387409be60" providerId="LiveId" clId="{17F1C301-4045-4C72-B695-35385084C1C8}" dt="2023-01-19T12:26:43.409" v="125"/>
          <ac:spMkLst>
            <pc:docMk/>
            <pc:sldMk cId="2503375011" sldId="266"/>
            <ac:spMk id="2" creationId="{CD28DF10-6802-9E1C-F8D8-013D58828E36}"/>
          </ac:spMkLst>
        </pc:spChg>
        <pc:spChg chg="add mod">
          <ac:chgData name="vanitha D" userId="80e5f2387409be60" providerId="LiveId" clId="{17F1C301-4045-4C72-B695-35385084C1C8}" dt="2023-01-19T13:19:54.095" v="2077" actId="20577"/>
          <ac:spMkLst>
            <pc:docMk/>
            <pc:sldMk cId="2503375011" sldId="266"/>
            <ac:spMk id="3" creationId="{B633AB50-C933-EEAC-6DCC-51628916B9AE}"/>
          </ac:spMkLst>
        </pc:spChg>
        <pc:spChg chg="add mod">
          <ac:chgData name="vanitha D" userId="80e5f2387409be60" providerId="LiveId" clId="{17F1C301-4045-4C72-B695-35385084C1C8}" dt="2023-01-19T12:49:59.371" v="1196" actId="113"/>
          <ac:spMkLst>
            <pc:docMk/>
            <pc:sldMk cId="2503375011" sldId="266"/>
            <ac:spMk id="4" creationId="{0E5214BB-28A5-760C-4D77-DB661E5F507C}"/>
          </ac:spMkLst>
        </pc:spChg>
      </pc:sldChg>
      <pc:sldChg chg="new del">
        <pc:chgData name="vanitha D" userId="80e5f2387409be60" providerId="LiveId" clId="{17F1C301-4045-4C72-B695-35385084C1C8}" dt="2023-01-19T12:25:30.025" v="121" actId="680"/>
        <pc:sldMkLst>
          <pc:docMk/>
          <pc:sldMk cId="3714560852" sldId="266"/>
        </pc:sldMkLst>
      </pc:sldChg>
      <pc:sldChg chg="new del">
        <pc:chgData name="vanitha D" userId="80e5f2387409be60" providerId="LiveId" clId="{17F1C301-4045-4C72-B695-35385084C1C8}" dt="2023-01-19T12:25:23.492" v="119" actId="680"/>
        <pc:sldMkLst>
          <pc:docMk/>
          <pc:sldMk cId="4201800021" sldId="266"/>
        </pc:sldMkLst>
      </pc:sldChg>
      <pc:sldChg chg="addSp modSp new mod">
        <pc:chgData name="vanitha D" userId="80e5f2387409be60" providerId="LiveId" clId="{17F1C301-4045-4C72-B695-35385084C1C8}" dt="2023-01-19T13:18:58.113" v="2074" actId="12788"/>
        <pc:sldMkLst>
          <pc:docMk/>
          <pc:sldMk cId="318203196" sldId="267"/>
        </pc:sldMkLst>
        <pc:spChg chg="add mod">
          <ac:chgData name="vanitha D" userId="80e5f2387409be60" providerId="LiveId" clId="{17F1C301-4045-4C72-B695-35385084C1C8}" dt="2023-01-19T13:18:28.698" v="2070" actId="113"/>
          <ac:spMkLst>
            <pc:docMk/>
            <pc:sldMk cId="318203196" sldId="267"/>
            <ac:spMk id="2" creationId="{EC618123-2132-5375-FCF0-16F376529D4B}"/>
          </ac:spMkLst>
        </pc:spChg>
        <pc:spChg chg="add mod">
          <ac:chgData name="vanitha D" userId="80e5f2387409be60" providerId="LiveId" clId="{17F1C301-4045-4C72-B695-35385084C1C8}" dt="2023-01-19T13:18:58.113" v="2074" actId="12788"/>
          <ac:spMkLst>
            <pc:docMk/>
            <pc:sldMk cId="318203196" sldId="267"/>
            <ac:spMk id="3" creationId="{008B8E4A-7E96-42BB-00AC-539698E291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65704-5790-4239-B176-57A949401E6E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43509-D127-45C6-967C-969578C6C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8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90E0-56CC-E0F3-F757-5C0320E24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63E4A-34E1-5EFB-1F66-692866C9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CF28-1EFB-B0A0-23AA-10559DBA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A1F0-EEFF-98B0-4D2E-85E62AE5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1126-F426-DB86-2EAD-D2A38BD2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263089"/>
      </p:ext>
    </p:extLst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F879-7053-4165-A7C5-9DA8A7E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420BB-8E86-6DB8-28C8-6113B0951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4119-992E-400D-25EF-52CF427C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82AA-D6AE-8448-BAC9-7DE833ED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1BD99-C98C-A2EB-183E-0FA6D185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31492"/>
      </p:ext>
    </p:extLst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75891-F711-2C58-66B8-87713D6FD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2BAAE-4028-93D8-F1A7-BF95E270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4C92-42E0-6117-984D-180FE9D5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0156-E771-BDF5-7D60-77CFD32C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DF288-1B56-6033-9FC6-E90B1023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58953"/>
      </p:ext>
    </p:extLst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AA02-14F2-0A76-2554-3458EEC1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9225-7F48-C3FB-A867-69CAE5F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AA3D-21A0-EA7C-BF69-746BA103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4976-BCB8-B292-66D2-7F4862F9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A330-EE75-CDBB-FCC0-C04A930D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243"/>
      </p:ext>
    </p:extLst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AD8-4B07-98A8-3D7C-C0D46A9C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E0094-77F7-DC9E-2A34-5E0BA7D0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226C-72D9-0536-D8B7-D285FAEE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77B7-D9FE-471B-E22A-89BE930C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2A317-D131-509B-2B3E-22BD09BA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16825"/>
      </p:ext>
    </p:extLst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0FE4-CF86-3EBE-6EB2-01EA943F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A312-958A-4E19-1092-1FE37252A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8349-B3B5-39BD-69E5-ACF847D5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E4F2-7A48-DB1A-A232-82316D44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C464C-AF4A-CF00-BF81-2B598EAA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59AF5-9756-287E-0E04-4E40717B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76670"/>
      </p:ext>
    </p:extLst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11F9-D6CF-323A-B971-5751DD44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9A27-FBA4-B64E-98B7-20266BC2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94387-148A-F5F4-D325-F00FC6D43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F9A8-8A61-CEC5-494A-5997C1C8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0C1C5-930D-1232-477E-00396EA51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EC838-2C19-4761-66BF-931681C6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40D39-FAF8-ED78-D634-3DBBA24E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A8733-C9C0-C673-131C-2F8802FA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2490"/>
      </p:ext>
    </p:extLst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71E6-8225-BE92-19E4-5BCC34DC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2040D-1D8F-2936-6640-B7812C7A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BA6A4-5332-A5A9-A00A-B1ADCC37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DEAFD-3D86-3506-576A-60B193D9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46515"/>
      </p:ext>
    </p:extLst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2AF92-88FC-F8B8-1240-3CFBB7ED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9BD71-9BC1-B601-7D8F-614E3034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B6FE-0B57-8F43-0ADC-6358B59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0067"/>
      </p:ext>
    </p:extLst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5460-B434-B596-10A0-A2CD252A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1F13-6A63-B220-A56E-3126EFDCF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56D20-D286-19F1-7AB1-464E4A8E7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A3E78-7CFC-80B9-3B4C-46829A83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C5D7-7B5C-329A-6946-13B15409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FD74-894E-41DF-D83F-337BD6E2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279692"/>
      </p:ext>
    </p:extLst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7A17-7233-97A8-CB5C-D3D39005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1888D-5DB1-79F0-BE20-868FC88CF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F074A-40A5-63AB-FD28-A3FD4B42C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35A8-C8D7-5844-84EB-5230986A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5EFAB-B7B2-5366-90C0-5A497935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89B16-5153-0184-AD74-731BAC89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72581"/>
      </p:ext>
    </p:extLst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5EE55-EAA3-B9E1-98CD-E49F3E80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DC56-C7F6-4D14-8A8A-FD83055A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C259-B0E5-0B49-AF32-8172881B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4530-B1DE-414C-AF90-F7D516C3641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FB25-6CA9-0FEC-6403-355692550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2055-F13B-8ACD-49C4-68572EA38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BB1F-6287-4C75-9508-B1C58DFAF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3FF72-C8D8-A5DB-2EEA-C0BB0F41F1E3}"/>
              </a:ext>
            </a:extLst>
          </p:cNvPr>
          <p:cNvSpPr txBox="1"/>
          <p:nvPr/>
        </p:nvSpPr>
        <p:spPr>
          <a:xfrm>
            <a:off x="2560320" y="924560"/>
            <a:ext cx="742696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11928-10F0-EF00-1FF0-265E0B163EFC}"/>
              </a:ext>
            </a:extLst>
          </p:cNvPr>
          <p:cNvSpPr txBox="1"/>
          <p:nvPr/>
        </p:nvSpPr>
        <p:spPr>
          <a:xfrm>
            <a:off x="9448800" y="4612639"/>
            <a:ext cx="218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EBFB1-5D27-224F-211F-9C17BB40A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60" y="2052320"/>
            <a:ext cx="554736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05397"/>
      </p:ext>
    </p:extLst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33AB50-C933-EEAC-6DCC-51628916B9AE}"/>
              </a:ext>
            </a:extLst>
          </p:cNvPr>
          <p:cNvSpPr txBox="1"/>
          <p:nvPr/>
        </p:nvSpPr>
        <p:spPr>
          <a:xfrm>
            <a:off x="355601" y="1417301"/>
            <a:ext cx="114503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QUANTITATVE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It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in numbers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There are 2 types of it. They 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 and continuous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It can take only certain numerical values.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It involves integers and whole numbers rather than fraction.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many students in a class.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It can take any values and can divided into smaller parts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temperature of a human body.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214BB-28A5-760C-4D77-DB661E5F507C}"/>
              </a:ext>
            </a:extLst>
          </p:cNvPr>
          <p:cNvSpPr txBox="1"/>
          <p:nvPr/>
        </p:nvSpPr>
        <p:spPr>
          <a:xfrm>
            <a:off x="3186293" y="894080"/>
            <a:ext cx="581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2503375011"/>
      </p:ext>
    </p:extLst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18123-2132-5375-FCF0-16F376529D4B}"/>
              </a:ext>
            </a:extLst>
          </p:cNvPr>
          <p:cNvSpPr txBox="1"/>
          <p:nvPr/>
        </p:nvSpPr>
        <p:spPr>
          <a:xfrm>
            <a:off x="1229360" y="1635760"/>
            <a:ext cx="98386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descriptive  that cannot be measured or counted. It has 3 types. They are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binary, nominal and ordinal.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: It can take exactly two possible values. Satisfies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male or female, yes or no.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: Used to give label something without a numerical value.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names of people, nationality, gender.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measures of satisfaction, happiness.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giving ratings and reviews.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B8E4A-7E96-42BB-00AC-539698E291BD}"/>
              </a:ext>
            </a:extLst>
          </p:cNvPr>
          <p:cNvSpPr txBox="1"/>
          <p:nvPr/>
        </p:nvSpPr>
        <p:spPr>
          <a:xfrm>
            <a:off x="3316137" y="696575"/>
            <a:ext cx="55597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QUALITATIVE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03196"/>
      </p:ext>
    </p:extLst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BF289-F614-D3AF-871A-4B810C9FE294}"/>
              </a:ext>
            </a:extLst>
          </p:cNvPr>
          <p:cNvSpPr txBox="1"/>
          <p:nvPr/>
        </p:nvSpPr>
        <p:spPr>
          <a:xfrm>
            <a:off x="4439040" y="3075057"/>
            <a:ext cx="3313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86433633"/>
      </p:ext>
    </p:extLst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B861C-7FDE-8DA0-87A2-4212FC9B0697}"/>
              </a:ext>
            </a:extLst>
          </p:cNvPr>
          <p:cNvSpPr txBox="1"/>
          <p:nvPr/>
        </p:nvSpPr>
        <p:spPr>
          <a:xfrm>
            <a:off x="1804857" y="559692"/>
            <a:ext cx="904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DATA AND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BA2D4-F609-8323-F4B0-75A3F41ED0F1}"/>
              </a:ext>
            </a:extLst>
          </p:cNvPr>
          <p:cNvSpPr txBox="1"/>
          <p:nvPr/>
        </p:nvSpPr>
        <p:spPr>
          <a:xfrm>
            <a:off x="1706880" y="2316480"/>
            <a:ext cx="1012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A1F57-9C64-3572-7224-5F02BEEC81EE}"/>
              </a:ext>
            </a:extLst>
          </p:cNvPr>
          <p:cNvSpPr txBox="1"/>
          <p:nvPr/>
        </p:nvSpPr>
        <p:spPr>
          <a:xfrm>
            <a:off x="7644980" y="2316480"/>
            <a:ext cx="30997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2C8A23-6046-73E7-E434-6714C08E607A}"/>
              </a:ext>
            </a:extLst>
          </p:cNvPr>
          <p:cNvCxnSpPr>
            <a:cxnSpLocks/>
          </p:cNvCxnSpPr>
          <p:nvPr/>
        </p:nvCxnSpPr>
        <p:spPr>
          <a:xfrm>
            <a:off x="5994400" y="2316480"/>
            <a:ext cx="0" cy="362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4B11A7-8719-5A0E-F0CA-D1977E837A02}"/>
              </a:ext>
            </a:extLst>
          </p:cNvPr>
          <p:cNvSpPr txBox="1"/>
          <p:nvPr/>
        </p:nvSpPr>
        <p:spPr>
          <a:xfrm>
            <a:off x="841500" y="2903081"/>
            <a:ext cx="46519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raw and unorganized fact that doesn’t have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specific meaning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027E0-ECA3-5FD0-EFB0-B5099E37C042}"/>
              </a:ext>
            </a:extLst>
          </p:cNvPr>
          <p:cNvSpPr txBox="1"/>
          <p:nvPr/>
        </p:nvSpPr>
        <p:spPr>
          <a:xfrm>
            <a:off x="6944140" y="2903081"/>
            <a:ext cx="478207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of data that have a logical meaning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098E1-C8DD-F882-4B90-F876118C1516}"/>
              </a:ext>
            </a:extLst>
          </p:cNvPr>
          <p:cNvSpPr txBox="1"/>
          <p:nvPr/>
        </p:nvSpPr>
        <p:spPr>
          <a:xfrm>
            <a:off x="378118" y="3671074"/>
            <a:ext cx="38293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depend on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CCE10-385E-5A50-D371-39E715CBBB4A}"/>
              </a:ext>
            </a:extLst>
          </p:cNvPr>
          <p:cNvSpPr txBox="1"/>
          <p:nvPr/>
        </p:nvSpPr>
        <p:spPr>
          <a:xfrm>
            <a:off x="6944140" y="3728720"/>
            <a:ext cx="21697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94DA8-0E8E-BFE0-2F09-612144EFCB6D}"/>
              </a:ext>
            </a:extLst>
          </p:cNvPr>
          <p:cNvSpPr txBox="1"/>
          <p:nvPr/>
        </p:nvSpPr>
        <p:spPr>
          <a:xfrm>
            <a:off x="841500" y="4399280"/>
            <a:ext cx="42031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help in decision making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BABC90-3174-14EE-968F-6841AC374CDF}"/>
              </a:ext>
            </a:extLst>
          </p:cNvPr>
          <p:cNvSpPr txBox="1"/>
          <p:nvPr/>
        </p:nvSpPr>
        <p:spPr>
          <a:xfrm>
            <a:off x="6944140" y="4399280"/>
            <a:ext cx="32787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decision making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94998-72BB-CE35-3A0A-C3ADB171E0C0}"/>
              </a:ext>
            </a:extLst>
          </p:cNvPr>
          <p:cNvSpPr txBox="1"/>
          <p:nvPr/>
        </p:nvSpPr>
        <p:spPr>
          <a:xfrm>
            <a:off x="841500" y="5029200"/>
            <a:ext cx="35023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student test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35BFA9-05F7-6344-A7C7-70E3261AC40B}"/>
              </a:ext>
            </a:extLst>
          </p:cNvPr>
          <p:cNvSpPr txBox="1"/>
          <p:nvPr/>
        </p:nvSpPr>
        <p:spPr>
          <a:xfrm>
            <a:off x="6944140" y="5029201"/>
            <a:ext cx="38645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average score of the class derived from given data</a:t>
            </a:r>
          </a:p>
        </p:txBody>
      </p:sp>
    </p:spTree>
    <p:extLst>
      <p:ext uri="{BB962C8B-B14F-4D97-AF65-F5344CB8AC3E}">
        <p14:creationId xmlns:p14="http://schemas.microsoft.com/office/powerpoint/2010/main" val="3089400503"/>
      </p:ext>
    </p:extLst>
  </p:cSld>
  <p:clrMapOvr>
    <a:masterClrMapping/>
  </p:clrMapOvr>
  <p:transition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AABF1-DC01-CDD4-F9C2-82EF94542A16}"/>
              </a:ext>
            </a:extLst>
          </p:cNvPr>
          <p:cNvSpPr txBox="1"/>
          <p:nvPr/>
        </p:nvSpPr>
        <p:spPr>
          <a:xfrm>
            <a:off x="2925158" y="1239520"/>
            <a:ext cx="634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DATA USEFUL FOR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8CEA3-6FA8-3546-B24F-DE2ECDB8C08E}"/>
              </a:ext>
            </a:extLst>
          </p:cNvPr>
          <p:cNvSpPr txBox="1"/>
          <p:nvPr/>
        </p:nvSpPr>
        <p:spPr>
          <a:xfrm>
            <a:off x="2387600" y="2316480"/>
            <a:ext cx="64443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people’s lives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decisions (i.e., data=knowledge)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results you want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solutions to problems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strategic in your approaches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94047"/>
      </p:ext>
    </p:extLst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80BDF-8251-59C1-6074-43ECB4EA9C8A}"/>
              </a:ext>
            </a:extLst>
          </p:cNvPr>
          <p:cNvSpPr txBox="1"/>
          <p:nvPr/>
        </p:nvSpPr>
        <p:spPr>
          <a:xfrm>
            <a:off x="4902981" y="1317675"/>
            <a:ext cx="238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94FE6-93B1-A477-F9C7-42514D28FEB8}"/>
              </a:ext>
            </a:extLst>
          </p:cNvPr>
          <p:cNvSpPr txBox="1"/>
          <p:nvPr/>
        </p:nvSpPr>
        <p:spPr>
          <a:xfrm>
            <a:off x="804202" y="2274930"/>
            <a:ext cx="7075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 that is huge in volume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growing exponentially with time.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combination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structured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by organizations.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machine learning projects, predictive modelling, etc.,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B2F3A-1A44-E7E7-E98B-B32A0B26B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0" y="2119884"/>
            <a:ext cx="3235179" cy="27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97177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54A962-E9CE-E67C-2EA8-A3BD8248754D}"/>
              </a:ext>
            </a:extLst>
          </p:cNvPr>
          <p:cNvSpPr txBox="1"/>
          <p:nvPr/>
        </p:nvSpPr>
        <p:spPr>
          <a:xfrm>
            <a:off x="325120" y="406400"/>
            <a:ext cx="11402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STRUCTURED, SEMISTRUCTURED AND </a:t>
            </a:r>
          </a:p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F119B-876E-A390-8FF1-83101F27E92A}"/>
              </a:ext>
            </a:extLst>
          </p:cNvPr>
          <p:cNvSpPr txBox="1"/>
          <p:nvPr/>
        </p:nvSpPr>
        <p:spPr>
          <a:xfrm>
            <a:off x="650240" y="2092960"/>
            <a:ext cx="1053592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:   A data whose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addressable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effective analysis.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Here all data is stored in the form of tables.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Example: names, phone numbers, age, etc.,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85055-F966-E426-AD6A-B6DFA3558D39}"/>
              </a:ext>
            </a:extLst>
          </p:cNvPr>
          <p:cNvSpPr txBox="1"/>
          <p:nvPr/>
        </p:nvSpPr>
        <p:spPr>
          <a:xfrm>
            <a:off x="548640" y="3647124"/>
            <a:ext cx="985503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SEMISTRUCTURED DATA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It is a data that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resides in a relational database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But have some organizational properties that make it easier to            			          Example: email, xml data, zipped files.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4A7E8-ACC1-F5DB-C26A-200E0EAFD0E7}"/>
              </a:ext>
            </a:extLst>
          </p:cNvPr>
          <p:cNvSpPr txBox="1"/>
          <p:nvPr/>
        </p:nvSpPr>
        <p:spPr>
          <a:xfrm>
            <a:off x="650240" y="5001233"/>
            <a:ext cx="985503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It is a data which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organized in a predefined manner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It has no easily identifiable structure.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Example: images, videos, reports.</a:t>
            </a:r>
          </a:p>
        </p:txBody>
      </p:sp>
    </p:spTree>
    <p:extLst>
      <p:ext uri="{BB962C8B-B14F-4D97-AF65-F5344CB8AC3E}">
        <p14:creationId xmlns:p14="http://schemas.microsoft.com/office/powerpoint/2010/main" val="1143526931"/>
      </p:ext>
    </p:extLst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6442B8-9DDB-84BE-5DDF-6F8F36163298}"/>
              </a:ext>
            </a:extLst>
          </p:cNvPr>
          <p:cNvSpPr txBox="1"/>
          <p:nvPr/>
        </p:nvSpPr>
        <p:spPr>
          <a:xfrm>
            <a:off x="1046480" y="883920"/>
            <a:ext cx="1038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</a:t>
            </a:r>
          </a:p>
          <a:p>
            <a:pPr algn="ctr"/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data. They 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</a:t>
            </a:r>
            <a:r>
              <a:rPr lang="en-IN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42C4B-7466-0CB7-FCCB-6B7DB6AE0407}"/>
              </a:ext>
            </a:extLst>
          </p:cNvPr>
          <p:cNvSpPr txBox="1"/>
          <p:nvPr/>
        </p:nvSpPr>
        <p:spPr>
          <a:xfrm>
            <a:off x="1046480" y="2550160"/>
            <a:ext cx="1038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                              QUALITATIVE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0F5E5B-106C-B277-06C5-B6C69EFE31CC}"/>
              </a:ext>
            </a:extLst>
          </p:cNvPr>
          <p:cNvCxnSpPr>
            <a:cxnSpLocks/>
          </p:cNvCxnSpPr>
          <p:nvPr/>
        </p:nvCxnSpPr>
        <p:spPr>
          <a:xfrm>
            <a:off x="5620134" y="2661920"/>
            <a:ext cx="0" cy="355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AF02A5-D58F-4098-FCF1-D02D1A7BCCD0}"/>
              </a:ext>
            </a:extLst>
          </p:cNvPr>
          <p:cNvSpPr txBox="1"/>
          <p:nvPr/>
        </p:nvSpPr>
        <p:spPr>
          <a:xfrm>
            <a:off x="304801" y="3633709"/>
            <a:ext cx="531533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which can be measured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numbers.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answers the question of how much and how many.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height in cm, weight in kgs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39E3D-4D4F-B02B-08F1-239594642DAD}"/>
              </a:ext>
            </a:extLst>
          </p:cNvPr>
          <p:cNvSpPr txBox="1"/>
          <p:nvPr/>
        </p:nvSpPr>
        <p:spPr>
          <a:xfrm>
            <a:off x="5902960" y="3633709"/>
            <a:ext cx="5063181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which cannot be measured in numbers.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Also known as categorical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answers the question of how and why.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case studies, description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798892"/>
      </p:ext>
    </p:extLst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3324E-A9C0-ABE1-8514-DB95D260CCC9}"/>
              </a:ext>
            </a:extLst>
          </p:cNvPr>
          <p:cNvSpPr txBox="1"/>
          <p:nvPr/>
        </p:nvSpPr>
        <p:spPr>
          <a:xfrm>
            <a:off x="3529977" y="873760"/>
            <a:ext cx="51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V’s IN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BF14D-4EC3-65B1-A1D0-5986ED1796DB}"/>
              </a:ext>
            </a:extLst>
          </p:cNvPr>
          <p:cNvSpPr txBox="1"/>
          <p:nvPr/>
        </p:nvSpPr>
        <p:spPr>
          <a:xfrm>
            <a:off x="447040" y="2082800"/>
            <a:ext cx="7528560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and amount of big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organizations able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to manage.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 It usually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from insight discovery and pattern    	  	              recognition.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and range of different datatypes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rgbClr val="101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0" dirty="0">
                <a:solidFill>
                  <a:srgbClr val="10101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b="1" i="0" dirty="0">
                <a:solidFill>
                  <a:srgbClr val="10101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i="0" dirty="0">
                <a:solidFill>
                  <a:srgbClr val="10101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which companies receive, store and manage 		              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VERACITY </a:t>
            </a:r>
            <a:r>
              <a:rPr lang="en-US" dirty="0">
                <a:solidFill>
                  <a:srgbClr val="101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The</a:t>
            </a:r>
            <a:r>
              <a:rPr lang="en-US" b="1" dirty="0">
                <a:solidFill>
                  <a:srgbClr val="101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truth and accuracy of data </a:t>
            </a:r>
            <a:r>
              <a:rPr lang="en-US" dirty="0">
                <a:solidFill>
                  <a:srgbClr val="101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information assets</a:t>
            </a:r>
            <a:r>
              <a:rPr lang="en-US" dirty="0">
                <a:solidFill>
                  <a:srgbClr val="101010"/>
                </a:solidFill>
                <a:latin typeface="RidleyGrotesk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6968-534B-9289-6A19-E583CA196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39" y="1265403"/>
            <a:ext cx="4559741" cy="43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41445"/>
      </p:ext>
    </p:extLst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98776-855A-2033-3AC0-75589BB7ED6B}"/>
              </a:ext>
            </a:extLst>
          </p:cNvPr>
          <p:cNvSpPr txBox="1"/>
          <p:nvPr/>
        </p:nvSpPr>
        <p:spPr>
          <a:xfrm>
            <a:off x="3325178" y="1148080"/>
            <a:ext cx="584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TOOLS IN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F27FA-3BE3-E138-FFBE-8CF05D449DE4}"/>
              </a:ext>
            </a:extLst>
          </p:cNvPr>
          <p:cNvSpPr txBox="1"/>
          <p:nvPr/>
        </p:nvSpPr>
        <p:spPr>
          <a:xfrm>
            <a:off x="2235200" y="2824480"/>
            <a:ext cx="2911887" cy="212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STATWING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3EB42-BC1A-49D7-DE4E-B855E1D5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59" y="2032000"/>
            <a:ext cx="6602989" cy="40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804"/>
      </p:ext>
    </p:extLst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5026E-262F-8656-FCFB-9B77F1B465FD}"/>
              </a:ext>
            </a:extLst>
          </p:cNvPr>
          <p:cNvSpPr txBox="1"/>
          <p:nvPr/>
        </p:nvSpPr>
        <p:spPr>
          <a:xfrm>
            <a:off x="4610337" y="982970"/>
            <a:ext cx="2971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9DB73-B180-3D57-24AE-49DEA1CC1498}"/>
              </a:ext>
            </a:extLst>
          </p:cNvPr>
          <p:cNvSpPr/>
          <p:nvPr/>
        </p:nvSpPr>
        <p:spPr>
          <a:xfrm>
            <a:off x="1808489" y="2633980"/>
            <a:ext cx="2428241" cy="159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186D48-208D-0318-D371-1F827BAC5A63}"/>
              </a:ext>
            </a:extLst>
          </p:cNvPr>
          <p:cNvCxnSpPr>
            <a:cxnSpLocks/>
          </p:cNvCxnSpPr>
          <p:nvPr/>
        </p:nvCxnSpPr>
        <p:spPr>
          <a:xfrm>
            <a:off x="4246891" y="3646180"/>
            <a:ext cx="1036315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5DA60A-7900-77D3-EF90-6E724F2D571B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4257052" y="2707630"/>
            <a:ext cx="1046464" cy="5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A42F129-0026-F545-95E3-C14CCA85DEA6}"/>
              </a:ext>
            </a:extLst>
          </p:cNvPr>
          <p:cNvSpPr/>
          <p:nvPr/>
        </p:nvSpPr>
        <p:spPr>
          <a:xfrm>
            <a:off x="5303516" y="1935470"/>
            <a:ext cx="2255520" cy="1544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QUANTITAIVE DATA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6F2AB9D-4A7A-A10D-176A-2751C9A04A4C}"/>
              </a:ext>
            </a:extLst>
          </p:cNvPr>
          <p:cNvSpPr/>
          <p:nvPr/>
        </p:nvSpPr>
        <p:spPr>
          <a:xfrm>
            <a:off x="5283206" y="3947180"/>
            <a:ext cx="2255519" cy="1544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702035F-4C5A-5F7F-6181-804F71E78420}"/>
              </a:ext>
            </a:extLst>
          </p:cNvPr>
          <p:cNvCxnSpPr>
            <a:cxnSpLocks/>
          </p:cNvCxnSpPr>
          <p:nvPr/>
        </p:nvCxnSpPr>
        <p:spPr>
          <a:xfrm>
            <a:off x="7569197" y="2914650"/>
            <a:ext cx="1168403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EE41DF-528C-C00E-4623-F4554141A45D}"/>
              </a:ext>
            </a:extLst>
          </p:cNvPr>
          <p:cNvCxnSpPr>
            <a:cxnSpLocks/>
          </p:cNvCxnSpPr>
          <p:nvPr/>
        </p:nvCxnSpPr>
        <p:spPr>
          <a:xfrm flipV="1">
            <a:off x="7559036" y="2152005"/>
            <a:ext cx="1168403" cy="37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4499213-F878-ACC2-CC26-994CF1D19B54}"/>
              </a:ext>
            </a:extLst>
          </p:cNvPr>
          <p:cNvSpPr/>
          <p:nvPr/>
        </p:nvSpPr>
        <p:spPr>
          <a:xfrm>
            <a:off x="8737596" y="1669404"/>
            <a:ext cx="2153920" cy="914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DISCERETE DATA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263CD11-86E1-C2CF-3237-ADA4F27F39D2}"/>
              </a:ext>
            </a:extLst>
          </p:cNvPr>
          <p:cNvSpPr/>
          <p:nvPr/>
        </p:nvSpPr>
        <p:spPr>
          <a:xfrm>
            <a:off x="8737595" y="2821471"/>
            <a:ext cx="2153920" cy="914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46D109B-5AB4-F8CB-8FE0-CFE540649267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541026" y="5046037"/>
            <a:ext cx="1229361" cy="66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8F51F2-7325-64AC-502C-EF1F2A1BA94B}"/>
              </a:ext>
            </a:extLst>
          </p:cNvPr>
          <p:cNvCxnSpPr>
            <a:cxnSpLocks/>
          </p:cNvCxnSpPr>
          <p:nvPr/>
        </p:nvCxnSpPr>
        <p:spPr>
          <a:xfrm flipV="1">
            <a:off x="7548878" y="4434542"/>
            <a:ext cx="1178564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6B6E3E7-0757-0E55-90A1-4BEA0C7C2C48}"/>
              </a:ext>
            </a:extLst>
          </p:cNvPr>
          <p:cNvSpPr/>
          <p:nvPr/>
        </p:nvSpPr>
        <p:spPr>
          <a:xfrm>
            <a:off x="8737595" y="4077990"/>
            <a:ext cx="21539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DATA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D4459DF-A5FF-8546-AE24-7974CD93B8B8}"/>
              </a:ext>
            </a:extLst>
          </p:cNvPr>
          <p:cNvSpPr/>
          <p:nvPr/>
        </p:nvSpPr>
        <p:spPr>
          <a:xfrm>
            <a:off x="8770387" y="5253067"/>
            <a:ext cx="213129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CORDINAL DATA</a:t>
            </a:r>
          </a:p>
        </p:txBody>
      </p:sp>
    </p:spTree>
    <p:extLst>
      <p:ext uri="{BB962C8B-B14F-4D97-AF65-F5344CB8AC3E}">
        <p14:creationId xmlns:p14="http://schemas.microsoft.com/office/powerpoint/2010/main" val="4142643094"/>
      </p:ext>
    </p:extLst>
  </p:cSld>
  <p:clrMapOvr>
    <a:masterClrMapping/>
  </p:clrMapOvr>
  <p:transition advTm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637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RidleyGrotesk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vanitha D</dc:creator>
  <cp:lastModifiedBy>vanitha D</cp:lastModifiedBy>
  <cp:revision>127</cp:revision>
  <dcterms:created xsi:type="dcterms:W3CDTF">2023-01-18T13:18:46Z</dcterms:created>
  <dcterms:modified xsi:type="dcterms:W3CDTF">2023-01-19T13:22:50Z</dcterms:modified>
</cp:coreProperties>
</file>