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6" r:id="rId11"/>
    <p:sldId id="267" r:id="rId12"/>
    <p:sldId id="264" r:id="rId13"/>
    <p:sldId id="265" r:id="rId14"/>
    <p:sldId id="268" r:id="rId15"/>
    <p:sldId id="269" r:id="rId16"/>
    <p:sldId id="270" r:id="rId17"/>
    <p:sldId id="271" r:id="rId18"/>
    <p:sldId id="275" r:id="rId19"/>
    <p:sldId id="272" r:id="rId20"/>
    <p:sldId id="273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AA19A4-9206-4FBD-B200-7CD419748D9D}" v="537" dt="2021-05-11T20:37:21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0" y="20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olph Zhao" userId="b967674d7a81c11a" providerId="LiveId" clId="{74AA19A4-9206-4FBD-B200-7CD419748D9D}"/>
    <pc:docChg chg="undo custSel addSld delSld modSld sldOrd">
      <pc:chgData name="Randolph Zhao" userId="b967674d7a81c11a" providerId="LiveId" clId="{74AA19A4-9206-4FBD-B200-7CD419748D9D}" dt="2021-05-11T20:38:52.229" v="5938" actId="15"/>
      <pc:docMkLst>
        <pc:docMk/>
      </pc:docMkLst>
      <pc:sldChg chg="addSp delSp modSp mod modNotes">
        <pc:chgData name="Randolph Zhao" userId="b967674d7a81c11a" providerId="LiveId" clId="{74AA19A4-9206-4FBD-B200-7CD419748D9D}" dt="2021-05-11T02:10:43.561" v="435" actId="255"/>
        <pc:sldMkLst>
          <pc:docMk/>
          <pc:sldMk cId="0" sldId="261"/>
        </pc:sldMkLst>
        <pc:spChg chg="mod">
          <ac:chgData name="Randolph Zhao" userId="b967674d7a81c11a" providerId="LiveId" clId="{74AA19A4-9206-4FBD-B200-7CD419748D9D}" dt="2021-05-11T02:10:43.561" v="435" actId="255"/>
          <ac:spMkLst>
            <pc:docMk/>
            <pc:sldMk cId="0" sldId="261"/>
            <ac:spMk id="87" creationId="{00000000-0000-0000-0000-000000000000}"/>
          </ac:spMkLst>
        </pc:spChg>
        <pc:spChg chg="mod">
          <ac:chgData name="Randolph Zhao" userId="b967674d7a81c11a" providerId="LiveId" clId="{74AA19A4-9206-4FBD-B200-7CD419748D9D}" dt="2021-05-11T02:10:04.039" v="427" actId="20577"/>
          <ac:spMkLst>
            <pc:docMk/>
            <pc:sldMk cId="0" sldId="261"/>
            <ac:spMk id="88" creationId="{00000000-0000-0000-0000-000000000000}"/>
          </ac:spMkLst>
        </pc:spChg>
        <pc:picChg chg="add del mod">
          <ac:chgData name="Randolph Zhao" userId="b967674d7a81c11a" providerId="LiveId" clId="{74AA19A4-9206-4FBD-B200-7CD419748D9D}" dt="2021-05-11T02:09:10.609" v="348" actId="478"/>
          <ac:picMkLst>
            <pc:docMk/>
            <pc:sldMk cId="0" sldId="261"/>
            <ac:picMk id="1026" creationId="{7048AE34-CDC0-4032-A589-30F848F49698}"/>
          </ac:picMkLst>
        </pc:picChg>
        <pc:picChg chg="add del mod">
          <ac:chgData name="Randolph Zhao" userId="b967674d7a81c11a" providerId="LiveId" clId="{74AA19A4-9206-4FBD-B200-7CD419748D9D}" dt="2021-05-11T02:08:37.453" v="346" actId="478"/>
          <ac:picMkLst>
            <pc:docMk/>
            <pc:sldMk cId="0" sldId="261"/>
            <ac:picMk id="1028" creationId="{FBD44A89-305F-4B9C-9B71-A2C0DF2D0ACB}"/>
          </ac:picMkLst>
        </pc:picChg>
        <pc:picChg chg="add mod">
          <ac:chgData name="Randolph Zhao" userId="b967674d7a81c11a" providerId="LiveId" clId="{74AA19A4-9206-4FBD-B200-7CD419748D9D}" dt="2021-05-11T02:09:46.445" v="364" actId="1076"/>
          <ac:picMkLst>
            <pc:docMk/>
            <pc:sldMk cId="0" sldId="261"/>
            <ac:picMk id="1030" creationId="{C089CD84-64DE-4C63-8653-185DB0CB9173}"/>
          </ac:picMkLst>
        </pc:picChg>
        <pc:picChg chg="add mod">
          <ac:chgData name="Randolph Zhao" userId="b967674d7a81c11a" providerId="LiveId" clId="{74AA19A4-9206-4FBD-B200-7CD419748D9D}" dt="2021-05-11T02:10:06.313" v="428" actId="1076"/>
          <ac:picMkLst>
            <pc:docMk/>
            <pc:sldMk cId="0" sldId="261"/>
            <ac:picMk id="1032" creationId="{BAC8D718-158A-4A72-87D4-59950F7A336B}"/>
          </ac:picMkLst>
        </pc:picChg>
      </pc:sldChg>
      <pc:sldChg chg="addSp delSp modSp mod">
        <pc:chgData name="Randolph Zhao" userId="b967674d7a81c11a" providerId="LiveId" clId="{74AA19A4-9206-4FBD-B200-7CD419748D9D}" dt="2021-05-11T06:16:01.578" v="2119" actId="27636"/>
        <pc:sldMkLst>
          <pc:docMk/>
          <pc:sldMk cId="0" sldId="262"/>
        </pc:sldMkLst>
        <pc:spChg chg="mod">
          <ac:chgData name="Randolph Zhao" userId="b967674d7a81c11a" providerId="LiveId" clId="{74AA19A4-9206-4FBD-B200-7CD419748D9D}" dt="2021-05-11T06:16:01.578" v="2119" actId="27636"/>
          <ac:spMkLst>
            <pc:docMk/>
            <pc:sldMk cId="0" sldId="262"/>
            <ac:spMk id="94" creationId="{00000000-0000-0000-0000-000000000000}"/>
          </ac:spMkLst>
        </pc:spChg>
        <pc:picChg chg="add del mod modCrop">
          <ac:chgData name="Randolph Zhao" userId="b967674d7a81c11a" providerId="LiveId" clId="{74AA19A4-9206-4FBD-B200-7CD419748D9D}" dt="2021-05-11T06:10:50.713" v="1893" actId="478"/>
          <ac:picMkLst>
            <pc:docMk/>
            <pc:sldMk cId="0" sldId="262"/>
            <ac:picMk id="3" creationId="{8800228B-DA6E-420D-BE02-5B17FF18CB56}"/>
          </ac:picMkLst>
        </pc:picChg>
        <pc:picChg chg="add del mod">
          <ac:chgData name="Randolph Zhao" userId="b967674d7a81c11a" providerId="LiveId" clId="{74AA19A4-9206-4FBD-B200-7CD419748D9D}" dt="2021-05-11T06:10:55.434" v="1897" actId="22"/>
          <ac:picMkLst>
            <pc:docMk/>
            <pc:sldMk cId="0" sldId="262"/>
            <ac:picMk id="5" creationId="{BDDB3F10-BABC-4895-AE8E-1D49966084F3}"/>
          </ac:picMkLst>
        </pc:picChg>
        <pc:picChg chg="add del">
          <ac:chgData name="Randolph Zhao" userId="b967674d7a81c11a" providerId="LiveId" clId="{74AA19A4-9206-4FBD-B200-7CD419748D9D}" dt="2021-05-11T06:11:01.677" v="1899" actId="22"/>
          <ac:picMkLst>
            <pc:docMk/>
            <pc:sldMk cId="0" sldId="262"/>
            <ac:picMk id="7" creationId="{56A355B5-8CCF-4A87-83DF-4A3B922E8FAA}"/>
          </ac:picMkLst>
        </pc:picChg>
        <pc:picChg chg="add del mod">
          <ac:chgData name="Randolph Zhao" userId="b967674d7a81c11a" providerId="LiveId" clId="{74AA19A4-9206-4FBD-B200-7CD419748D9D}" dt="2021-05-11T06:15:57.166" v="2116" actId="478"/>
          <ac:picMkLst>
            <pc:docMk/>
            <pc:sldMk cId="0" sldId="262"/>
            <ac:picMk id="9" creationId="{F32F3BFB-CF42-48DF-8672-ED76B9A0A38E}"/>
          </ac:picMkLst>
        </pc:picChg>
      </pc:sldChg>
      <pc:sldChg chg="modSp mod">
        <pc:chgData name="Randolph Zhao" userId="b967674d7a81c11a" providerId="LiveId" clId="{74AA19A4-9206-4FBD-B200-7CD419748D9D}" dt="2021-05-11T07:13:31.749" v="2833" actId="12"/>
        <pc:sldMkLst>
          <pc:docMk/>
          <pc:sldMk cId="0" sldId="263"/>
        </pc:sldMkLst>
        <pc:spChg chg="mod">
          <ac:chgData name="Randolph Zhao" userId="b967674d7a81c11a" providerId="LiveId" clId="{74AA19A4-9206-4FBD-B200-7CD419748D9D}" dt="2021-05-11T07:13:31.749" v="2833" actId="12"/>
          <ac:spMkLst>
            <pc:docMk/>
            <pc:sldMk cId="0" sldId="263"/>
            <ac:spMk id="100" creationId="{00000000-0000-0000-0000-000000000000}"/>
          </ac:spMkLst>
        </pc:spChg>
      </pc:sldChg>
      <pc:sldChg chg="addSp delSp modSp mod ord">
        <pc:chgData name="Randolph Zhao" userId="b967674d7a81c11a" providerId="LiveId" clId="{74AA19A4-9206-4FBD-B200-7CD419748D9D}" dt="2021-05-11T19:13:22.115" v="3915"/>
        <pc:sldMkLst>
          <pc:docMk/>
          <pc:sldMk cId="0" sldId="264"/>
        </pc:sldMkLst>
        <pc:spChg chg="mod">
          <ac:chgData name="Randolph Zhao" userId="b967674d7a81c11a" providerId="LiveId" clId="{74AA19A4-9206-4FBD-B200-7CD419748D9D}" dt="2021-05-11T18:18:06.438" v="3464" actId="20577"/>
          <ac:spMkLst>
            <pc:docMk/>
            <pc:sldMk cId="0" sldId="264"/>
            <ac:spMk id="106" creationId="{00000000-0000-0000-0000-000000000000}"/>
          </ac:spMkLst>
        </pc:spChg>
        <pc:picChg chg="add del">
          <ac:chgData name="Randolph Zhao" userId="b967674d7a81c11a" providerId="LiveId" clId="{74AA19A4-9206-4FBD-B200-7CD419748D9D}" dt="2021-05-11T18:09:30.622" v="3175" actId="22"/>
          <ac:picMkLst>
            <pc:docMk/>
            <pc:sldMk cId="0" sldId="264"/>
            <ac:picMk id="3" creationId="{9A1D47FA-3606-46CC-98D8-43DC9D4667B1}"/>
          </ac:picMkLst>
        </pc:picChg>
        <pc:picChg chg="add mod">
          <ac:chgData name="Randolph Zhao" userId="b967674d7a81c11a" providerId="LiveId" clId="{74AA19A4-9206-4FBD-B200-7CD419748D9D}" dt="2021-05-11T18:18:09.468" v="3465" actId="1076"/>
          <ac:picMkLst>
            <pc:docMk/>
            <pc:sldMk cId="0" sldId="264"/>
            <ac:picMk id="5" creationId="{91E622F5-9799-43C1-9A1B-AD6280D653E1}"/>
          </ac:picMkLst>
        </pc:picChg>
      </pc:sldChg>
      <pc:sldChg chg="modSp mod ord">
        <pc:chgData name="Randolph Zhao" userId="b967674d7a81c11a" providerId="LiveId" clId="{74AA19A4-9206-4FBD-B200-7CD419748D9D}" dt="2021-05-11T19:14:18.797" v="3971"/>
        <pc:sldMkLst>
          <pc:docMk/>
          <pc:sldMk cId="0" sldId="265"/>
        </pc:sldMkLst>
        <pc:spChg chg="mod">
          <ac:chgData name="Randolph Zhao" userId="b967674d7a81c11a" providerId="LiveId" clId="{74AA19A4-9206-4FBD-B200-7CD419748D9D}" dt="2021-05-11T19:14:18.797" v="3971"/>
          <ac:spMkLst>
            <pc:docMk/>
            <pc:sldMk cId="0" sldId="265"/>
            <ac:spMk id="112" creationId="{00000000-0000-0000-0000-000000000000}"/>
          </ac:spMkLst>
        </pc:spChg>
      </pc:sldChg>
      <pc:sldChg chg="modSp mod">
        <pc:chgData name="Randolph Zhao" userId="b967674d7a81c11a" providerId="LiveId" clId="{74AA19A4-9206-4FBD-B200-7CD419748D9D}" dt="2021-05-11T19:36:58.163" v="4076" actId="20577"/>
        <pc:sldMkLst>
          <pc:docMk/>
          <pc:sldMk cId="0" sldId="266"/>
        </pc:sldMkLst>
        <pc:spChg chg="mod">
          <ac:chgData name="Randolph Zhao" userId="b967674d7a81c11a" providerId="LiveId" clId="{74AA19A4-9206-4FBD-B200-7CD419748D9D}" dt="2021-05-11T19:36:58.163" v="4076" actId="20577"/>
          <ac:spMkLst>
            <pc:docMk/>
            <pc:sldMk cId="0" sldId="266"/>
            <ac:spMk id="118" creationId="{00000000-0000-0000-0000-000000000000}"/>
          </ac:spMkLst>
        </pc:spChg>
      </pc:sldChg>
      <pc:sldChg chg="modSp mod">
        <pc:chgData name="Randolph Zhao" userId="b967674d7a81c11a" providerId="LiveId" clId="{74AA19A4-9206-4FBD-B200-7CD419748D9D}" dt="2021-05-11T20:38:52.229" v="5938" actId="15"/>
        <pc:sldMkLst>
          <pc:docMk/>
          <pc:sldMk cId="0" sldId="267"/>
        </pc:sldMkLst>
        <pc:spChg chg="mod">
          <ac:chgData name="Randolph Zhao" userId="b967674d7a81c11a" providerId="LiveId" clId="{74AA19A4-9206-4FBD-B200-7CD419748D9D}" dt="2021-05-11T07:10:52.030" v="2823" actId="14100"/>
          <ac:spMkLst>
            <pc:docMk/>
            <pc:sldMk cId="0" sldId="267"/>
            <ac:spMk id="123" creationId="{00000000-0000-0000-0000-000000000000}"/>
          </ac:spMkLst>
        </pc:spChg>
        <pc:spChg chg="mod">
          <ac:chgData name="Randolph Zhao" userId="b967674d7a81c11a" providerId="LiveId" clId="{74AA19A4-9206-4FBD-B200-7CD419748D9D}" dt="2021-05-11T20:38:52.229" v="5938" actId="15"/>
          <ac:spMkLst>
            <pc:docMk/>
            <pc:sldMk cId="0" sldId="267"/>
            <ac:spMk id="124" creationId="{00000000-0000-0000-0000-000000000000}"/>
          </ac:spMkLst>
        </pc:spChg>
      </pc:sldChg>
      <pc:sldChg chg="modSp mod">
        <pc:chgData name="Randolph Zhao" userId="b967674d7a81c11a" providerId="LiveId" clId="{74AA19A4-9206-4FBD-B200-7CD419748D9D}" dt="2021-05-11T20:36:23.453" v="5912" actId="20577"/>
        <pc:sldMkLst>
          <pc:docMk/>
          <pc:sldMk cId="0" sldId="269"/>
        </pc:sldMkLst>
        <pc:spChg chg="mod">
          <ac:chgData name="Randolph Zhao" userId="b967674d7a81c11a" providerId="LiveId" clId="{74AA19A4-9206-4FBD-B200-7CD419748D9D}" dt="2021-05-11T20:36:23.453" v="5912" actId="20577"/>
          <ac:spMkLst>
            <pc:docMk/>
            <pc:sldMk cId="0" sldId="269"/>
            <ac:spMk id="135" creationId="{00000000-0000-0000-0000-000000000000}"/>
          </ac:spMkLst>
        </pc:spChg>
      </pc:sldChg>
      <pc:sldChg chg="modSp mod">
        <pc:chgData name="Randolph Zhao" userId="b967674d7a81c11a" providerId="LiveId" clId="{74AA19A4-9206-4FBD-B200-7CD419748D9D}" dt="2021-05-11T02:56:54.682" v="1052" actId="20577"/>
        <pc:sldMkLst>
          <pc:docMk/>
          <pc:sldMk cId="0" sldId="271"/>
        </pc:sldMkLst>
        <pc:spChg chg="mod">
          <ac:chgData name="Randolph Zhao" userId="b967674d7a81c11a" providerId="LiveId" clId="{74AA19A4-9206-4FBD-B200-7CD419748D9D}" dt="2021-05-11T02:56:54.682" v="1052" actId="20577"/>
          <ac:spMkLst>
            <pc:docMk/>
            <pc:sldMk cId="0" sldId="271"/>
            <ac:spMk id="146" creationId="{00000000-0000-0000-0000-000000000000}"/>
          </ac:spMkLst>
        </pc:spChg>
      </pc:sldChg>
      <pc:sldChg chg="modSp new mod">
        <pc:chgData name="Randolph Zhao" userId="b967674d7a81c11a" providerId="LiveId" clId="{74AA19A4-9206-4FBD-B200-7CD419748D9D}" dt="2021-05-11T19:40:10.179" v="4128" actId="20577"/>
        <pc:sldMkLst>
          <pc:docMk/>
          <pc:sldMk cId="2280771603" sldId="274"/>
        </pc:sldMkLst>
        <pc:spChg chg="mod">
          <ac:chgData name="Randolph Zhao" userId="b967674d7a81c11a" providerId="LiveId" clId="{74AA19A4-9206-4FBD-B200-7CD419748D9D}" dt="2021-05-11T02:10:35.471" v="434" actId="27636"/>
          <ac:spMkLst>
            <pc:docMk/>
            <pc:sldMk cId="2280771603" sldId="274"/>
            <ac:spMk id="2" creationId="{73CE8DCE-EDC4-4CAA-9E56-3217C78CE2EF}"/>
          </ac:spMkLst>
        </pc:spChg>
        <pc:spChg chg="mod">
          <ac:chgData name="Randolph Zhao" userId="b967674d7a81c11a" providerId="LiveId" clId="{74AA19A4-9206-4FBD-B200-7CD419748D9D}" dt="2021-05-11T19:40:10.179" v="4128" actId="20577"/>
          <ac:spMkLst>
            <pc:docMk/>
            <pc:sldMk cId="2280771603" sldId="274"/>
            <ac:spMk id="3" creationId="{3B5D55CE-998C-4EB2-889E-D8C8D142B970}"/>
          </ac:spMkLst>
        </pc:spChg>
      </pc:sldChg>
      <pc:sldChg chg="modSp new mod">
        <pc:chgData name="Randolph Zhao" userId="b967674d7a81c11a" providerId="LiveId" clId="{74AA19A4-9206-4FBD-B200-7CD419748D9D}" dt="2021-05-11T20:31:46.144" v="5896" actId="20577"/>
        <pc:sldMkLst>
          <pc:docMk/>
          <pc:sldMk cId="3230979375" sldId="275"/>
        </pc:sldMkLst>
        <pc:spChg chg="mod">
          <ac:chgData name="Randolph Zhao" userId="b967674d7a81c11a" providerId="LiveId" clId="{74AA19A4-9206-4FBD-B200-7CD419748D9D}" dt="2021-05-11T02:53:55.999" v="884" actId="20577"/>
          <ac:spMkLst>
            <pc:docMk/>
            <pc:sldMk cId="3230979375" sldId="275"/>
            <ac:spMk id="2" creationId="{999FAE17-E0CD-42D7-A0B9-C3F0FE55E9F1}"/>
          </ac:spMkLst>
        </pc:spChg>
        <pc:spChg chg="mod">
          <ac:chgData name="Randolph Zhao" userId="b967674d7a81c11a" providerId="LiveId" clId="{74AA19A4-9206-4FBD-B200-7CD419748D9D}" dt="2021-05-11T20:31:46.144" v="5896" actId="20577"/>
          <ac:spMkLst>
            <pc:docMk/>
            <pc:sldMk cId="3230979375" sldId="275"/>
            <ac:spMk id="3" creationId="{D1C9B1C1-6C44-415A-B742-758CC97531DE}"/>
          </ac:spMkLst>
        </pc:spChg>
      </pc:sldChg>
      <pc:sldChg chg="modSp new mod">
        <pc:chgData name="Randolph Zhao" userId="b967674d7a81c11a" providerId="LiveId" clId="{74AA19A4-9206-4FBD-B200-7CD419748D9D}" dt="2021-05-11T20:25:27.844" v="5039" actId="1076"/>
        <pc:sldMkLst>
          <pc:docMk/>
          <pc:sldMk cId="3737914272" sldId="276"/>
        </pc:sldMkLst>
        <pc:spChg chg="mod">
          <ac:chgData name="Randolph Zhao" userId="b967674d7a81c11a" providerId="LiveId" clId="{74AA19A4-9206-4FBD-B200-7CD419748D9D}" dt="2021-05-11T02:56:08.853" v="1036" actId="27636"/>
          <ac:spMkLst>
            <pc:docMk/>
            <pc:sldMk cId="3737914272" sldId="276"/>
            <ac:spMk id="2" creationId="{25D4D871-A812-4903-BB25-49845779919B}"/>
          </ac:spMkLst>
        </pc:spChg>
        <pc:spChg chg="mod">
          <ac:chgData name="Randolph Zhao" userId="b967674d7a81c11a" providerId="LiveId" clId="{74AA19A4-9206-4FBD-B200-7CD419748D9D}" dt="2021-05-11T20:25:27.844" v="5039" actId="1076"/>
          <ac:spMkLst>
            <pc:docMk/>
            <pc:sldMk cId="3737914272" sldId="276"/>
            <ac:spMk id="3" creationId="{99876399-C67C-486B-999D-33CF7DA0A2CC}"/>
          </ac:spMkLst>
        </pc:spChg>
      </pc:sldChg>
      <pc:sldChg chg="modSp new del mod">
        <pc:chgData name="Randolph Zhao" userId="b967674d7a81c11a" providerId="LiveId" clId="{74AA19A4-9206-4FBD-B200-7CD419748D9D}" dt="2021-05-11T06:16:09.776" v="2120" actId="47"/>
        <pc:sldMkLst>
          <pc:docMk/>
          <pc:sldMk cId="1734926692" sldId="277"/>
        </pc:sldMkLst>
        <pc:spChg chg="mod">
          <ac:chgData name="Randolph Zhao" userId="b967674d7a81c11a" providerId="LiveId" clId="{74AA19A4-9206-4FBD-B200-7CD419748D9D}" dt="2021-05-11T06:11:46.986" v="1911" actId="27636"/>
          <ac:spMkLst>
            <pc:docMk/>
            <pc:sldMk cId="1734926692" sldId="277"/>
            <ac:spMk id="2" creationId="{BC2D63B9-56B3-429E-AB1B-70028B8369B1}"/>
          </ac:spMkLst>
        </pc:spChg>
        <pc:spChg chg="mod">
          <ac:chgData name="Randolph Zhao" userId="b967674d7a81c11a" providerId="LiveId" clId="{74AA19A4-9206-4FBD-B200-7CD419748D9D}" dt="2021-05-11T06:15:17.856" v="2115" actId="20577"/>
          <ac:spMkLst>
            <pc:docMk/>
            <pc:sldMk cId="1734926692" sldId="277"/>
            <ac:spMk id="3" creationId="{D6C2D341-B779-4037-9A58-8F7ACC3CC00F}"/>
          </ac:spMkLst>
        </pc:spChg>
      </pc:sldChg>
      <pc:sldChg chg="addSp delSp modSp new del mod">
        <pc:chgData name="Randolph Zhao" userId="b967674d7a81c11a" providerId="LiveId" clId="{74AA19A4-9206-4FBD-B200-7CD419748D9D}" dt="2021-05-11T18:22:16.294" v="3466" actId="47"/>
        <pc:sldMkLst>
          <pc:docMk/>
          <pc:sldMk cId="2065835520" sldId="277"/>
        </pc:sldMkLst>
        <pc:spChg chg="mod">
          <ac:chgData name="Randolph Zhao" userId="b967674d7a81c11a" providerId="LiveId" clId="{74AA19A4-9206-4FBD-B200-7CD419748D9D}" dt="2021-05-11T18:09:55.612" v="3185" actId="14100"/>
          <ac:spMkLst>
            <pc:docMk/>
            <pc:sldMk cId="2065835520" sldId="277"/>
            <ac:spMk id="2" creationId="{D7EA9DE5-4795-4C96-B83C-E68B2292C689}"/>
          </ac:spMkLst>
        </pc:spChg>
        <pc:spChg chg="del">
          <ac:chgData name="Randolph Zhao" userId="b967674d7a81c11a" providerId="LiveId" clId="{74AA19A4-9206-4FBD-B200-7CD419748D9D}" dt="2021-05-11T18:09:34.685" v="3177" actId="478"/>
          <ac:spMkLst>
            <pc:docMk/>
            <pc:sldMk cId="2065835520" sldId="277"/>
            <ac:spMk id="3" creationId="{05732839-35E9-47EA-80B9-D7FD8305F9DB}"/>
          </ac:spMkLst>
        </pc:spChg>
        <pc:spChg chg="add mod">
          <ac:chgData name="Randolph Zhao" userId="b967674d7a81c11a" providerId="LiveId" clId="{74AA19A4-9206-4FBD-B200-7CD419748D9D}" dt="2021-05-11T18:10:30.618" v="3191" actId="14100"/>
          <ac:spMkLst>
            <pc:docMk/>
            <pc:sldMk cId="2065835520" sldId="277"/>
            <ac:spMk id="6" creationId="{1B4C8FB8-B16B-476A-A880-23D263031DED}"/>
          </ac:spMkLst>
        </pc:spChg>
        <pc:spChg chg="add mod">
          <ac:chgData name="Randolph Zhao" userId="b967674d7a81c11a" providerId="LiveId" clId="{74AA19A4-9206-4FBD-B200-7CD419748D9D}" dt="2021-05-11T18:11:02.044" v="3202" actId="208"/>
          <ac:spMkLst>
            <pc:docMk/>
            <pc:sldMk cId="2065835520" sldId="277"/>
            <ac:spMk id="7" creationId="{03237A52-6C18-4DE3-A646-D3346B008319}"/>
          </ac:spMkLst>
        </pc:spChg>
        <pc:spChg chg="add mod">
          <ac:chgData name="Randolph Zhao" userId="b967674d7a81c11a" providerId="LiveId" clId="{74AA19A4-9206-4FBD-B200-7CD419748D9D}" dt="2021-05-11T18:12:01.672" v="3220" actId="688"/>
          <ac:spMkLst>
            <pc:docMk/>
            <pc:sldMk cId="2065835520" sldId="277"/>
            <ac:spMk id="17" creationId="{0A219963-D05A-4963-98ED-56DFE431100D}"/>
          </ac:spMkLst>
        </pc:spChg>
        <pc:spChg chg="add mod">
          <ac:chgData name="Randolph Zhao" userId="b967674d7a81c11a" providerId="LiveId" clId="{74AA19A4-9206-4FBD-B200-7CD419748D9D}" dt="2021-05-11T18:12:37.431" v="3233" actId="14100"/>
          <ac:spMkLst>
            <pc:docMk/>
            <pc:sldMk cId="2065835520" sldId="277"/>
            <ac:spMk id="18" creationId="{79A23E56-633B-4CD2-8279-0E627F36F3BD}"/>
          </ac:spMkLst>
        </pc:spChg>
        <pc:spChg chg="add mod">
          <ac:chgData name="Randolph Zhao" userId="b967674d7a81c11a" providerId="LiveId" clId="{74AA19A4-9206-4FBD-B200-7CD419748D9D}" dt="2021-05-11T18:13:29.979" v="3268"/>
          <ac:spMkLst>
            <pc:docMk/>
            <pc:sldMk cId="2065835520" sldId="277"/>
            <ac:spMk id="21" creationId="{44369AAE-48A3-4EA7-81BC-2BA60F6A10B4}"/>
          </ac:spMkLst>
        </pc:spChg>
        <pc:picChg chg="add mod modCrop">
          <ac:chgData name="Randolph Zhao" userId="b967674d7a81c11a" providerId="LiveId" clId="{74AA19A4-9206-4FBD-B200-7CD419748D9D}" dt="2021-05-11T18:10:36.795" v="3196" actId="1076"/>
          <ac:picMkLst>
            <pc:docMk/>
            <pc:sldMk cId="2065835520" sldId="277"/>
            <ac:picMk id="5" creationId="{6FCE3431-5170-4A36-B5B5-CADF4DEBF4AA}"/>
          </ac:picMkLst>
        </pc:picChg>
        <pc:cxnChg chg="add del">
          <ac:chgData name="Randolph Zhao" userId="b967674d7a81c11a" providerId="LiveId" clId="{74AA19A4-9206-4FBD-B200-7CD419748D9D}" dt="2021-05-11T18:10:50.713" v="3201" actId="11529"/>
          <ac:cxnSpMkLst>
            <pc:docMk/>
            <pc:sldMk cId="2065835520" sldId="277"/>
            <ac:cxnSpMk id="9" creationId="{C5196741-BA8C-4A16-9371-2C6E6E0D84A7}"/>
          </ac:cxnSpMkLst>
        </pc:cxnChg>
        <pc:cxnChg chg="add del mod">
          <ac:chgData name="Randolph Zhao" userId="b967674d7a81c11a" providerId="LiveId" clId="{74AA19A4-9206-4FBD-B200-7CD419748D9D}" dt="2021-05-11T18:11:21.542" v="3209" actId="478"/>
          <ac:cxnSpMkLst>
            <pc:docMk/>
            <pc:sldMk cId="2065835520" sldId="277"/>
            <ac:cxnSpMk id="11" creationId="{F5417CFF-0849-4FA6-9C55-C2FD665B3B96}"/>
          </ac:cxnSpMkLst>
        </pc:cxnChg>
        <pc:cxnChg chg="add mod">
          <ac:chgData name="Randolph Zhao" userId="b967674d7a81c11a" providerId="LiveId" clId="{74AA19A4-9206-4FBD-B200-7CD419748D9D}" dt="2021-05-11T18:11:25.973" v="3211" actId="14100"/>
          <ac:cxnSpMkLst>
            <pc:docMk/>
            <pc:sldMk cId="2065835520" sldId="277"/>
            <ac:cxnSpMk id="12" creationId="{CDA3C154-2DE5-4EF9-8E17-68B25DA0EF29}"/>
          </ac:cxnSpMkLst>
        </pc:cxnChg>
        <pc:cxnChg chg="add mod">
          <ac:chgData name="Randolph Zhao" userId="b967674d7a81c11a" providerId="LiveId" clId="{74AA19A4-9206-4FBD-B200-7CD419748D9D}" dt="2021-05-11T18:12:49.999" v="3235" actId="208"/>
          <ac:cxnSpMkLst>
            <pc:docMk/>
            <pc:sldMk cId="2065835520" sldId="277"/>
            <ac:cxnSpMk id="20" creationId="{56061A4F-CA74-4DB4-B8CF-FEA720CAF24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8d5266bf4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8d5266bf4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d5266bf4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d5266bf4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8d5266bf4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8d5266bf4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d5266bf4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8d5266bf4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8d5266bf4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8d5266bf4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d5266bf4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d5266bf4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8d5266bf4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8d5266bf4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d5266bf4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d5266bf4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8d5266bf4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8d5266bf4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8d5266bf4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8d5266bf4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d5266bf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d5266bf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8d5266bf4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8d5266bf4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8d5266bf4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8d5266bf4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8d5266bf4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8d5266bf4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8d5266bf4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8d5266bf4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d5266bf4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8d5266bf4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8d5266bf4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8d5266bf4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Distributed Classification based on ADMM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CSDS 433 Spring 2021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Randolph Zhao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dirty="0"/>
              <a:t>Stochastic Dual Coordinate Ascent with Alternating Direction Method of Multipliers (SDCA-ADMM)</a:t>
            </a:r>
            <a:endParaRPr sz="242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Google Shape;118;p2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630975"/>
                <a:ext cx="8520600" cy="2937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285750" indent="-285750">
                  <a:spcAft>
                    <a:spcPts val="1200"/>
                  </a:spcAft>
                </a:pPr>
                <a:r>
                  <a:rPr lang="en-US" dirty="0"/>
                  <a:t>Extended to mini-batch situation, it observes only a few samples for each iteration.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/>
                  <a:t>It solves the dual problem instead.</a:t>
                </a:r>
              </a:p>
              <a:p>
                <a:pPr marL="742950" lvl="1" indent="-285750">
                  <a:spcAft>
                    <a:spcPts val="1200"/>
                  </a:spcAft>
                </a:pPr>
                <a:r>
                  <a:rPr lang="en-US" dirty="0"/>
                  <a:t>At each iteration, we choose one dual coordinate to optimize uniformly at random.</a:t>
                </a:r>
              </a:p>
              <a:p>
                <a:pPr marL="742950" lvl="1" indent="-285750">
                  <a:spcAft>
                    <a:spcPts val="1200"/>
                  </a:spcAft>
                </a:pPr>
                <a:r>
                  <a:rPr lang="en-US" dirty="0"/>
                  <a:t>In most case, the dual loss function is strongly convex (i.e. converge faster).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/>
                  <a:t>Convergence rate: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u="none" strike="noStrike" baseline="0" smtClean="0">
                                <a:latin typeface="Cambria Math" panose="02040503050406030204" pitchFamily="18" charset="0"/>
                              </a:rPr>
                              <m:t>𝐾𝑙𝑜𝑔</m:t>
                            </m:r>
                            <m:d>
                              <m:dPr>
                                <m:ctrlPr>
                                  <a:rPr lang="en-US" sz="18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u="none" strike="noStrike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u="none" strike="noStrike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800" b="0" i="1" u="none" strike="noStrike" baseline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1800" b="0" u="none" strike="noStrike" baseline="0" dirty="0"/>
                  <a:t> for strong convex (special</a:t>
                </a:r>
                <a:r>
                  <a:rPr lang="en-US" sz="1800" b="0" u="none" strike="noStrike" dirty="0"/>
                  <a:t> case) (linear)</a:t>
                </a:r>
                <a:endParaRPr lang="en-US" sz="1800" b="0" u="none" strike="noStrike" baseline="0" dirty="0"/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/>
                  <a:t>Space: O(n) to store the past gradients and weights or dual variables.</a:t>
                </a:r>
              </a:p>
              <a:p>
                <a:pPr marL="285750" indent="-285750">
                  <a:spcAft>
                    <a:spcPts val="1200"/>
                  </a:spcAft>
                </a:pPr>
                <a:endParaRPr lang="en-US" dirty="0"/>
              </a:p>
            </p:txBody>
          </p:sp>
        </mc:Choice>
        <mc:Fallback>
          <p:sp>
            <p:nvSpPr>
              <p:cNvPr id="118" name="Google Shape;118;p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630975"/>
                <a:ext cx="8520600" cy="29379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08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dirty="0"/>
              <a:t>ADMM with the method of stochastic variance reduced gradient </a:t>
            </a:r>
            <a:r>
              <a:rPr lang="en" sz="2400" dirty="0"/>
              <a:t>(SVRG-ADMM)</a:t>
            </a: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Google Shape;124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395045"/>
                <a:ext cx="8520600" cy="317382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20000"/>
              </a:bodyPr>
              <a:lstStyle/>
              <a:p>
                <a:pPr marL="285750" indent="-285750">
                  <a:spcAft>
                    <a:spcPts val="1200"/>
                  </a:spcAft>
                </a:pPr>
                <a:r>
                  <a:rPr lang="en-US" dirty="0"/>
                  <a:t>Use stochastic variance reduced gradient (SVRG)</a:t>
                </a:r>
              </a:p>
              <a:p>
                <a:pPr marL="742950" lvl="1" indent="-285750">
                  <a:spcAft>
                    <a:spcPts val="1200"/>
                  </a:spcAft>
                </a:pPr>
                <a:r>
                  <a:rPr lang="en-US" dirty="0"/>
                  <a:t>Iterations are divided into stages, where each stage with m iterations uses a constant approximated gradient.</a:t>
                </a:r>
              </a:p>
              <a:p>
                <a:pPr marL="742950" lvl="1" indent="-285750">
                  <a:spcAft>
                    <a:spcPts val="1200"/>
                  </a:spcAft>
                </a:pPr>
                <a:r>
                  <a:rPr lang="en-US" dirty="0"/>
                  <a:t>Update variables with additional term to ensure that the next iterate is close to the current iterate</a:t>
                </a:r>
              </a:p>
              <a:p>
                <a:pPr marL="742950" lvl="1" indent="-285750">
                  <a:spcAft>
                    <a:spcPts val="1200"/>
                  </a:spcAft>
                </a:pPr>
                <a:r>
                  <a:rPr lang="en-US" dirty="0"/>
                  <a:t>Also uses mini-batch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/>
                  <a:t>Convergence rate: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general convex </a:t>
                </a:r>
                <a:r>
                  <a:rPr lang="en-US" dirty="0">
                    <a:latin typeface="CMR9"/>
                  </a:rPr>
                  <a:t>(sublinear)</a:t>
                </a:r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strongly convex (linear)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/>
                  <a:t>Space: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, no need to store dual variable.</a:t>
                </a:r>
              </a:p>
              <a:p>
                <a:pPr marL="285750" indent="-285750">
                  <a:spcAft>
                    <a:spcPts val="1200"/>
                  </a:spcAft>
                </a:pPr>
                <a:endParaRPr lang="en-US" dirty="0"/>
              </a:p>
            </p:txBody>
          </p:sp>
        </mc:Choice>
        <mc:Fallback>
          <p:sp>
            <p:nvSpPr>
              <p:cNvPr id="124" name="Google Shape;124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395045"/>
                <a:ext cx="8520600" cy="3173829"/>
              </a:xfrm>
              <a:prstGeom prst="rect">
                <a:avLst/>
              </a:prstGeom>
              <a:blipFill>
                <a:blip r:embed="rId3"/>
                <a:stretch>
                  <a:fillRect l="-572" t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 dirty="0"/>
              <a:t>Accelerated Alternating Direction Method of Multipliers (A2DM2)</a:t>
            </a:r>
            <a:endParaRPr sz="232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Google Shape;106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400" dirty="0">
                    <a:latin typeface="CMR9"/>
                  </a:rPr>
                  <a:t>For the problem</a:t>
                </a:r>
                <a:endParaRPr lang="en-US" sz="1400" b="0" i="0" u="none" strike="noStrike" baseline="0" dirty="0">
                  <a:latin typeface="CMR9"/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sz="1400" b="0" i="0" u="none" strike="noStrike" baseline="0" dirty="0">
                    <a:latin typeface="CMR9"/>
                  </a:rPr>
                  <a:t>Presumption: strong convexity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b="0" i="0" u="none" strike="noStrike" baseline="0" dirty="0">
                    <a:latin typeface="CMR9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latin typeface="CMR9"/>
                  </a:rPr>
                  <a:t> </a:t>
                </a:r>
                <a:endParaRPr lang="en-US" sz="1400" b="0" i="0" u="none" strike="noStrike" baseline="0" dirty="0">
                  <a:latin typeface="CMR9"/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sz="1400" b="0" i="0" u="none" strike="noStrike" baseline="0" dirty="0">
                    <a:latin typeface="CMR9"/>
                  </a:rPr>
                  <a:t>Use </a:t>
                </a:r>
                <a:r>
                  <a:rPr lang="en-US" sz="1400" b="0" i="0" u="none" strike="noStrike" baseline="0" dirty="0" err="1">
                    <a:latin typeface="CMR9"/>
                  </a:rPr>
                  <a:t>Nesterov's</a:t>
                </a:r>
                <a:r>
                  <a:rPr lang="en-US" sz="1400" b="0" i="0" u="none" strike="noStrike" baseline="0" dirty="0">
                    <a:latin typeface="CMR9"/>
                  </a:rPr>
                  <a:t> method:</a:t>
                </a:r>
              </a:p>
              <a:p>
                <a:pPr marL="742950" lvl="1" indent="-285750">
                  <a:spcAft>
                    <a:spcPts val="1200"/>
                  </a:spcAft>
                </a:pPr>
                <a:r>
                  <a:rPr lang="en-US" b="0" i="0" u="none" strike="noStrike" baseline="0" dirty="0">
                    <a:latin typeface="CMR9"/>
                  </a:rPr>
                  <a:t>Alternates between gradient updates and proper extrapolation (So, it is NOT a descent method)</a:t>
                </a:r>
              </a:p>
              <a:p>
                <a:pPr marL="1200150" lvl="2" indent="-285750">
                  <a:spcAft>
                    <a:spcPts val="1200"/>
                  </a:spcAft>
                </a:pPr>
                <a:r>
                  <a:rPr lang="en-US" dirty="0">
                    <a:latin typeface="CMR9"/>
                  </a:rPr>
                  <a:t>Then,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u="none" strike="noStrike" baseline="0" dirty="0">
                    <a:latin typeface="CMR9"/>
                  </a:rPr>
                  <a:t> based on extrapolated</a:t>
                </a:r>
                <a:r>
                  <a:rPr lang="en-US" b="0" i="0" u="none" strike="noStrike" dirty="0">
                    <a:latin typeface="CMR9"/>
                  </a:rPr>
                  <a:t> dual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b="0" i="0" u="none" strike="noStrike" baseline="0" dirty="0">
                  <a:latin typeface="CMR9"/>
                </a:endParaRPr>
              </a:p>
              <a:p>
                <a:pPr marL="742950" lvl="1" indent="-285750">
                  <a:spcAft>
                    <a:spcPts val="1200"/>
                  </a:spcAft>
                </a:pPr>
                <a:r>
                  <a:rPr lang="en-US" dirty="0">
                    <a:latin typeface="CMR9"/>
                  </a:rPr>
                  <a:t>Each iteration takes a little more cost as gradient descent</a:t>
                </a:r>
              </a:p>
              <a:p>
                <a:pPr marL="742950" lvl="1" indent="-285750">
                  <a:spcAft>
                    <a:spcPts val="1200"/>
                  </a:spcAft>
                </a:pPr>
                <a:r>
                  <a:rPr lang="en-US" b="0" i="0" u="none" strike="noStrike" baseline="0" dirty="0">
                    <a:latin typeface="CMR9"/>
                  </a:rPr>
                  <a:t>Converge much faster than gradient descent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sz="1400" b="0" i="0" u="none" strike="noStrike" baseline="0" dirty="0">
                    <a:latin typeface="CMR9"/>
                  </a:rPr>
                  <a:t>Convergence rate: </a:t>
                </a:r>
                <a14:m>
                  <m:oMath xmlns:m="http://schemas.openxmlformats.org/officeDocument/2006/math">
                    <m:r>
                      <a:rPr lang="en-US" sz="1400" b="0" i="1" u="none" strike="noStrike" baseline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u="none" strike="noStrike" baseline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  <m:r>
                      <a:rPr lang="en-US" sz="14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0" i="0" u="none" strike="noStrike" baseline="0" dirty="0">
                    <a:latin typeface="CMR9"/>
                  </a:rPr>
                  <a:t> for</a:t>
                </a:r>
                <a:r>
                  <a:rPr lang="en-US" sz="1400" b="0" i="0" u="none" strike="noStrike" dirty="0">
                    <a:latin typeface="CMR9"/>
                  </a:rPr>
                  <a:t> strong convex (better sublinear)</a:t>
                </a:r>
                <a:endParaRPr lang="en-US" sz="1400" b="0" i="0" u="none" strike="noStrike" baseline="0" dirty="0">
                  <a:latin typeface="CMR9"/>
                </a:endParaRPr>
              </a:p>
            </p:txBody>
          </p:sp>
        </mc:Choice>
        <mc:Fallback>
          <p:sp>
            <p:nvSpPr>
              <p:cNvPr id="106" name="Google Shape;106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1E622F5-9799-43C1-9A1B-AD6280D65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117" y="1017725"/>
            <a:ext cx="4486995" cy="5408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dirty="0"/>
              <a:t>Distributed Accelerated Alternating Direction Method of Multipliers (D-A2DM2)</a:t>
            </a:r>
            <a:endParaRPr sz="242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Google Shape;112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555450"/>
                <a:ext cx="8520600" cy="301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1200"/>
                  </a:spcAft>
                </a:pPr>
                <a:r>
                  <a:rPr lang="en-US" dirty="0"/>
                  <a:t>Integrate A2DM2 and SDCA-ADMM</a:t>
                </a:r>
              </a:p>
              <a:p>
                <a:pPr marL="742950" lvl="1" indent="-285750">
                  <a:spcAft>
                    <a:spcPts val="1200"/>
                  </a:spcAft>
                </a:pPr>
                <a:r>
                  <a:rPr lang="en-US" dirty="0"/>
                  <a:t>Use </a:t>
                </a:r>
                <a:r>
                  <a:rPr lang="en-US" sz="1400" b="0" i="0" u="none" strike="noStrike" baseline="0" dirty="0" err="1">
                    <a:latin typeface="CMR9"/>
                  </a:rPr>
                  <a:t>Nesterov's</a:t>
                </a:r>
                <a:r>
                  <a:rPr lang="en-US" sz="1400" b="0" i="0" u="none" strike="noStrike" baseline="0" dirty="0">
                    <a:latin typeface="CMR9"/>
                  </a:rPr>
                  <a:t> method for each iteration</a:t>
                </a:r>
              </a:p>
              <a:p>
                <a:pPr marL="1200150" lvl="2" indent="-285750">
                  <a:spcAft>
                    <a:spcPts val="1200"/>
                  </a:spcAft>
                </a:pPr>
                <a:r>
                  <a:rPr lang="en-US" b="0" i="0" u="none" strike="noStrike" baseline="0" dirty="0">
                    <a:latin typeface="CMR9"/>
                  </a:rPr>
                  <a:t>Alternates between gradient updates and proper extrapolation</a:t>
                </a:r>
              </a:p>
              <a:p>
                <a:pPr marL="742950" lvl="1" indent="-285750">
                  <a:spcAft>
                    <a:spcPts val="1200"/>
                  </a:spcAft>
                </a:pPr>
                <a:r>
                  <a:rPr lang="en-US" dirty="0">
                    <a:latin typeface="CMR9"/>
                  </a:rPr>
                  <a:t>Use SDCA for sub-problem optimization</a:t>
                </a:r>
              </a:p>
              <a:p>
                <a:pPr marL="1200150" lvl="2" indent="-285750">
                  <a:spcAft>
                    <a:spcPts val="1200"/>
                  </a:spcAft>
                </a:pPr>
                <a:r>
                  <a:rPr lang="en-US" dirty="0">
                    <a:latin typeface="CMR9"/>
                  </a:rPr>
                  <a:t>Use a randomly sampled instance to update the related dual coordinate</a:t>
                </a:r>
                <a:endParaRPr lang="en-US" dirty="0"/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/>
                  <a:t>Convergence rate: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MR9"/>
                  </a:rPr>
                  <a:t> for strong convex (better sublinear)</a:t>
                </a:r>
              </a:p>
              <a:p>
                <a:pPr marL="914400" lvl="2" indent="0">
                  <a:spcAft>
                    <a:spcPts val="1200"/>
                  </a:spcAft>
                  <a:buNone/>
                </a:pPr>
                <a:endParaRPr lang="en-US" dirty="0">
                  <a:latin typeface="CMR9"/>
                </a:endParaRPr>
              </a:p>
            </p:txBody>
          </p:sp>
        </mc:Choice>
        <mc:Fallback>
          <p:sp>
            <p:nvSpPr>
              <p:cNvPr id="112" name="Google Shape;112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555450"/>
                <a:ext cx="8520600" cy="30135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E5B706D-CF27-431B-8214-73C0B2009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1397596"/>
                  </p:ext>
                </p:extLst>
              </p:nvPr>
            </p:nvGraphicFramePr>
            <p:xfrm>
              <a:off x="512885" y="1148997"/>
              <a:ext cx="8118230" cy="354947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35770">
                      <a:extLst>
                        <a:ext uri="{9D8B030D-6E8A-4147-A177-3AD203B41FA5}">
                          <a16:colId xmlns:a16="http://schemas.microsoft.com/office/drawing/2014/main" val="3035381899"/>
                        </a:ext>
                      </a:extLst>
                    </a:gridCol>
                    <a:gridCol w="2435770">
                      <a:extLst>
                        <a:ext uri="{9D8B030D-6E8A-4147-A177-3AD203B41FA5}">
                          <a16:colId xmlns:a16="http://schemas.microsoft.com/office/drawing/2014/main" val="3034771972"/>
                        </a:ext>
                      </a:extLst>
                    </a:gridCol>
                    <a:gridCol w="1623345">
                      <a:extLst>
                        <a:ext uri="{9D8B030D-6E8A-4147-A177-3AD203B41FA5}">
                          <a16:colId xmlns:a16="http://schemas.microsoft.com/office/drawing/2014/main" val="3987915937"/>
                        </a:ext>
                      </a:extLst>
                    </a:gridCol>
                    <a:gridCol w="1623345">
                      <a:extLst>
                        <a:ext uri="{9D8B030D-6E8A-4147-A177-3AD203B41FA5}">
                          <a16:colId xmlns:a16="http://schemas.microsoft.com/office/drawing/2014/main" val="1378169335"/>
                        </a:ext>
                      </a:extLst>
                    </a:gridCol>
                  </a:tblGrid>
                  <a:tr h="183163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Algorithms</a:t>
                          </a:r>
                          <a:endParaRPr lang="en-US" sz="14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Performance Measure</a:t>
                          </a:r>
                          <a:endParaRPr lang="en-US" sz="1400" b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466982"/>
                      </a:ext>
                    </a:extLst>
                  </a:tr>
                  <a:tr h="33274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Convergence Rate (Strong Convex)</a:t>
                          </a:r>
                          <a:endParaRPr lang="en-US" sz="120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Convergence Rate (General Convex)</a:t>
                          </a:r>
                          <a:endParaRPr lang="en-US" sz="120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Performance on Imbalanced Data</a:t>
                          </a:r>
                          <a:endParaRPr lang="en-US" sz="120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4215258"/>
                      </a:ext>
                    </a:extLst>
                  </a:tr>
                  <a:tr h="41516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ADMM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</a:rPr>
                                      <m:t>𝜀</m:t>
                                    </m:r>
                                  </m:den>
                                </m:f>
                                <m:r>
                                  <a:rPr lang="en-US" sz="14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</a:rPr>
                                      <m:t>𝜀</m:t>
                                    </m:r>
                                  </m:den>
                                </m:f>
                                <m:r>
                                  <a:rPr lang="en-US" sz="14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Normal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1242818"/>
                      </a:ext>
                    </a:extLst>
                  </a:tr>
                  <a:tr h="40143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CS-GADMM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</a:rPr>
                                      <m:t>𝜀</m:t>
                                    </m:r>
                                  </m:den>
                                </m:f>
                                <m:r>
                                  <a:rPr lang="en-US" sz="14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</a:rPr>
                                      <m:t>𝜀</m:t>
                                    </m:r>
                                  </m:den>
                                </m:f>
                                <m:r>
                                  <a:rPr lang="en-US" sz="14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Good</a:t>
                          </a:r>
                          <a:endParaRPr lang="en-US" sz="18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28778925"/>
                      </a:ext>
                    </a:extLst>
                  </a:tr>
                  <a:tr h="55254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SDCA-ADMM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400">
                                        <a:effectLst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>
                                            <a:effectLst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>
                                            <a:effectLst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sz="1400">
                                            <a:effectLst/>
                                          </a:rPr>
                                          <m:t>𝑲𝒍𝒐𝒈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>
                                                    <a:effectLst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>
                                                    <a:effectLst/>
                                                  </a:rPr>
                                                  <m:t>𝒏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400">
                                                    <a:effectLst/>
                                                  </a:rPr>
                                                  <m:t>𝜺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Unknown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Normal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40594253"/>
                      </a:ext>
                    </a:extLst>
                  </a:tr>
                  <a:tr h="53880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SVRG-ADMM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𝑶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</a:rPr>
                                      <m:t>𝐥𝐨𝐠</m:t>
                                    </m:r>
                                    <m:r>
                                      <a:rPr lang="en-US" sz="1400" i="1" smtClean="0">
                                        <a:effectLst/>
                                      </a:rPr>
                                      <m:t> </m:t>
                                    </m:r>
                                    <m:r>
                                      <a:rPr lang="en-US" sz="1400">
                                        <a:effectLst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sz="1400" smtClean="0">
                                            <a:effectLst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>
                                            <a:effectLst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sz="1400">
                                            <a:effectLst/>
                                          </a:rPr>
                                          <m:t>𝑲</m:t>
                                        </m:r>
                                      </m:den>
                                    </m:f>
                                    <m:r>
                                      <a:rPr lang="en-US" sz="1400">
                                        <a:effectLst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</a:rPr>
                                      <m:t>𝐦𝐥𝐨𝐠</m:t>
                                    </m:r>
                                    <m:r>
                                      <a:rPr lang="en-US" sz="1400">
                                        <a:effectLst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sz="1400">
                                            <a:effectLst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>
                                            <a:effectLst/>
                                          </a:rPr>
                                          <m:t>𝑹</m:t>
                                        </m:r>
                                        <m:r>
                                          <a:rPr lang="en-US" sz="1400">
                                            <a:effectLst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400">
                                                    <a:effectLst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>
                                                    <a:effectLst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400">
                                                <a:effectLst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  <m:r>
                                          <a:rPr lang="en-US" sz="1400">
                                            <a:effectLst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400">
                                                    <a:effectLst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>
                                                    <a:effectLst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400">
                                                <a:effectLst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  <m:r>
                                          <a:rPr lang="en-US" sz="1400">
                                            <a:effectLst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400">
                                            <a:effectLst/>
                                          </a:rPr>
                                          <m:t>𝜺</m:t>
                                        </m:r>
                                      </m:den>
                                    </m:f>
                                    <m:r>
                                      <a:rPr lang="en-US" sz="1400">
                                        <a:effectLst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4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</a:rPr>
                                      <m:t>𝜀</m:t>
                                    </m:r>
                                  </m:den>
                                </m:f>
                                <m:r>
                                  <a:rPr lang="en-US" sz="14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Normal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52202662"/>
                      </a:ext>
                    </a:extLst>
                  </a:tr>
                  <a:tr h="41516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A2DM2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>
                                            <a:effectLst/>
                                          </a:rPr>
                                          <m:t>𝜀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14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Unknown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Normal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3408403"/>
                      </a:ext>
                    </a:extLst>
                  </a:tr>
                  <a:tr h="40143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D-A2DM2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14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>
                                            <a:effectLst/>
                                          </a:rPr>
                                          <m:t>𝜀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14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Unknown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Normal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2985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E5B706D-CF27-431B-8214-73C0B2009E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1397596"/>
                  </p:ext>
                </p:extLst>
              </p:nvPr>
            </p:nvGraphicFramePr>
            <p:xfrm>
              <a:off x="512885" y="1148997"/>
              <a:ext cx="8118230" cy="354947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35770">
                      <a:extLst>
                        <a:ext uri="{9D8B030D-6E8A-4147-A177-3AD203B41FA5}">
                          <a16:colId xmlns:a16="http://schemas.microsoft.com/office/drawing/2014/main" val="3035381899"/>
                        </a:ext>
                      </a:extLst>
                    </a:gridCol>
                    <a:gridCol w="2435770">
                      <a:extLst>
                        <a:ext uri="{9D8B030D-6E8A-4147-A177-3AD203B41FA5}">
                          <a16:colId xmlns:a16="http://schemas.microsoft.com/office/drawing/2014/main" val="3034771972"/>
                        </a:ext>
                      </a:extLst>
                    </a:gridCol>
                    <a:gridCol w="1623345">
                      <a:extLst>
                        <a:ext uri="{9D8B030D-6E8A-4147-A177-3AD203B41FA5}">
                          <a16:colId xmlns:a16="http://schemas.microsoft.com/office/drawing/2014/main" val="3987915937"/>
                        </a:ext>
                      </a:extLst>
                    </a:gridCol>
                    <a:gridCol w="1623345">
                      <a:extLst>
                        <a:ext uri="{9D8B030D-6E8A-4147-A177-3AD203B41FA5}">
                          <a16:colId xmlns:a16="http://schemas.microsoft.com/office/drawing/2014/main" val="1378169335"/>
                        </a:ext>
                      </a:extLst>
                    </a:gridCol>
                  </a:tblGrid>
                  <a:tr h="213360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Algorithms</a:t>
                          </a:r>
                          <a:endParaRPr lang="en-US" sz="14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Performance Measure</a:t>
                          </a:r>
                          <a:endParaRPr lang="en-US" sz="1400" b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466982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Convergence Rate (Strong Convex)</a:t>
                          </a:r>
                          <a:endParaRPr lang="en-US" sz="120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Convergence Rate (General Convex)</a:t>
                          </a:r>
                          <a:endParaRPr lang="en-US" sz="120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Performance on Imbalanced Data</a:t>
                          </a:r>
                          <a:endParaRPr lang="en-US" sz="120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4215258"/>
                      </a:ext>
                    </a:extLst>
                  </a:tr>
                  <a:tr h="41516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ADMM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501" t="-152941" r="-134085" b="-622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9625" t="-152941" r="-100375" b="-622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Normal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1242818"/>
                      </a:ext>
                    </a:extLst>
                  </a:tr>
                  <a:tr h="40143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CS-GADMM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501" t="-260606" r="-134085" b="-5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9625" t="-260606" r="-100375" b="-5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Good</a:t>
                          </a:r>
                          <a:endParaRPr lang="en-US" sz="18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28778925"/>
                      </a:ext>
                    </a:extLst>
                  </a:tr>
                  <a:tr h="55254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SDCA-ADMM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501" t="-261538" r="-134085" b="-2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Unknown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Normal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40594253"/>
                      </a:ext>
                    </a:extLst>
                  </a:tr>
                  <a:tr h="71983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SVRG-ADMM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501" t="-278814" r="-134085" b="-125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99625" t="-278814" r="-100375" b="-125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Normal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52202662"/>
                      </a:ext>
                    </a:extLst>
                  </a:tr>
                  <a:tr h="44069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A2DM2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501" t="-612329" r="-134085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Unknown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Normal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3408403"/>
                      </a:ext>
                    </a:extLst>
                  </a:tr>
                  <a:tr h="44069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D-A2DM2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501" t="-722222" r="-134085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Unknown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Normal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2985076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Google Shape;146;p2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20000"/>
              </a:bodyPr>
              <a:lstStyle/>
              <a:p>
                <a:pPr marL="342900" lvl="0" algn="l" rtl="0"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ADMM: a convenient framework that provides distributed optimization methods, but with a sublinear convergence rate.</a:t>
                </a:r>
              </a:p>
              <a:p>
                <a:pPr marL="342900" lvl="0" algn="l" rtl="0"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CS-GADMM: solve three imbalanced issues</a:t>
                </a:r>
              </a:p>
              <a:p>
                <a:pPr marL="342900" lvl="0" algn="l" rtl="0"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600" dirty="0"/>
                  <a:t>Two kinds of solutions of slow convergence rate:</a:t>
                </a:r>
              </a:p>
              <a:p>
                <a:pPr marL="800100"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200" dirty="0"/>
                  <a:t>Variance Reduction</a:t>
                </a:r>
              </a:p>
              <a:p>
                <a:pPr marL="1257300" lvl="2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200" dirty="0"/>
                  <a:t>SDCA-ADMM: linear convergence rate, </a:t>
                </a:r>
                <a14:m>
                  <m:oMath xmlns:m="http://schemas.openxmlformats.org/officeDocument/2006/math">
                    <m:r>
                      <a:rPr lang="en-US" sz="1200" b="0" i="1" u="none" strike="noStrike" baseline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2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u="none" strike="noStrike" baseline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b="0" i="0" u="none" strike="noStrike" baseline="0" dirty="0">
                    <a:latin typeface="CMR9"/>
                  </a:rPr>
                  <a:t> space cost</a:t>
                </a:r>
                <a:endParaRPr lang="en-US" sz="1200" dirty="0"/>
              </a:p>
              <a:p>
                <a:pPr marL="1257300" lvl="2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200" dirty="0"/>
                  <a:t>SVRG-ADMM: linear convergence rate, </a:t>
                </a:r>
                <a14:m>
                  <m:oMath xmlns:m="http://schemas.openxmlformats.org/officeDocument/2006/math">
                    <m:r>
                      <a:rPr lang="en-US" sz="1200" b="0" i="1" u="none" strike="noStrike" baseline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200" b="0" i="1" u="none" strike="noStrike" baseline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200" b="0" i="0" u="none" strike="noStrike" baseline="0" dirty="0">
                    <a:latin typeface="CMR9"/>
                  </a:rPr>
                  <a:t> space cost</a:t>
                </a:r>
                <a:endParaRPr lang="en-US" sz="1200" dirty="0"/>
              </a:p>
              <a:p>
                <a:pPr marL="800100" lvl="1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200" dirty="0"/>
                  <a:t>Nesterov’s Acceleration</a:t>
                </a:r>
              </a:p>
              <a:p>
                <a:pPr marL="1257300" lvl="2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200" dirty="0"/>
                  <a:t>A2DM2: better sublinear convergence rate</a:t>
                </a:r>
              </a:p>
              <a:p>
                <a:pPr marL="1257300" lvl="2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1200" dirty="0"/>
                  <a:t>D-A2DM2: better sublinear convergence rate with less computation cost in sub-problems</a:t>
                </a:r>
              </a:p>
            </p:txBody>
          </p:sp>
        </mc:Choice>
        <mc:Fallback>
          <p:sp>
            <p:nvSpPr>
              <p:cNvPr id="146" name="Google Shape;146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29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AE17-E0CD-42D7-A0B9-C3F0FE55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9B1C1-6C44-415A-B742-758CC9753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Fault Tolerance Mechanism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Set </a:t>
            </a:r>
            <a:r>
              <a:rPr lang="en-US" altLang="zh-CN" dirty="0"/>
              <a:t>idle workers to continue computing if one fails. Set “checking point” when getting consensus.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Reduce Communication Cost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Locally update all variable for a decreasing constant of iterations and then communicate and get a consensus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Hierarchically Group-Based ADMM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Group workers in a tree-like structure and get a consensus hierarchically.</a:t>
            </a:r>
          </a:p>
        </p:txBody>
      </p:sp>
    </p:spTree>
    <p:extLst>
      <p:ext uri="{BB962C8B-B14F-4D97-AF65-F5344CB8AC3E}">
        <p14:creationId xmlns:p14="http://schemas.microsoft.com/office/powerpoint/2010/main" val="323097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Distributed Classification?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/>
              <a:t>The data is too big/slow to be computed by one machine.</a:t>
            </a:r>
            <a:endParaRPr sz="2200" dirty="0"/>
          </a:p>
          <a:p>
            <a:pPr lvl="1" indent="-368300">
              <a:buSzPts val="2200"/>
              <a:buChar char="❏"/>
            </a:pPr>
            <a:r>
              <a:rPr lang="en" sz="1800" dirty="0"/>
              <a:t>Data Stream and Online Apps needs “real-time” response.</a:t>
            </a:r>
            <a:endParaRPr sz="1800" dirty="0"/>
          </a:p>
          <a:p>
            <a:pPr lvl="1" indent="-368300">
              <a:buSzPts val="2200"/>
              <a:buChar char="❏"/>
            </a:pPr>
            <a:r>
              <a:rPr lang="en" sz="1800" dirty="0"/>
              <a:t>The data is too big to be stored in one computer.</a:t>
            </a:r>
            <a:endParaRPr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/>
              <a:t>In some classification algorithms, loading time is much larger than running time.</a:t>
            </a:r>
            <a:endParaRPr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and Difficulties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/>
              <a:t>Benefits: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1800" dirty="0"/>
              <a:t>Parallel data loading and running</a:t>
            </a:r>
            <a:endParaRPr sz="18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1800" dirty="0"/>
              <a:t>Fault tolerance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/>
              <a:t>Difficulties:</a:t>
            </a:r>
            <a:endParaRPr sz="22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Communication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dirty="0"/>
              <a:t>Synchronization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Algorithms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dirty="0"/>
              <a:t>Alternating Direction Method of Multipliers (ADMM)</a:t>
            </a: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Google Shape;88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The Alternating Direction Method of Multipliers (ADMM) is a computation framework that provides an optimization method. 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endParaRPr lang="en-US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/>
                  <a:t>ADMM is also easy to implement and adapt to different classifiers as distributed algorithms.</a:t>
                </a:r>
              </a:p>
              <a:p>
                <a:endParaRPr lang="en-US" dirty="0"/>
              </a:p>
              <a:p>
                <a:r>
                  <a:rPr lang="en-US" dirty="0"/>
                  <a:t>The convergence rate is</a:t>
                </a:r>
                <a:r>
                  <a:rPr lang="en-US" sz="18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𝜀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which is sublinear convergence rate</a:t>
                </a:r>
              </a:p>
            </p:txBody>
          </p:sp>
        </mc:Choice>
        <mc:Fallback>
          <p:sp>
            <p:nvSpPr>
              <p:cNvPr id="88" name="Google Shape;88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8DCE-EDC4-4CAA-9E56-3217C78C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400" dirty="0"/>
              <a:t>Alternating Direction Method of Multipliers (ADMM)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D55CE-998C-4EB2-889E-D8C8D142B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Given the problem </a:t>
            </a:r>
          </a:p>
          <a:p>
            <a:pPr marL="114300" lvl="0" indent="0">
              <a:buNone/>
            </a:pPr>
            <a:endParaRPr lang="en-US" dirty="0"/>
          </a:p>
          <a:p>
            <a:pPr marL="114300" lvl="0" indent="0">
              <a:buNone/>
            </a:pPr>
            <a:endParaRPr lang="en-US" dirty="0"/>
          </a:p>
          <a:p>
            <a:pPr marL="114300" lvl="0" indent="0">
              <a:buNone/>
            </a:pPr>
            <a:r>
              <a:rPr lang="en-US" dirty="0"/>
              <a:t>The steps to solve the problem are</a:t>
            </a:r>
          </a:p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273ABFB-6A92-4FD8-AE24-DEED81CCC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1386254"/>
            <a:ext cx="43719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BE5E755-4625-47C6-97C7-19971F775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7" y="2746914"/>
            <a:ext cx="5229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F12B6854-D1D8-4890-B545-740E7C31A67B}"/>
              </a:ext>
            </a:extLst>
          </p:cNvPr>
          <p:cNvSpPr/>
          <p:nvPr/>
        </p:nvSpPr>
        <p:spPr>
          <a:xfrm>
            <a:off x="1535723" y="2746914"/>
            <a:ext cx="228600" cy="869655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1A828-DEC9-4FEA-A4DA-87552EF74F81}"/>
              </a:ext>
            </a:extLst>
          </p:cNvPr>
          <p:cNvSpPr txBox="1"/>
          <p:nvPr/>
        </p:nvSpPr>
        <p:spPr>
          <a:xfrm>
            <a:off x="826523" y="302785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CA5E8-5BFE-4EDB-8A48-64F79F1C4C5B}"/>
              </a:ext>
            </a:extLst>
          </p:cNvPr>
          <p:cNvSpPr txBox="1"/>
          <p:nvPr/>
        </p:nvSpPr>
        <p:spPr>
          <a:xfrm>
            <a:off x="826523" y="383713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Global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D3B64-F96F-4970-A22B-2265A457C88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1528959" y="3991025"/>
            <a:ext cx="33501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7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dirty="0"/>
              <a:t>Cost-Sensitive classification algorithm via Group-based ADMM (CS-GADMM)</a:t>
            </a:r>
            <a:endParaRPr sz="2420"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359125"/>
            <a:ext cx="8375100" cy="3464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600" dirty="0"/>
              <a:t>Solutions for imbalance issues: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Within-node class imbalance </a:t>
            </a:r>
          </a:p>
          <a:p>
            <a:pPr marL="1200150" lvl="2" indent="-285750">
              <a:spcAft>
                <a:spcPts val="1200"/>
              </a:spcAft>
            </a:pPr>
            <a:r>
              <a:rPr lang="en-US" dirty="0"/>
              <a:t>Soft-margin cost-sensitive support vector machine (CSSVM)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Between-node class imbalance</a:t>
            </a:r>
          </a:p>
          <a:p>
            <a:pPr marL="1200150" lvl="2" indent="-285750">
              <a:spcAft>
                <a:spcPts val="1200"/>
              </a:spcAft>
            </a:pPr>
            <a:r>
              <a:rPr lang="en-US" dirty="0"/>
              <a:t>Group machines, update intra-group (Inspired by GADMM)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Between-node structure imbalance</a:t>
            </a:r>
          </a:p>
          <a:p>
            <a:pPr marL="1200150" lvl="2" indent="-285750">
              <a:spcAft>
                <a:spcPts val="1200"/>
              </a:spcAft>
            </a:pPr>
            <a:r>
              <a:rPr lang="en-US" dirty="0"/>
              <a:t>Min-batch extension of DCD (MDCD)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Slow Convergence Problem</a:t>
            </a:r>
            <a:endParaRPr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Two kinds of solution of convergence problem:</a:t>
            </a:r>
          </a:p>
          <a:p>
            <a:pPr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Variance Reduction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" sz="1400" dirty="0"/>
              <a:t>SDCA-ADMM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" sz="1400" dirty="0"/>
              <a:t>SVRG-ADMM</a:t>
            </a:r>
            <a:endParaRPr lang="en-US"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Nesterov’s Acceleration</a:t>
            </a:r>
          </a:p>
          <a:p>
            <a:pPr lvl="1">
              <a:spcBef>
                <a:spcPts val="120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A2DM2</a:t>
            </a:r>
          </a:p>
          <a:p>
            <a:pPr lvl="1">
              <a:spcBef>
                <a:spcPts val="120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D-A2DM2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51568-9D5F-4E5C-8D36-55AC33691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805" y="1921846"/>
            <a:ext cx="4554488" cy="28821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779</Words>
  <Application>Microsoft Office PowerPoint</Application>
  <PresentationFormat>On-screen Show (16:9)</PresentationFormat>
  <Paragraphs>128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Times New Roman</vt:lpstr>
      <vt:lpstr>CMR9</vt:lpstr>
      <vt:lpstr>Wingdings</vt:lpstr>
      <vt:lpstr>Cambria Math</vt:lpstr>
      <vt:lpstr>Proxima Nova</vt:lpstr>
      <vt:lpstr>Courier New</vt:lpstr>
      <vt:lpstr>Spearmint</vt:lpstr>
      <vt:lpstr>Distributed Classification based on ADMM</vt:lpstr>
      <vt:lpstr>Introduction</vt:lpstr>
      <vt:lpstr>Why Distributed Classification?</vt:lpstr>
      <vt:lpstr>Benefits and Difficulties</vt:lpstr>
      <vt:lpstr>Existing Algorithms</vt:lpstr>
      <vt:lpstr>Alternating Direction Method of Multipliers (ADMM)</vt:lpstr>
      <vt:lpstr>Alternating Direction Method of Multipliers (ADMM)</vt:lpstr>
      <vt:lpstr>Cost-Sensitive classification algorithm via Group-based ADMM (CS-GADMM)</vt:lpstr>
      <vt:lpstr>Slow Convergence Problem</vt:lpstr>
      <vt:lpstr>Stochastic Dual Coordinate Ascent with Alternating Direction Method of Multipliers (SDCA-ADMM)</vt:lpstr>
      <vt:lpstr>ADMM with the method of stochastic variance reduced gradient (SVRG-ADMM)</vt:lpstr>
      <vt:lpstr>Accelerated Alternating Direction Method of Multipliers (A2DM2)</vt:lpstr>
      <vt:lpstr>Distributed Accelerated Alternating Direction Method of Multipliers (D-A2DM2)</vt:lpstr>
      <vt:lpstr>Comparisons</vt:lpstr>
      <vt:lpstr>Comparison</vt:lpstr>
      <vt:lpstr>Conclusion</vt:lpstr>
      <vt:lpstr>Conclusion</vt:lpstr>
      <vt:lpstr>Potential Improvements</vt:lpstr>
      <vt:lpstr>Any Questions?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Classification based on ADMM</dc:title>
  <cp:lastModifiedBy>Randolph Zhao</cp:lastModifiedBy>
  <cp:revision>15</cp:revision>
  <dcterms:modified xsi:type="dcterms:W3CDTF">2021-05-14T02:21:56Z</dcterms:modified>
</cp:coreProperties>
</file>