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1" r:id="rId7"/>
    <p:sldId id="282" r:id="rId8"/>
    <p:sldId id="279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3"/>
            <a:ext cx="3485073" cy="1078308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Titr" panose="00000700000000000000" pitchFamily="2" charset="-78"/>
              </a:rPr>
              <a:t>طراحان سایت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6590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solidFill>
                  <a:schemeClr val="accent4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پروژه اونگ 16</a:t>
            </a:r>
          </a:p>
          <a:p>
            <a:pPr algn="r"/>
            <a:r>
              <a:rPr lang="fa-IR" sz="2300" dirty="0">
                <a:solidFill>
                  <a:schemeClr val="accent4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طرا</a:t>
            </a:r>
            <a:r>
              <a:rPr lang="fa-IR" dirty="0">
                <a:solidFill>
                  <a:schemeClr val="accent4">
                    <a:lumMod val="40000"/>
                    <a:lumOff val="60000"/>
                  </a:schemeClr>
                </a:solidFill>
                <a:cs typeface="B Mitra" panose="00000400000000000000" pitchFamily="2" charset="-78"/>
              </a:rPr>
              <a:t>حی سایت</a:t>
            </a:r>
            <a:endParaRPr lang="en-US" sz="2300" dirty="0">
              <a:solidFill>
                <a:schemeClr val="accent4">
                  <a:lumMod val="40000"/>
                  <a:lumOff val="60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68DB-A1C8-C635-50BF-4B79BAD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1304"/>
            <a:ext cx="10353762" cy="1257300"/>
          </a:xfrm>
        </p:spPr>
        <p:txBody>
          <a:bodyPr/>
          <a:lstStyle/>
          <a:p>
            <a:r>
              <a:rPr lang="fa-IR" dirty="0">
                <a:solidFill>
                  <a:srgbClr val="00B0F0"/>
                </a:solidFill>
                <a:cs typeface="B Titr" panose="00000700000000000000" pitchFamily="2" charset="-78"/>
              </a:rPr>
              <a:t>موضوع پروژه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0FC9FA-202E-B67A-8A53-247FBA79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33" y="1824659"/>
            <a:ext cx="6607224" cy="3714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38EA72-B773-C416-0A05-1036FA7E380B}"/>
              </a:ext>
            </a:extLst>
          </p:cNvPr>
          <p:cNvSpPr txBox="1"/>
          <p:nvPr/>
        </p:nvSpPr>
        <p:spPr>
          <a:xfrm>
            <a:off x="7845287" y="1949403"/>
            <a:ext cx="3591339" cy="272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یادگیری طراحی سایت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خرید دوره های اموزشی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ارتباط موثر برنامه نویس با بقیه</a:t>
            </a:r>
          </a:p>
        </p:txBody>
      </p:sp>
    </p:spTree>
    <p:extLst>
      <p:ext uri="{BB962C8B-B14F-4D97-AF65-F5344CB8AC3E}">
        <p14:creationId xmlns:p14="http://schemas.microsoft.com/office/powerpoint/2010/main" val="410214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B204-2160-650E-478D-5AD217F6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fa-IR" dirty="0">
                <a:solidFill>
                  <a:srgbClr val="00B0F0"/>
                </a:solidFill>
                <a:cs typeface="B Titr" panose="00000700000000000000" pitchFamily="2" charset="-78"/>
              </a:rPr>
              <a:t>محرک پروژه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FC73F-9A2B-50C0-3572-6425DB8D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77" y="2089702"/>
            <a:ext cx="6607224" cy="3714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8E57D-7891-D29E-D347-A85E193B7F62}"/>
              </a:ext>
            </a:extLst>
          </p:cNvPr>
          <p:cNvSpPr txBox="1"/>
          <p:nvPr/>
        </p:nvSpPr>
        <p:spPr>
          <a:xfrm>
            <a:off x="7513982" y="2291220"/>
            <a:ext cx="4267199" cy="272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وجود سایت معتبر برای خرید دوره و اموزش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یادگیری به زبان ساده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Mitra" panose="00000400000000000000" pitchFamily="2" charset="-78"/>
              </a:rPr>
              <a:t>بخش های مختلف در یک سایت</a:t>
            </a:r>
          </a:p>
        </p:txBody>
      </p:sp>
    </p:spTree>
    <p:extLst>
      <p:ext uri="{BB962C8B-B14F-4D97-AF65-F5344CB8AC3E}">
        <p14:creationId xmlns:p14="http://schemas.microsoft.com/office/powerpoint/2010/main" val="3848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F0D2-E2D5-9306-80D2-8F4B1603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00B0F0"/>
                </a:solidFill>
                <a:cs typeface="B Titr" panose="00000700000000000000" pitchFamily="2" charset="-78"/>
              </a:rPr>
              <a:t>طرح اولیه وبسایت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49D76-8C4F-C5A9-F22F-9434C4682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12" y="2190970"/>
            <a:ext cx="5354632" cy="3517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33F75-AF97-9C5D-95FC-B58938AC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92" y="2304222"/>
            <a:ext cx="5854396" cy="32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6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/>
            <a:r>
              <a:rPr lang="fa-IR" sz="4000" dirty="0">
                <a:solidFill>
                  <a:srgbClr val="00B0F0"/>
                </a:solidFill>
                <a:cs typeface="B Titr" panose="00000700000000000000" pitchFamily="2" charset="-78"/>
              </a:rPr>
              <a:t>اهداف پروژه در اینده</a:t>
            </a:r>
            <a:r>
              <a:rPr lang="en-US" sz="4000" dirty="0">
                <a:solidFill>
                  <a:srgbClr val="00B0F0"/>
                </a:solidFill>
                <a:cs typeface="B Titr" panose="00000700000000000000" pitchFamily="2" charset="-78"/>
              </a:rPr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021" y="1984240"/>
            <a:ext cx="4403596" cy="4058751"/>
          </a:xfrm>
        </p:spPr>
        <p:txBody>
          <a:bodyPr anchor="t">
            <a:normAutofit/>
          </a:bodyPr>
          <a:lstStyle/>
          <a:p>
            <a:r>
              <a:rPr lang="fa-IR" sz="2400" dirty="0">
                <a:cs typeface="B Mitra" panose="00000400000000000000" pitchFamily="2" charset="-78"/>
              </a:rPr>
              <a:t>اضافه کردن درسنامه های بیشتر</a:t>
            </a:r>
          </a:p>
          <a:p>
            <a:r>
              <a:rPr lang="fa-IR" sz="2400" dirty="0">
                <a:cs typeface="B Mitra" panose="00000400000000000000" pitchFamily="2" charset="-78"/>
              </a:rPr>
              <a:t>اضافه کردن دوره های اموزشی بیشتر</a:t>
            </a:r>
          </a:p>
          <a:p>
            <a:r>
              <a:rPr lang="fa-IR" sz="2400" dirty="0">
                <a:cs typeface="B Mitra" panose="00000400000000000000" pitchFamily="2" charset="-78"/>
              </a:rPr>
              <a:t>اضافه کردن درگاه بانکی برای خرید</a:t>
            </a:r>
          </a:p>
          <a:p>
            <a:r>
              <a:rPr lang="fa-IR" sz="2400" dirty="0">
                <a:cs typeface="B Mitra" panose="00000400000000000000" pitchFamily="2" charset="-78"/>
              </a:rPr>
              <a:t>استفاده از ویدیو در بخش اموزش ها</a:t>
            </a:r>
          </a:p>
          <a:p>
            <a:r>
              <a:rPr lang="fa-IR" sz="2400" dirty="0">
                <a:cs typeface="B Mitra" panose="00000400000000000000" pitchFamily="2" charset="-78"/>
              </a:rPr>
              <a:t>اضافه کردن بخش مقالات</a:t>
            </a:r>
            <a:endParaRPr lang="en-US" sz="2400" dirty="0">
              <a:cs typeface="B Mitra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AF54-575C-CA6D-89FA-A2FC726570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849" r="21820"/>
          <a:stretch/>
        </p:blipFill>
        <p:spPr>
          <a:xfrm>
            <a:off x="963096" y="1094825"/>
            <a:ext cx="4152561" cy="43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2F48D-A6B1-9015-F23C-D5A2F2EC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{0E2F5132-C610-427C-9EDF-46A0C839E0BA}tf55705232_win32</Template>
  <TotalTime>15</TotalTime>
  <Words>79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طراحان سایت</vt:lpstr>
      <vt:lpstr>موضوع پروژه</vt:lpstr>
      <vt:lpstr>محرک پروژه</vt:lpstr>
      <vt:lpstr>طرح اولیه وبسایت</vt:lpstr>
      <vt:lpstr>اهداف پروژه در اینده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طراحان سایت</dc:title>
  <dc:creator>vanya</dc:creator>
  <cp:lastModifiedBy>vanya</cp:lastModifiedBy>
  <cp:revision>1</cp:revision>
  <dcterms:created xsi:type="dcterms:W3CDTF">2023-05-09T17:19:04Z</dcterms:created>
  <dcterms:modified xsi:type="dcterms:W3CDTF">2023-05-09T17:34:11Z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