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696BC-8FB5-C8B4-A1DC-AF89399C0B92}" v="103" dt="2023-08-22T19:29:54.560"/>
    <p1510:client id="{E9CE5D7D-3A7E-4E52-A478-C824D5FE5699}" v="233" dt="2023-08-22T19:30:32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ambakkam, Karunakaran" userId="S::karunakaran.sathambakkam@libertymutual.com::153c0d3e-5b87-4eb6-ac0c-ecb7de029f6e" providerId="AD" clId="Web-{BC7696BC-8FB5-C8B4-A1DC-AF89399C0B92}"/>
    <pc:docChg chg="modSld">
      <pc:chgData name="Sathambakkam, Karunakaran" userId="S::karunakaran.sathambakkam@libertymutual.com::153c0d3e-5b87-4eb6-ac0c-ecb7de029f6e" providerId="AD" clId="Web-{BC7696BC-8FB5-C8B4-A1DC-AF89399C0B92}" dt="2023-08-22T19:29:54.560" v="97" actId="1076"/>
      <pc:docMkLst>
        <pc:docMk/>
      </pc:docMkLst>
      <pc:sldChg chg="addSp modSp">
        <pc:chgData name="Sathambakkam, Karunakaran" userId="S::karunakaran.sathambakkam@libertymutual.com::153c0d3e-5b87-4eb6-ac0c-ecb7de029f6e" providerId="AD" clId="Web-{BC7696BC-8FB5-C8B4-A1DC-AF89399C0B92}" dt="2023-08-22T19:29:54.560" v="97" actId="1076"/>
        <pc:sldMkLst>
          <pc:docMk/>
          <pc:sldMk cId="638763774" sldId="260"/>
        </pc:sldMkLst>
        <pc:spChg chg="mod">
          <ac:chgData name="Sathambakkam, Karunakaran" userId="S::karunakaran.sathambakkam@libertymutual.com::153c0d3e-5b87-4eb6-ac0c-ecb7de029f6e" providerId="AD" clId="Web-{BC7696BC-8FB5-C8B4-A1DC-AF89399C0B92}" dt="2023-08-22T19:24:55.908" v="76" actId="20577"/>
          <ac:spMkLst>
            <pc:docMk/>
            <pc:sldMk cId="638763774" sldId="260"/>
            <ac:spMk id="5" creationId="{E0F29E6E-E195-DF66-22C0-9444AD5CC158}"/>
          </ac:spMkLst>
        </pc:spChg>
        <pc:picChg chg="add mod">
          <ac:chgData name="Sathambakkam, Karunakaran" userId="S::karunakaran.sathambakkam@libertymutual.com::153c0d3e-5b87-4eb6-ac0c-ecb7de029f6e" providerId="AD" clId="Web-{BC7696BC-8FB5-C8B4-A1DC-AF89399C0B92}" dt="2023-08-22T19:26:13.067" v="80" actId="1076"/>
          <ac:picMkLst>
            <pc:docMk/>
            <pc:sldMk cId="638763774" sldId="260"/>
            <ac:picMk id="3" creationId="{52E4BE16-2E73-F5CF-3D9D-57C00CFF65E9}"/>
          </ac:picMkLst>
        </pc:picChg>
        <pc:picChg chg="add mod">
          <ac:chgData name="Sathambakkam, Karunakaran" userId="S::karunakaran.sathambakkam@libertymutual.com::153c0d3e-5b87-4eb6-ac0c-ecb7de029f6e" providerId="AD" clId="Web-{BC7696BC-8FB5-C8B4-A1DC-AF89399C0B92}" dt="2023-08-22T19:27:10.397" v="85" actId="1076"/>
          <ac:picMkLst>
            <pc:docMk/>
            <pc:sldMk cId="638763774" sldId="260"/>
            <ac:picMk id="4" creationId="{E50051D2-9ECC-C4AF-BAEB-0CD7C50BD7E8}"/>
          </ac:picMkLst>
        </pc:picChg>
        <pc:picChg chg="add mod">
          <ac:chgData name="Sathambakkam, Karunakaran" userId="S::karunakaran.sathambakkam@libertymutual.com::153c0d3e-5b87-4eb6-ac0c-ecb7de029f6e" providerId="AD" clId="Web-{BC7696BC-8FB5-C8B4-A1DC-AF89399C0B92}" dt="2023-08-22T19:27:38.336" v="88" actId="1076"/>
          <ac:picMkLst>
            <pc:docMk/>
            <pc:sldMk cId="638763774" sldId="260"/>
            <ac:picMk id="6" creationId="{4F3C5616-CFF7-8AD6-6DF8-EFA87CDCC0AE}"/>
          </ac:picMkLst>
        </pc:picChg>
        <pc:picChg chg="add mod">
          <ac:chgData name="Sathambakkam, Karunakaran" userId="S::karunakaran.sathambakkam@libertymutual.com::153c0d3e-5b87-4eb6-ac0c-ecb7de029f6e" providerId="AD" clId="Web-{BC7696BC-8FB5-C8B4-A1DC-AF89399C0B92}" dt="2023-08-22T19:28:44.276" v="91" actId="1076"/>
          <ac:picMkLst>
            <pc:docMk/>
            <pc:sldMk cId="638763774" sldId="260"/>
            <ac:picMk id="7" creationId="{BED96FA6-533F-6BBD-2674-E9CC0A148CCC}"/>
          </ac:picMkLst>
        </pc:picChg>
        <pc:picChg chg="add mod">
          <ac:chgData name="Sathambakkam, Karunakaran" userId="S::karunakaran.sathambakkam@libertymutual.com::153c0d3e-5b87-4eb6-ac0c-ecb7de029f6e" providerId="AD" clId="Web-{BC7696BC-8FB5-C8B4-A1DC-AF89399C0B92}" dt="2023-08-22T19:29:23.402" v="94" actId="1076"/>
          <ac:picMkLst>
            <pc:docMk/>
            <pc:sldMk cId="638763774" sldId="260"/>
            <ac:picMk id="8" creationId="{EC89BD80-A8E8-6B8C-D50D-EE2257499D7E}"/>
          </ac:picMkLst>
        </pc:picChg>
        <pc:picChg chg="add mod">
          <ac:chgData name="Sathambakkam, Karunakaran" userId="S::karunakaran.sathambakkam@libertymutual.com::153c0d3e-5b87-4eb6-ac0c-ecb7de029f6e" providerId="AD" clId="Web-{BC7696BC-8FB5-C8B4-A1DC-AF89399C0B92}" dt="2023-08-22T19:29:54.560" v="97" actId="1076"/>
          <ac:picMkLst>
            <pc:docMk/>
            <pc:sldMk cId="638763774" sldId="260"/>
            <ac:picMk id="9" creationId="{7613492E-598A-A937-415D-2063F59BACB1}"/>
          </ac:picMkLst>
        </pc:picChg>
      </pc:sldChg>
    </pc:docChg>
  </pc:docChgLst>
  <pc:docChgLst>
    <pc:chgData name="Tsang, Jennifer" userId="56171109-76e3-4d3a-9782-e964d1001dca" providerId="ADAL" clId="{E9CE5D7D-3A7E-4E52-A478-C824D5FE5699}"/>
    <pc:docChg chg="custSel modSld">
      <pc:chgData name="Tsang, Jennifer" userId="56171109-76e3-4d3a-9782-e964d1001dca" providerId="ADAL" clId="{E9CE5D7D-3A7E-4E52-A478-C824D5FE5699}" dt="2023-08-22T19:30:32.123" v="232" actId="14100"/>
      <pc:docMkLst>
        <pc:docMk/>
      </pc:docMkLst>
      <pc:sldChg chg="modSp mod">
        <pc:chgData name="Tsang, Jennifer" userId="56171109-76e3-4d3a-9782-e964d1001dca" providerId="ADAL" clId="{E9CE5D7D-3A7E-4E52-A478-C824D5FE5699}" dt="2023-08-22T19:30:06.469" v="231" actId="20577"/>
        <pc:sldMkLst>
          <pc:docMk/>
          <pc:sldMk cId="847933168" sldId="258"/>
        </pc:sldMkLst>
        <pc:spChg chg="mod">
          <ac:chgData name="Tsang, Jennifer" userId="56171109-76e3-4d3a-9782-e964d1001dca" providerId="ADAL" clId="{E9CE5D7D-3A7E-4E52-A478-C824D5FE5699}" dt="2023-08-22T19:30:06.469" v="231" actId="20577"/>
          <ac:spMkLst>
            <pc:docMk/>
            <pc:sldMk cId="847933168" sldId="258"/>
            <ac:spMk id="2" creationId="{B3323A7E-4386-EA7A-5223-010A0AFD14B0}"/>
          </ac:spMkLst>
        </pc:spChg>
      </pc:sldChg>
      <pc:sldChg chg="modSp mod">
        <pc:chgData name="Tsang, Jennifer" userId="56171109-76e3-4d3a-9782-e964d1001dca" providerId="ADAL" clId="{E9CE5D7D-3A7E-4E52-A478-C824D5FE5699}" dt="2023-08-22T19:29:01.369" v="125" actId="1076"/>
        <pc:sldMkLst>
          <pc:docMk/>
          <pc:sldMk cId="4253018354" sldId="259"/>
        </pc:sldMkLst>
        <pc:spChg chg="mod">
          <ac:chgData name="Tsang, Jennifer" userId="56171109-76e3-4d3a-9782-e964d1001dca" providerId="ADAL" clId="{E9CE5D7D-3A7E-4E52-A478-C824D5FE5699}" dt="2023-08-22T19:29:01.369" v="125" actId="1076"/>
          <ac:spMkLst>
            <pc:docMk/>
            <pc:sldMk cId="4253018354" sldId="259"/>
            <ac:spMk id="2" creationId="{B3323A7E-4386-EA7A-5223-010A0AFD14B0}"/>
          </ac:spMkLst>
        </pc:spChg>
      </pc:sldChg>
      <pc:sldChg chg="modSp mod">
        <pc:chgData name="Tsang, Jennifer" userId="56171109-76e3-4d3a-9782-e964d1001dca" providerId="ADAL" clId="{E9CE5D7D-3A7E-4E52-A478-C824D5FE5699}" dt="2023-08-22T19:30:32.123" v="232" actId="14100"/>
        <pc:sldMkLst>
          <pc:docMk/>
          <pc:sldMk cId="1647992081" sldId="262"/>
        </pc:sldMkLst>
        <pc:spChg chg="mod">
          <ac:chgData name="Tsang, Jennifer" userId="56171109-76e3-4d3a-9782-e964d1001dca" providerId="ADAL" clId="{E9CE5D7D-3A7E-4E52-A478-C824D5FE5699}" dt="2023-08-22T19:30:32.123" v="232" actId="14100"/>
          <ac:spMkLst>
            <pc:docMk/>
            <pc:sldMk cId="1647992081" sldId="262"/>
            <ac:spMk id="2" creationId="{B3323A7E-4386-EA7A-5223-010A0AFD14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38E5-3BB1-D62C-DFCC-E507814D6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0771A-549B-1953-8C25-5AB67A5E3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69AE-C534-AEB2-488F-2BC6B10F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9317-9480-3BF3-06A5-BC4B96A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7257-9D94-898F-68F0-11617E0E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A7C3-785B-3B57-577F-E123EB5D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3054D-F6A4-5546-2DEC-F117C4E0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6207D-2AF4-725A-7B6C-68E8E015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2BE6-2EC0-B9C3-2A22-0293D073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329C-F2C1-47EC-C33E-73B48E7E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7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90659-AE84-662E-3843-D829E859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EA40C-E1C1-8AC3-2A17-B2F183FB0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AD00-C6C2-FAD5-B2DC-C4BBC436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D269-F959-7E6F-7545-094926F8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64C8-D8C2-5288-7968-EA822EB7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9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C0D9-9BA3-B372-D8ED-22766F00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80EB-02B1-C727-0113-6A74B956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5003-537B-22C5-0B6F-5E0BDDBF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AAFD-B29C-DDB7-14F4-8A131C65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B18-5446-945C-5B1B-56BBA0C2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7C8F-46D8-2FA4-4732-1DE8BC54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9DC53-954B-FD2E-70D2-491EF9877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97937-A561-6821-BCDD-D5896F99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FDF8-4A4D-69B7-DF8F-C7EB7D5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1977E-08D6-4186-87F4-F3419061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81D9-08B7-1629-3D76-6F1FAEE5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7D3B-581F-1C2B-121A-1337B80F0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1FA51-C60B-5B99-EBB6-AB111758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64C7A-CCFD-D6F6-9608-512CC948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8BCDC-0A79-FDE5-6999-DB4983AD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0898-89CC-D899-71C1-B0DB6285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FE95-C0CA-31E3-FB3B-BB17F204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25B59-CB76-C3CB-2944-4D273FB4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7D33D-0E09-B495-D6D6-0F433B8C6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88178-DA3F-833E-EEAE-2E3EACEFB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9CB7E-356F-7745-C8F0-39E09BAAC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71B1F-C491-1217-987F-90551D46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DCEBB-F5D5-6B9F-999E-9BE33543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A4508-8C18-E26D-221A-1799B98C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9B94-7174-C520-51F2-B76F7547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603EB-C77F-0186-A7FB-3310EC0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66665-7B51-8039-B189-BFFC051E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3E62-57B1-2EAD-3735-A0617E58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F8308-6CB1-D9EC-0670-35D12EC2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DADE4-69FC-193F-70A8-BC79A448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4B557-3DCA-1D5F-9C81-5C1E3337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4375-9B2F-B67C-AC0A-55EB06FB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429A-7625-A1FA-FF44-F0754BC4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B62B6-8480-2059-37C4-757D86638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8F7EF-0563-8FB2-04E7-21D702C0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C1A90-57A1-D7A5-9559-5DA6FE4E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861B1-174F-E3D8-4F32-4EF79598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30DF-7FAB-602C-B59A-81BE6456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EBBD6-51B1-B511-51BF-54B3ACCE4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952B4-62BA-62DC-A56D-77DE1591E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E8D3A-81CB-F90B-A4E9-10E150FC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D59F-3D89-CC0C-ADBE-3ABA347D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50C9C-8D46-5BAE-0495-01D4C1E1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32392-186D-DF69-687B-5C6E07B9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6735D-FF6A-763F-E2E7-4BBE373D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D04B4-4192-BF43-2AB7-E39BB9C3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EEF2-5132-4D3C-91FD-238D6611EB46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B307-A4B2-4F37-EDCF-FA3817FF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C763-83C1-44AA-BA50-EC18B5756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D8C5-7424-4D9E-8D9E-92C64831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A7E-4386-EA7A-5223-010A0AFD1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Name: Ocean’s 11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C356-03DF-AC9E-3E9B-A30CC5EC3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 members: Karunakaran </a:t>
            </a:r>
            <a:r>
              <a:rPr lang="en-US" err="1"/>
              <a:t>Sathambakkam</a:t>
            </a:r>
            <a:r>
              <a:rPr lang="en-US"/>
              <a:t> &amp; Jennifer Tsang</a:t>
            </a:r>
          </a:p>
        </p:txBody>
      </p:sp>
    </p:spTree>
    <p:extLst>
      <p:ext uri="{BB962C8B-B14F-4D97-AF65-F5344CB8AC3E}">
        <p14:creationId xmlns:p14="http://schemas.microsoft.com/office/powerpoint/2010/main" val="57269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A7E-4386-EA7A-5223-010A0AFD1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Problem: Restaurant managers unable to easily modify items on their menu </a:t>
            </a:r>
          </a:p>
        </p:txBody>
      </p:sp>
    </p:spTree>
    <p:extLst>
      <p:ext uri="{BB962C8B-B14F-4D97-AF65-F5344CB8AC3E}">
        <p14:creationId xmlns:p14="http://schemas.microsoft.com/office/powerpoint/2010/main" val="84793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A7E-4386-EA7A-5223-010A0AFD1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777" y="1814572"/>
            <a:ext cx="11186445" cy="2817248"/>
          </a:xfrm>
        </p:spPr>
        <p:txBody>
          <a:bodyPr>
            <a:normAutofit fontScale="90000"/>
          </a:bodyPr>
          <a:lstStyle/>
          <a:p>
            <a:r>
              <a:rPr lang="en-US"/>
              <a:t>Goal of the app: Help busy restaurant managers seamlessly edit constantly changing menu items</a:t>
            </a:r>
          </a:p>
        </p:txBody>
      </p:sp>
    </p:spTree>
    <p:extLst>
      <p:ext uri="{BB962C8B-B14F-4D97-AF65-F5344CB8AC3E}">
        <p14:creationId xmlns:p14="http://schemas.microsoft.com/office/powerpoint/2010/main" val="425301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A7E-4386-EA7A-5223-010A0AFD1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377"/>
            <a:ext cx="9144000" cy="946225"/>
          </a:xfrm>
        </p:spPr>
        <p:txBody>
          <a:bodyPr/>
          <a:lstStyle/>
          <a:p>
            <a:r>
              <a:rPr lang="en-US"/>
              <a:t>Technologies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F29E6E-E195-DF66-22C0-9444AD5C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157" y="1465589"/>
            <a:ext cx="9574695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Html</a:t>
            </a:r>
          </a:p>
          <a:p>
            <a:r>
              <a:rPr lang="en-US">
                <a:cs typeface="Calibri"/>
              </a:rPr>
              <a:t>React Bootstrap CSS</a:t>
            </a:r>
          </a:p>
          <a:p>
            <a:r>
              <a:rPr lang="en-US">
                <a:cs typeface="Calibri"/>
              </a:rPr>
              <a:t>React</a:t>
            </a:r>
          </a:p>
          <a:p>
            <a:r>
              <a:rPr lang="en-US">
                <a:cs typeface="Calibri"/>
              </a:rPr>
              <a:t>Express</a:t>
            </a:r>
          </a:p>
          <a:p>
            <a:r>
              <a:rPr lang="en-US">
                <a:cs typeface="Calibri"/>
              </a:rPr>
              <a:t>Node</a:t>
            </a:r>
            <a:endParaRPr lang="en-US"/>
          </a:p>
          <a:p>
            <a:r>
              <a:rPr lang="en-US">
                <a:cs typeface="Calibri"/>
              </a:rPr>
              <a:t>Mongo</a:t>
            </a:r>
          </a:p>
          <a:p>
            <a:r>
              <a:rPr lang="en-US">
                <a:cs typeface="Calibri"/>
              </a:rPr>
              <a:t>Mongoose</a:t>
            </a:r>
          </a:p>
          <a:p>
            <a:endParaRPr lang="en-US">
              <a:cs typeface="Calibri"/>
            </a:endParaRPr>
          </a:p>
        </p:txBody>
      </p:sp>
      <p:pic>
        <p:nvPicPr>
          <p:cNvPr id="3" name="Picture 2" descr="A logo of a html website&#10;&#10;Description automatically generated">
            <a:extLst>
              <a:ext uri="{FF2B5EF4-FFF2-40B4-BE49-F238E27FC236}">
                <a16:creationId xmlns:a16="http://schemas.microsoft.com/office/drawing/2014/main" id="{52E4BE16-2E73-F5CF-3D9D-57C00CFF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975" y="1463131"/>
            <a:ext cx="469900" cy="469900"/>
          </a:xfrm>
          <a:prstGeom prst="rect">
            <a:avLst/>
          </a:prstGeom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E50051D2-9ECC-C4AF-BAEB-0CD7C50B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3854283" y="1828967"/>
            <a:ext cx="459540" cy="486276"/>
          </a:xfrm>
          <a:prstGeom prst="rect">
            <a:avLst/>
          </a:prstGeom>
        </p:spPr>
      </p:pic>
      <p:pic>
        <p:nvPicPr>
          <p:cNvPr id="6" name="Picture 5" descr="A blue and white symbol&#10;&#10;Description automatically generated">
            <a:extLst>
              <a:ext uri="{FF2B5EF4-FFF2-40B4-BE49-F238E27FC236}">
                <a16:creationId xmlns:a16="http://schemas.microsoft.com/office/drawing/2014/main" id="{4F3C5616-CFF7-8AD6-6DF8-EFA87CDCC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4610434" y="2419183"/>
            <a:ext cx="484605" cy="428792"/>
          </a:xfrm>
          <a:prstGeom prst="rect">
            <a:avLst/>
          </a:prstGeom>
        </p:spPr>
      </p:pic>
      <p:pic>
        <p:nvPicPr>
          <p:cNvPr id="7" name="Picture 6" descr="A logo for a company&#10;&#10;Description automatically generated">
            <a:extLst>
              <a:ext uri="{FF2B5EF4-FFF2-40B4-BE49-F238E27FC236}">
                <a16:creationId xmlns:a16="http://schemas.microsoft.com/office/drawing/2014/main" id="{BED96FA6-533F-6BBD-2674-E9CC0A148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76082" y="3164055"/>
            <a:ext cx="619626" cy="396207"/>
          </a:xfrm>
          <a:prstGeom prst="rect">
            <a:avLst/>
          </a:prstGeom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C89BD80-A8E8-6B8C-D50D-EE2257499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017" y="3692024"/>
            <a:ext cx="662072" cy="423111"/>
          </a:xfrm>
          <a:prstGeom prst="rect">
            <a:avLst/>
          </a:prstGeom>
        </p:spPr>
      </p:pic>
      <p:pic>
        <p:nvPicPr>
          <p:cNvPr id="9" name="Picture 8" descr="A logo with orange letters&#10;&#10;Description automatically generated">
            <a:extLst>
              <a:ext uri="{FF2B5EF4-FFF2-40B4-BE49-F238E27FC236}">
                <a16:creationId xmlns:a16="http://schemas.microsoft.com/office/drawing/2014/main" id="{7613492E-598A-A937-415D-2063F59BA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 flipV="1">
            <a:off x="4316497" y="4122654"/>
            <a:ext cx="684797" cy="6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A7E-4386-EA7A-5223-010A0AFD1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9185"/>
          </a:xfrm>
        </p:spPr>
        <p:txBody>
          <a:bodyPr/>
          <a:lstStyle/>
          <a:p>
            <a:r>
              <a:rPr lang="en-US"/>
              <a:t>Learnings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164799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A7E-4386-EA7A-5223-010A0AFD1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327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A7E-4386-EA7A-5223-010A0AFD1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Name: Ocean’s 11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C356-03DF-AC9E-3E9B-A30CC5EC3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 members: Karunakaran </a:t>
            </a:r>
            <a:r>
              <a:rPr lang="en-US" err="1"/>
              <a:t>Sathambakkam</a:t>
            </a:r>
            <a:r>
              <a:rPr lang="en-US"/>
              <a:t> &amp; Jennifer Tsang</a:t>
            </a:r>
          </a:p>
        </p:txBody>
      </p:sp>
    </p:spTree>
    <p:extLst>
      <p:ext uri="{BB962C8B-B14F-4D97-AF65-F5344CB8AC3E}">
        <p14:creationId xmlns:p14="http://schemas.microsoft.com/office/powerpoint/2010/main" val="121512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Name: Ocean’s 11 </vt:lpstr>
      <vt:lpstr>Problem: Restaurant managers unable to easily modify items on their menu </vt:lpstr>
      <vt:lpstr>Goal of the app: Help busy restaurant managers seamlessly edit constantly changing menu items</vt:lpstr>
      <vt:lpstr>Technologies</vt:lpstr>
      <vt:lpstr>Learnings &amp; Challenges</vt:lpstr>
      <vt:lpstr>Live Demo</vt:lpstr>
      <vt:lpstr>Team Name: Ocean’s 11 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 Ocean’s 11 </dc:title>
  <dc:creator>Tsang, Jennifer</dc:creator>
  <cp:revision>1</cp:revision>
  <dcterms:created xsi:type="dcterms:W3CDTF">2023-08-22T15:07:32Z</dcterms:created>
  <dcterms:modified xsi:type="dcterms:W3CDTF">2023-08-22T19:30:42Z</dcterms:modified>
</cp:coreProperties>
</file>