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-30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7"/>
          <p:cNvSpPr txBox="1">
            <a:spLocks/>
          </p:cNvSpPr>
          <p:nvPr/>
        </p:nvSpPr>
        <p:spPr bwMode="auto">
          <a:xfrm>
            <a:off x="8456612" y="631025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/>
              <a:t>v</a:t>
            </a:r>
            <a:r>
              <a:rPr lang="en-US" b="0" dirty="0" smtClean="0"/>
              <a:t> </a:t>
            </a:r>
            <a:r>
              <a:rPr lang="en-US" b="0" dirty="0" smtClean="0"/>
              <a:t>2.2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Sends 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TestResult.txt 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Log.txt (in \\Logs </a:t>
            </a:r>
            <a:r>
              <a:rPr lang="en-US" dirty="0" smtClean="0"/>
              <a:t>directory)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single 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*.</a:t>
            </a:r>
            <a:r>
              <a:rPr lang="en-US" dirty="0"/>
              <a:t>txt and </a:t>
            </a:r>
            <a:r>
              <a:rPr lang="en-US" dirty="0" smtClean="0"/>
              <a:t>*.</a:t>
            </a:r>
            <a:r>
              <a:rPr lang="en-US" dirty="0"/>
              <a:t>jpg file for every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failed </a:t>
            </a:r>
            <a:r>
              <a:rPr lang="en-US" dirty="0"/>
              <a:t>test (see the [</a:t>
            </a:r>
            <a:r>
              <a:rPr lang="en-US" dirty="0" err="1"/>
              <a:t>TearDown</a:t>
            </a:r>
            <a:r>
              <a:rPr lang="en-US" dirty="0"/>
              <a:t>] section of every *</a:t>
            </a:r>
            <a:r>
              <a:rPr lang="en-US" dirty="0" err="1"/>
              <a:t>Tests.cs</a:t>
            </a:r>
            <a:r>
              <a:rPr lang="en-US" dirty="0"/>
              <a:t> file - in \\Log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7 – More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488577" cy="4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well done!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607" y="2816754"/>
            <a:ext cx="133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team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/>
              <a:t>- has tests even for the Comment Article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by Gherkin </a:t>
            </a:r>
            <a:r>
              <a:rPr lang="en-US" dirty="0"/>
              <a:t>tests in the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dirty="0" smtClean="0"/>
              <a:t>*.</a:t>
            </a:r>
            <a:r>
              <a:rPr lang="en-US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*</a:t>
            </a:r>
            <a:r>
              <a:rPr lang="en-US" dirty="0" err="1" smtClean="0"/>
              <a:t>Steps.cs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3001"/>
            <a:ext cx="11923799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Automatically writes in the </a:t>
            </a:r>
            <a:r>
              <a:rPr lang="en-US" dirty="0" err="1"/>
              <a:t>xlsx</a:t>
            </a:r>
            <a:r>
              <a:rPr lang="en-US" dirty="0"/>
              <a:t> file the last result of every test and makes it green/red(screenshot)</a:t>
            </a:r>
          </a:p>
          <a:p>
            <a:pPr>
              <a:lnSpc>
                <a:spcPct val="100000"/>
              </a:lnSpc>
            </a:pPr>
            <a:r>
              <a:rPr lang="en-US" dirty="0"/>
              <a:t>The Gherkin test uses the exact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row in </a:t>
            </a:r>
            <a:r>
              <a:rPr lang="en-US" dirty="0" err="1"/>
              <a:t>xlsx</a:t>
            </a:r>
            <a:r>
              <a:rPr lang="en-US" dirty="0"/>
              <a:t> as its "normal test"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counterpart;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exact properties to run a test suite (e.g.: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Regression (Gherkin) </a:t>
            </a:r>
            <a:r>
              <a:rPr lang="en-US" dirty="0" smtClean="0"/>
              <a:t>vs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Property("Category", "Regression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")(“normal”)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Automated get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</a:t>
            </a:r>
            <a:r>
              <a:rPr lang="en-US" dirty="0" smtClean="0"/>
              <a:t>respective row </a:t>
            </a:r>
            <a:r>
              <a:rPr lang="en-US" dirty="0"/>
              <a:t>in the </a:t>
            </a:r>
            <a:r>
              <a:rPr lang="en-US" dirty="0" err="1"/>
              <a:t>xlsx</a:t>
            </a:r>
            <a:r>
              <a:rPr lang="en-US" dirty="0"/>
              <a:t> 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neto\Documents\Visual Studio 2015\Projects\Blog-Skeleton\Blog-Skeleton\misc\tes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812" y="5619382"/>
            <a:ext cx="104711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12" y="5562600"/>
            <a:ext cx="2895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--result=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\TestResult.xml;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format=nunit2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Choice of which </a:t>
            </a:r>
            <a:r>
              <a:rPr lang="en-US" sz="2600" dirty="0"/>
              <a:t>test of the class </a:t>
            </a:r>
            <a:r>
              <a:rPr lang="en-US" sz="2600" dirty="0" smtClean="0"/>
              <a:t>to be </a:t>
            </a:r>
            <a:r>
              <a:rPr lang="en-US" sz="2600" dirty="0"/>
              <a:t>run from command line according to criteria, e.g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.: --where "method ==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FirstNameField_Empty_ErrorMessage</a:t>
            </a:r>
            <a:r>
              <a:rPr lang="en-US" sz="2600" dirty="0"/>
              <a:t>" 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 == Urgent || Priority == High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814</Words>
  <Application>Microsoft Office PowerPoint</Application>
  <PresentationFormat>Custom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7 – More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2017-06-07T18:51:42Z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