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-30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/>
              <a:t>v</a:t>
            </a:r>
            <a:r>
              <a:rPr lang="en-US" b="0" smtClean="0"/>
              <a:t> </a:t>
            </a:r>
            <a:r>
              <a:rPr lang="en-US" b="0" smtClean="0"/>
              <a:t>2.3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3001"/>
            <a:ext cx="11923799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exact properties to run a test suite (e.g.: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Regression (Gherkin) </a:t>
            </a:r>
            <a:r>
              <a:rPr lang="en-US" dirty="0" smtClean="0"/>
              <a:t>vs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Property("Category", "Regression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")(“normal”)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</a:t>
            </a:r>
            <a:r>
              <a:rPr lang="en-US" dirty="0" smtClean="0"/>
              <a:t>respective row </a:t>
            </a:r>
            <a:r>
              <a:rPr lang="en-US" dirty="0"/>
              <a:t>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/>
              <a:t>)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TestsRun.bat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e.g.: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"Category == Regression“</a:t>
            </a:r>
            <a:r>
              <a:rPr lang="en-US" sz="2600" dirty="0"/>
              <a:t> – see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TestsRun-TeamCity.bat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5715000"/>
            <a:ext cx="93408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817</Words>
  <Application>Microsoft Office PowerPoint</Application>
  <PresentationFormat>Custom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2017-06-08T04:47:15Z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