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516" r:id="rId3"/>
    <p:sldId id="517" r:id="rId4"/>
    <p:sldId id="493" r:id="rId5"/>
    <p:sldId id="518" r:id="rId6"/>
    <p:sldId id="519" r:id="rId7"/>
    <p:sldId id="520" r:id="rId8"/>
    <p:sldId id="521" r:id="rId9"/>
    <p:sldId id="522" r:id="rId10"/>
    <p:sldId id="523" r:id="rId11"/>
    <p:sldId id="510" r:id="rId12"/>
    <p:sldId id="511" r:id="rId13"/>
    <p:sldId id="524" r:id="rId14"/>
    <p:sldId id="525" r:id="rId15"/>
    <p:sldId id="501" r:id="rId16"/>
    <p:sldId id="526" r:id="rId17"/>
    <p:sldId id="503" r:id="rId18"/>
    <p:sldId id="527" r:id="rId19"/>
    <p:sldId id="504" r:id="rId20"/>
    <p:sldId id="505" r:id="rId21"/>
    <p:sldId id="506" r:id="rId22"/>
    <p:sldId id="528" r:id="rId23"/>
    <p:sldId id="500" r:id="rId24"/>
    <p:sldId id="529" r:id="rId25"/>
    <p:sldId id="530" r:id="rId26"/>
    <p:sldId id="531" r:id="rId27"/>
    <p:sldId id="532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AA5F8D-2990-49B3-BCE2-6162FD0228CE}">
          <p14:sldIdLst>
            <p14:sldId id="516"/>
            <p14:sldId id="517"/>
            <p14:sldId id="493"/>
          </p14:sldIdLst>
        </p14:section>
        <p14:section name="Lists" id="{A59B4608-2E50-4715-AF76-A13FA9C414AA}">
          <p14:sldIdLst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Reading Lists from the Console" id="{7C59C031-F07F-4D7A-9C7C-087167D3F671}">
          <p14:sldIdLst>
            <p14:sldId id="510"/>
            <p14:sldId id="511"/>
            <p14:sldId id="524"/>
            <p14:sldId id="525"/>
          </p14:sldIdLst>
        </p14:section>
        <p14:section name="Sorting Lists and Arrays" id="{ABF7273C-CD0D-441E-95EA-F94CDC35B52B}">
          <p14:sldIdLst>
            <p14:sldId id="501"/>
            <p14:sldId id="526"/>
            <p14:sldId id="503"/>
            <p14:sldId id="527"/>
            <p14:sldId id="504"/>
            <p14:sldId id="505"/>
            <p14:sldId id="506"/>
            <p14:sldId id="528"/>
            <p14:sldId id="500"/>
          </p14:sldIdLst>
        </p14:section>
        <p14:section name="Conclusion" id="{EC1BE902-3274-4826-948F-628FC11D9EDC}">
          <p14:sldIdLst>
            <p14:sldId id="529"/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595" autoAdjust="0"/>
  </p:normalViewPr>
  <p:slideViewPr>
    <p:cSldViewPr>
      <p:cViewPr varScale="1">
        <p:scale>
          <a:sx n="61" d="100"/>
          <a:sy n="61" d="100"/>
        </p:scale>
        <p:origin x="72" y="12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43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02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0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for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3927605" cy="1491393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everything at once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368674"/>
            <a:ext cx="10223296" cy="4060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50" dirty="0"/>
              <a:t>var names = 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50" dirty="0"/>
              <a:t> {"Nakov", "Angel",</a:t>
            </a:r>
            <a:br>
              <a:rPr lang="en-US" sz="2650" dirty="0"/>
            </a:br>
            <a:r>
              <a:rPr lang="en-US" sz="265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65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en-US" sz="2650" dirty="0"/>
              <a:t>; names.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Reverse()</a:t>
            </a:r>
            <a:r>
              <a:rPr lang="en-US" sz="2650" dirty="0"/>
              <a:t>;</a:t>
            </a:r>
          </a:p>
          <a:p>
            <a:pPr>
              <a:lnSpc>
                <a:spcPct val="120000"/>
              </a:lnSpc>
            </a:pPr>
            <a:r>
              <a:rPr lang="en-US" sz="2650" dirty="0"/>
              <a:t>Console.WriteLine(string.Join(", ", names));</a:t>
            </a:r>
          </a:p>
          <a:p>
            <a:pPr>
              <a:lnSpc>
                <a:spcPct val="120000"/>
              </a:lnSpc>
            </a:pP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754272" y="2922381"/>
            <a:ext cx="3012140" cy="1004047"/>
          </a:xfrm>
          <a:prstGeom prst="wedgeRoundRectCallout">
            <a:avLst>
              <a:gd name="adj1" fmla="val -148477"/>
              <a:gd name="adj2" fmla="val 277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923212" y="4380364"/>
            <a:ext cx="3170240" cy="1020215"/>
          </a:xfrm>
          <a:prstGeom prst="wedgeRoundRectCallout">
            <a:avLst>
              <a:gd name="adj1" fmla="val -82734"/>
              <a:gd name="adj2" fmla="val 25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https://judge.softuni.bg/Contests/Practice/Index/423#4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162" y="25146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12450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589" y="25146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3162" y="39079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12450" y="40130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4589" y="39079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95832" y="39079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08746" y="40287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42116" y="39079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95832" y="25139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08746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42116" y="25139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25652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 of numbers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7" y="3024352"/>
            <a:ext cx="1981200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089815" y="3429000"/>
            <a:ext cx="2262726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59BE0-DC91-4D24-A6F0-AD7DAB1AF7C6}"/>
              </a:ext>
            </a:extLst>
          </p:cNvPr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1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285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4285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3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8164" y="3771378"/>
            <a:ext cx="280884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8242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09832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4535" y="3771378"/>
            <a:ext cx="25752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Defining and Initializing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Reading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Printing Lists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870077"/>
            <a:ext cx="3429000" cy="4421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12" y="1447800"/>
            <a:ext cx="118882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https://judge.softuni.bg/Contests/Practice/Index/423#6</a:t>
            </a:r>
            <a:r>
              <a:rPr lang="en-US" dirty="0"/>
              <a:t> 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0615912-605F-47BB-A011-7506EE8BCEDC}"/>
              </a:ext>
            </a:extLst>
          </p:cNvPr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6F8A1F9A-13F9-4EB1-A613-C2F42E03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2941304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985463"/>
            <a:ext cx="3302301" cy="1600200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61E82-F12F-48E4-9A62-8A2B3D487445}"/>
              </a:ext>
            </a:extLst>
          </p:cNvPr>
          <p:cNvSpPr txBox="1"/>
          <p:nvPr/>
        </p:nvSpPr>
        <p:spPr>
          <a:xfrm>
            <a:off x="728560" y="6233713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://judge.softuni.bg/Contests/Practice/Index/423#6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sequence of elements (variable-length)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add / remove / insert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1" y="199106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/>
              <a:t>numbers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/>
              <a:t>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new List&lt;int&gt;() { 1, 2, 3 }</a:t>
            </a:r>
            <a:r>
              <a:rPr lang="en-US" sz="2600">
                <a:solidFill>
                  <a:schemeClr val="tx1"/>
                </a:solidFill>
              </a:rPr>
              <a:t>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914597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03703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69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any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Create a list of strings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holds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of elements (like array, but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extendable</a:t>
            </a:r>
            <a:r>
              <a:rPr lang="en-US" noProof="1"/>
              <a:t>)</a:t>
            </a:r>
          </a:p>
          <a:p>
            <a:r>
              <a:rPr lang="en-US" noProof="1"/>
              <a:t>Provides operations to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noProof="1"/>
              <a:t> elements: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an element to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number of elements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an element (returns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removes element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inserts an element to given position 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determines whether an element is in the list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sorts the array </a:t>
            </a:r>
            <a:r>
              <a:rPr lang="en-US" dirty="0"/>
              <a:t>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Appends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Deletes an Element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Inserts an Element at Position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1624</Words>
  <Application>Microsoft Office PowerPoint</Application>
  <PresentationFormat>Custom</PresentationFormat>
  <Paragraphs>268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Questions?</vt:lpstr>
      <vt:lpstr>Lists</vt:lpstr>
      <vt:lpstr>List&lt;T&gt; – Overview</vt:lpstr>
      <vt:lpstr>List&lt;T&gt; – Data Structure</vt:lpstr>
      <vt:lpstr>Add() – Appends an Element</vt:lpstr>
      <vt:lpstr>Remove() – Deletes an Element</vt:lpstr>
      <vt:lpstr>Remove() – Deletes an Element</vt:lpstr>
      <vt:lpstr>Reading Lists from the Console</vt:lpstr>
      <vt:lpstr>Reading Lists From the Console</vt:lpstr>
      <vt:lpstr>Reading List Values from a Single Line</vt:lpstr>
      <vt:lpstr>Printing Lists on the Console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Lists – Exercises</vt:lpstr>
      <vt:lpstr>Summary</vt:lpstr>
      <vt:lpstr>Lists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Lists: Processing Variable Length Sequences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2017-06-17T21:45:56Z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