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394" r:id="rId3"/>
    <p:sldId id="395" r:id="rId4"/>
    <p:sldId id="598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19" r:id="rId20"/>
    <p:sldId id="620" r:id="rId21"/>
    <p:sldId id="421" r:id="rId22"/>
    <p:sldId id="621" r:id="rId23"/>
    <p:sldId id="352" r:id="rId24"/>
    <p:sldId id="393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2AEBBA-3877-4F6E-8DAE-9B98BB7F6988}">
          <p14:sldIdLst>
            <p14:sldId id="394"/>
            <p14:sldId id="395"/>
            <p14:sldId id="598"/>
          </p14:sldIdLst>
        </p14:section>
        <p14:section name="Associative Arrays" id="{012AE789-A5BB-4E68-801D-6E4F68291B4F}">
          <p14:sldIdLst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</p14:sldIdLst>
        </p14:section>
        <p14:section name="Conclusion" id="{D381C85F-8217-41F6-A48D-185145FF4A0E}">
          <p14:sldIdLst>
            <p14:sldId id="421"/>
            <p14:sldId id="621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5" autoAdjust="0"/>
    <p:restoredTop sz="94595" autoAdjust="0"/>
  </p:normalViewPr>
  <p:slideViewPr>
    <p:cSldViewPr>
      <p:cViewPr varScale="1">
        <p:scale>
          <a:sx n="114" d="100"/>
          <a:sy n="114" d="100"/>
        </p:scale>
        <p:origin x="55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19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2868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1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79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2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3726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4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29#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telenor.b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75472" y="3724684"/>
            <a:ext cx="178766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7EBE4B-D8AC-49E1-96D5-94CEEC840917}"/>
              </a:ext>
            </a:extLst>
          </p:cNvPr>
          <p:cNvGrpSpPr/>
          <p:nvPr/>
        </p:nvGrpSpPr>
        <p:grpSpPr>
          <a:xfrm>
            <a:off x="7163489" y="3366217"/>
            <a:ext cx="4310874" cy="2836186"/>
            <a:chOff x="8069640" y="3761503"/>
            <a:chExt cx="3376573" cy="2440899"/>
          </a:xfrm>
        </p:grpSpPr>
        <p:pic>
          <p:nvPicPr>
            <p:cNvPr id="17" name="Picture 2" descr="Image result for dictionary icon modern">
              <a:extLst>
                <a:ext uri="{FF2B5EF4-FFF2-40B4-BE49-F238E27FC236}">
                  <a16:creationId xmlns:a16="http://schemas.microsoft.com/office/drawing/2014/main" id="{09BBCFEA-5558-43A3-8722-4FB9DE16F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74CE56-9634-42DB-8D29-73E4F498A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6919555-2952-4DB8-A79C-207AF8923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loop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https://judge.softuni.bg/Contests/Practice/Index/429#0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SortedDictionary</a:t>
            </a:r>
            <a:r>
              <a:rPr lang="en-US" dirty="0"/>
              <a:t> Example – Events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https://judge.softuni.bg/Contests/Practice/Index/429#1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712788" lvl="1" indent="-409575"/>
            <a:r>
              <a:rPr lang="en-US" dirty="0"/>
              <a:t>Mapping Keys to Values</a:t>
            </a:r>
          </a:p>
          <a:p>
            <a:pPr marL="712788" lvl="1" indent="-409575"/>
            <a:r>
              <a:rPr lang="en-US" dirty="0"/>
              <a:t>Dictionary methods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Add()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Remove()</a:t>
            </a:r>
            <a:r>
              <a:rPr lang="en-US" dirty="0"/>
              <a:t>,</a:t>
            </a:r>
            <a:br>
              <a:rPr lang="en-US" dirty="0"/>
            </a:b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ContainsKey()</a:t>
            </a:r>
            <a:r>
              <a:rPr lang="en-US" dirty="0"/>
              <a:t>, etc.</a:t>
            </a:r>
          </a:p>
          <a:p>
            <a:pPr marL="408042" indent="-409575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sz="3000" dirty="0">
                <a:sym typeface="Wingdings" panose="05000000000000000000" pitchFamily="2" charset="2"/>
              </a:rPr>
              <a:t> holds a set of unique keys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sz="3000" dirty="0">
                <a:sym typeface="Wingdings" panose="05000000000000000000" pitchFamily="2" charset="2"/>
              </a:rPr>
              <a:t> holds a collection of values</a:t>
            </a:r>
          </a:p>
          <a:p>
            <a:pPr lvl="1"/>
            <a:r>
              <a:rPr lang="en-US" sz="3000" dirty="0">
                <a:sym typeface="Wingdings" panose="05000000000000000000" pitchFamily="2" charset="2"/>
              </a:rPr>
              <a:t>When you iterate over a dictionary, you can use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en-US" sz="3000" noProof="1">
                <a:sym typeface="Wingdings" panose="05000000000000000000" pitchFamily="2" charset="2"/>
              </a:rPr>
              <a:t>keeps pairs sorted by key</a:t>
            </a:r>
            <a:endParaRPr lang="en-US" sz="3000" dirty="0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dirty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411140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554022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94992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extended-softuni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/>
              <a:t> are arrays indexed by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/>
              <a:t>Hold a set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>
              <a:spcBef>
                <a:spcPts val="1200"/>
              </a:spcBef>
            </a:pPr>
            <a:r>
              <a:rPr lang="en-US" dirty="0"/>
              <a:t>Sorted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in their natural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vs.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0012" y="1355019"/>
            <a:ext cx="65532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812" y="4069025"/>
            <a:ext cx="58674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</a:t>
            </a:r>
          </a:p>
          <a:p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holds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Basic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 / indexer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Find key / value: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check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noProof="1"/>
              <a:t> (</a:t>
            </a:r>
            <a:r>
              <a:rPr lang="en-US" noProof="1"/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noProof="1"/>
              <a:t> value</a:t>
            </a:r>
            <a:r>
              <a:rPr lang="bg-BG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1363</Words>
  <Application>Microsoft Office PowerPoint</Application>
  <PresentationFormat>Custom</PresentationFormat>
  <Paragraphs>274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Dictionaries</vt:lpstr>
      <vt:lpstr>Table of Contents</vt:lpstr>
      <vt:lpstr>Questions?</vt:lpstr>
      <vt:lpstr>Associative Arrays</vt:lpstr>
      <vt:lpstr>Associative Arrays (Maps, Dictionaries)</vt:lpstr>
      <vt:lpstr>Dictionary Example – Phonebook</vt:lpstr>
      <vt:lpstr>Dictionary&lt;K, V&gt; vs. SortedDictionary&lt;K, V&gt;</vt:lpstr>
      <vt:lpstr>Dictionaries: Functionality</vt:lpstr>
      <vt:lpstr>Dictionaries: Functionality (2)</vt:lpstr>
      <vt:lpstr>Traditional Dictionary: Add()</vt:lpstr>
      <vt:lpstr>Dictionary: Remove()</vt:lpstr>
      <vt:lpstr>SortedDictionary&lt;K, V&gt; – Example</vt:lpstr>
      <vt:lpstr>Iterating through Dictionaries</vt:lpstr>
      <vt:lpstr>Problem: Odd Occurrences</vt:lpstr>
      <vt:lpstr>Solution: Odd Occurrences</vt:lpstr>
      <vt:lpstr>SortedDictionary Example – Events</vt:lpstr>
      <vt:lpstr>Problem: Count Real Numbers </vt:lpstr>
      <vt:lpstr>Solution: Count Real Numbers</vt:lpstr>
      <vt:lpstr>Associative Arrays</vt:lpstr>
      <vt:lpstr>Summary</vt:lpstr>
      <vt:lpstr>Dictionaries, Lambda and LINQ</vt:lpstr>
      <vt:lpstr>License</vt:lpstr>
      <vt:lpstr>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2017-07-02T08:37:23Z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