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0"/>
  </p:notesMasterIdLst>
  <p:handoutMasterIdLst>
    <p:handoutMasterId r:id="rId31"/>
  </p:handoutMasterIdLst>
  <p:sldIdLst>
    <p:sldId id="394" r:id="rId4"/>
    <p:sldId id="395" r:id="rId5"/>
    <p:sldId id="493" r:id="rId6"/>
    <p:sldId id="509" r:id="rId7"/>
    <p:sldId id="515" r:id="rId8"/>
    <p:sldId id="495" r:id="rId9"/>
    <p:sldId id="496" r:id="rId10"/>
    <p:sldId id="497" r:id="rId11"/>
    <p:sldId id="499" r:id="rId12"/>
    <p:sldId id="510" r:id="rId13"/>
    <p:sldId id="511" r:id="rId14"/>
    <p:sldId id="512" r:id="rId15"/>
    <p:sldId id="513" r:id="rId16"/>
    <p:sldId id="501" r:id="rId17"/>
    <p:sldId id="502" r:id="rId18"/>
    <p:sldId id="503" r:id="rId19"/>
    <p:sldId id="508" r:id="rId20"/>
    <p:sldId id="504" r:id="rId21"/>
    <p:sldId id="505" r:id="rId22"/>
    <p:sldId id="506" r:id="rId23"/>
    <p:sldId id="507" r:id="rId24"/>
    <p:sldId id="516" r:id="rId25"/>
    <p:sldId id="421" r:id="rId26"/>
    <p:sldId id="514" r:id="rId27"/>
    <p:sldId id="352" r:id="rId28"/>
    <p:sldId id="393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B39F057-7333-4647-955C-A6EF344AED17}">
          <p14:sldIdLst>
            <p14:sldId id="394"/>
            <p14:sldId id="395"/>
            <p14:sldId id="493"/>
          </p14:sldIdLst>
        </p14:section>
        <p14:section name="Lists" id="{F8FD5B57-851C-47BF-977A-524AC9A05AEF}">
          <p14:sldIdLst>
            <p14:sldId id="509"/>
            <p14:sldId id="515"/>
            <p14:sldId id="495"/>
            <p14:sldId id="496"/>
            <p14:sldId id="497"/>
            <p14:sldId id="499"/>
          </p14:sldIdLst>
        </p14:section>
        <p14:section name="Reading Lists from the Console" id="{8C0E1C8B-C517-4D35-924B-5F2C1F09D1A9}">
          <p14:sldIdLst>
            <p14:sldId id="510"/>
            <p14:sldId id="511"/>
            <p14:sldId id="512"/>
            <p14:sldId id="513"/>
          </p14:sldIdLst>
        </p14:section>
        <p14:section name="Sorting Lists and Arrays" id="{E43B58FD-660A-40CC-A4CC-29A01A92E3E8}">
          <p14:sldIdLst>
            <p14:sldId id="501"/>
            <p14:sldId id="502"/>
            <p14:sldId id="503"/>
            <p14:sldId id="508"/>
            <p14:sldId id="504"/>
            <p14:sldId id="505"/>
            <p14:sldId id="506"/>
            <p14:sldId id="507"/>
            <p14:sldId id="516"/>
          </p14:sldIdLst>
        </p14:section>
        <p14:section name="Conclusion" id="{B2622862-F68A-4F31-8407-D1B5A6AB802F}">
          <p14:sldIdLst>
            <p14:sldId id="421"/>
            <p14:sldId id="514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80" autoAdjust="0"/>
    <p:restoredTop sz="94595" autoAdjust="0"/>
  </p:normalViewPr>
  <p:slideViewPr>
    <p:cSldViewPr>
      <p:cViewPr varScale="1">
        <p:scale>
          <a:sx n="83" d="100"/>
          <a:sy n="83" d="100"/>
        </p:scale>
        <p:origin x="427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542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019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8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Processing Variable-Length 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21161" y="3862749"/>
            <a:ext cx="77271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3927605" cy="1491393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a collection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everything at once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1176" y="2368674"/>
            <a:ext cx="10223296" cy="4060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50" dirty="0"/>
              <a:t>var names =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50" dirty="0"/>
              <a:t> {"Nakov", "Angel",</a:t>
            </a:r>
            <a:br>
              <a:rPr lang="en-US" sz="2650" dirty="0"/>
            </a:br>
            <a:r>
              <a:rPr lang="en-US" sz="265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65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en-US" sz="2650" dirty="0"/>
              <a:t>; 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Reverse()</a:t>
            </a:r>
            <a:r>
              <a:rPr lang="en-US" sz="265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754272" y="2922381"/>
            <a:ext cx="3012140" cy="1004047"/>
          </a:xfrm>
          <a:prstGeom prst="wedgeRoundRectCallout">
            <a:avLst>
              <a:gd name="adj1" fmla="val -148477"/>
              <a:gd name="adj2" fmla="val 277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23212" y="4380364"/>
            <a:ext cx="3170240" cy="1020215"/>
          </a:xfrm>
          <a:prstGeom prst="wedgeRoundRectCallout">
            <a:avLst>
              <a:gd name="adj1" fmla="val -82734"/>
              <a:gd name="adj2" fmla="val 25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Print the sorted list as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Numbers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r>
              <a:rPr lang="en-US" dirty="0"/>
              <a:t> 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25652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 of numbers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7" y="3024352"/>
            <a:ext cx="1981200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089815" y="3429000"/>
            <a:ext cx="2262726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numbers </a:t>
            </a:r>
            <a:r>
              <a:rPr lang="en-US" dirty="0"/>
              <a:t>in the list in descending order</a:t>
            </a:r>
          </a:p>
          <a:p>
            <a:pPr lvl="1"/>
            <a:r>
              <a:rPr lang="en-US" dirty="0"/>
              <a:t>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</a:t>
            </a:r>
            <a:r>
              <a:rPr lang="en-US" dirty="0"/>
              <a:t>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a square of some other integer: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Numbers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https://judge.softuni.bg/Contests/Practice/Index/397#5</a:t>
            </a:r>
            <a:endParaRPr lang="en-US" dirty="0"/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479007" y="3896360"/>
            <a:ext cx="3644605" cy="979610"/>
          </a:xfrm>
          <a:prstGeom prst="wedgeRoundRectCallout">
            <a:avLst>
              <a:gd name="adj1" fmla="val -85695"/>
              <a:gd name="adj2" fmla="val 69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in Internet how to calculate a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 root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0154" y="3771378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14462" y="3771378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Defining and Initializing Lists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Reading Lists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Printing Lists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1870077"/>
            <a:ext cx="3429000" cy="44214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412" y="1447800"/>
            <a:ext cx="1188823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2941304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985463"/>
            <a:ext cx="3302301" cy="1600200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2115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7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hold a sequence of elements (variable-length)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Can add / remove / insert elements at runtime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Creating (allocating) a list: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Accessing list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3200" dirty="0"/>
              <a:t>Printing list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621" y="199106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245375"/>
            <a:ext cx="73151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/>
              <a:t>numbers 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/>
              <a:t>;</a:t>
            </a:r>
            <a:endParaRPr lang="en-US" sz="2600" dirty="0"/>
          </a:p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var </a:t>
            </a:r>
            <a:r>
              <a:rPr lang="en-US" sz="2600">
                <a:solidFill>
                  <a:schemeClr val="tx2"/>
                </a:solidFill>
              </a:rPr>
              <a:t>nums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= new List&lt;int&gt;() { 1, 2, 3 }</a:t>
            </a:r>
            <a:r>
              <a:rPr lang="en-US" sz="2600">
                <a:solidFill>
                  <a:schemeClr val="tx1"/>
                </a:solidFill>
              </a:rPr>
              <a:t>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11294" y="4494672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67400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02596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914597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03703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noProof="1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noProof="1"/>
            </a:br>
            <a:r>
              <a:rPr lang="en-US" sz="11500" b="1" noProof="1"/>
              <a:t>#fund-softuni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Arrays with Variable Length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875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any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Create a list of strings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744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holds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noProof="1"/>
              <a:t> of elements (like array, but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extendable</a:t>
            </a:r>
            <a:r>
              <a:rPr lang="en-US" noProof="1"/>
              <a:t>)</a:t>
            </a:r>
          </a:p>
          <a:p>
            <a:r>
              <a:rPr lang="en-US" noProof="1"/>
              <a:t>Provides operations to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noProof="1"/>
              <a:t> elements: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adds an element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number of elements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removes an element (returns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removes element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inserts an element to given position 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determines whether an element is in the list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sorts the array </a:t>
            </a:r>
            <a:r>
              <a:rPr lang="en-US" dirty="0"/>
              <a:t>in ascending order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Appends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33249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Deletes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3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Inserts an Element at Position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3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1" animBg="1"/>
      <p:bldP spid="12" grpId="0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1641</Words>
  <Application>Microsoft Office PowerPoint</Application>
  <PresentationFormat>Custom</PresentationFormat>
  <Paragraphs>271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Lists</vt:lpstr>
      <vt:lpstr>Table of Contents</vt:lpstr>
      <vt:lpstr>Questions?</vt:lpstr>
      <vt:lpstr>Lists</vt:lpstr>
      <vt:lpstr>List&lt;T&gt; – Overview</vt:lpstr>
      <vt:lpstr>List&lt;T&gt; – Data Structure</vt:lpstr>
      <vt:lpstr>Add() – Appends an Element</vt:lpstr>
      <vt:lpstr>Remove() – Deletes an Element</vt:lpstr>
      <vt:lpstr>Remove() – Deletes an Element</vt:lpstr>
      <vt:lpstr>Reading Lists from the Console</vt:lpstr>
      <vt:lpstr>Reading Lists From the Console</vt:lpstr>
      <vt:lpstr>Reading List Values from a Single Line</vt:lpstr>
      <vt:lpstr>Printing Lists on the Console</vt:lpstr>
      <vt:lpstr>Sorting Lists and Arrays</vt:lpstr>
      <vt:lpstr>Sorting Lists</vt:lpstr>
      <vt:lpstr>Problem: Sort Numbers </vt:lpstr>
      <vt:lpstr>Solution: Sort Numbers </vt:lpstr>
      <vt:lpstr>Problem: Square Numbers </vt:lpstr>
      <vt:lpstr>Problem: Count Numbers </vt:lpstr>
      <vt:lpstr>Solution: Count Numbers (Simple)</vt:lpstr>
      <vt:lpstr>Solution: Count Numbers (by Sorting) </vt:lpstr>
      <vt:lpstr>Lists – Exercises</vt:lpstr>
      <vt:lpstr>Summary</vt:lpstr>
      <vt:lpstr>Lists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2017-06-12T11:05:41Z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