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1"/>
  </p:notesMasterIdLst>
  <p:handoutMasterIdLst>
    <p:handoutMasterId r:id="rId42"/>
  </p:handoutMasterIdLst>
  <p:sldIdLst>
    <p:sldId id="274" r:id="rId5"/>
    <p:sldId id="276" r:id="rId6"/>
    <p:sldId id="449" r:id="rId7"/>
    <p:sldId id="451" r:id="rId8"/>
    <p:sldId id="395" r:id="rId9"/>
    <p:sldId id="452" r:id="rId10"/>
    <p:sldId id="461" r:id="rId11"/>
    <p:sldId id="447" r:id="rId12"/>
    <p:sldId id="445" r:id="rId13"/>
    <p:sldId id="472" r:id="rId14"/>
    <p:sldId id="473" r:id="rId15"/>
    <p:sldId id="454" r:id="rId16"/>
    <p:sldId id="460" r:id="rId17"/>
    <p:sldId id="446" r:id="rId18"/>
    <p:sldId id="456" r:id="rId19"/>
    <p:sldId id="458" r:id="rId20"/>
    <p:sldId id="457" r:id="rId21"/>
    <p:sldId id="448" r:id="rId22"/>
    <p:sldId id="455" r:id="rId23"/>
    <p:sldId id="474" r:id="rId24"/>
    <p:sldId id="475" r:id="rId25"/>
    <p:sldId id="476" r:id="rId26"/>
    <p:sldId id="459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349" r:id="rId37"/>
    <p:sldId id="471" r:id="rId38"/>
    <p:sldId id="413" r:id="rId39"/>
    <p:sldId id="414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068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0.001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3.2808399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1927</Words>
  <Application>Microsoft Office PowerPoint</Application>
  <PresentationFormat>Custom</PresentationFormat>
  <Paragraphs>401</Paragraphs>
  <Slides>36</Slides>
  <Notes>6</Notes>
  <HiddenSlides>9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SoftUni 16x9</vt:lpstr>
      <vt:lpstr>1_SoftUni 16x9</vt:lpstr>
      <vt:lpstr>2_SoftUni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2017-02-03T10:14:11Z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