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47" r:id="rId24"/>
    <p:sldId id="449" r:id="rId25"/>
    <p:sldId id="450" r:id="rId26"/>
    <p:sldId id="451" r:id="rId27"/>
    <p:sldId id="452" r:id="rId28"/>
    <p:sldId id="453" r:id="rId29"/>
    <p:sldId id="427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>
        <p:scale>
          <a:sx n="70" d="100"/>
          <a:sy n="70" d="100"/>
        </p:scale>
        <p:origin x="-316" y="-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Math.Abs(rightSum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/>
                <a:gridCol w="1038920"/>
                <a:gridCol w="1038920"/>
                <a:gridCol w="1038920"/>
                <a:gridCol w="1038920"/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Чертане </a:t>
            </a:r>
            <a:r>
              <a:rPr lang="bg-BG" dirty="0"/>
              <a:t>на фигури с костенурка – </a:t>
            </a:r>
            <a:r>
              <a:rPr lang="bg-BG" dirty="0" smtClean="0"/>
              <a:t>графично приложение </a:t>
            </a:r>
            <a:r>
              <a:rPr lang="bg-BG" dirty="0"/>
              <a:t>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s.Length; i++)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</a:t>
            </a:r>
            <a:r>
              <a:rPr lang="en-US" dirty="0" smtClean="0"/>
              <a:t>(GUI)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bg-BG" dirty="0" smtClean="0"/>
              <a:t>Инсталиране на </a:t>
            </a:r>
            <a:r>
              <a:rPr lang="en-US" noProof="1" smtClean="0"/>
              <a:t>NuGet</a:t>
            </a:r>
            <a:r>
              <a:rPr lang="en-US" dirty="0" smtClean="0"/>
              <a:t> </a:t>
            </a:r>
            <a:r>
              <a:rPr lang="bg-BG" dirty="0" smtClean="0"/>
              <a:t>пакет </a:t>
            </a:r>
            <a:r>
              <a:rPr lang="en-US" dirty="0" smtClean="0"/>
              <a:t>"</a:t>
            </a:r>
            <a:r>
              <a:rPr lang="en-US" noProof="1" smtClean="0"/>
              <a:t>Nakov.TurtleGraphics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главната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EventArgs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Turtle.Rotate(30);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Приложението в действие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151121"/>
            <a:ext cx="8948208" cy="5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7094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841198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79611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603198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 smtClean="0"/>
              <a:t>във </a:t>
            </a:r>
            <a:r>
              <a:rPr lang="en-US" sz="3200" dirty="0" smtClean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 +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1569</Words>
  <Application>Microsoft Office PowerPoint</Application>
  <PresentationFormat>Custom</PresentationFormat>
  <Paragraphs>357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Чертане с костенурка</vt:lpstr>
      <vt:lpstr>Нов Windows Forms проект</vt:lpstr>
      <vt:lpstr>Инсталиране на NuGet пакет "Nakov.TurtleGraphics"</vt:lpstr>
      <vt:lpstr>Дизайн на главната форма</vt:lpstr>
      <vt:lpstr>Приложението в действие</vt:lpstr>
      <vt:lpstr>Чертане с костенурка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2017-02-03T09:00:16Z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