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49" r:id="rId25"/>
    <p:sldId id="447" r:id="rId26"/>
    <p:sldId id="452" r:id="rId27"/>
    <p:sldId id="453" r:id="rId28"/>
    <p:sldId id="454" r:id="rId29"/>
    <p:sldId id="455" r:id="rId30"/>
    <p:sldId id="457" r:id="rId31"/>
    <p:sldId id="456" r:id="rId32"/>
    <p:sldId id="458" r:id="rId33"/>
    <p:sldId id="427" r:id="rId34"/>
    <p:sldId id="412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4408"/>
            <a:ext cx="14734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</a:t>
            </a:r>
            <a:r>
              <a:rPr lang="bg-BG" noProof="1" smtClean="0"/>
              <a:t>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1934</Words>
  <Application>Microsoft Office PowerPoint</Application>
  <PresentationFormat>Custom</PresentationFormat>
  <Paragraphs>426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2017-02-24T15:18:18Z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