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8D8E-12F3-5673-D27B-66C88F54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D5A29-1921-452C-83F5-31CBA8161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706-F8FE-4EBF-EF60-0453A42A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0483-6FD3-8181-C1FB-D650AC14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B909-5F72-6316-116D-61F6CBC4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46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9172-E61A-9D91-4D2C-AA235391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6468-F731-8659-9489-473D8401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A656-CC22-980F-A789-7BB7170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F064-DFA2-BF3B-3156-B55CA7E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DE60-B9CB-D08E-4DD1-7D54CE0B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539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03BBF-300A-35FC-2594-13606D091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DD49-9F7E-7AA5-BB3D-8AF9EAA3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3E3-EC8E-2CE6-1E50-D4C6D8D2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4ED5-14DB-4D19-5684-59D70D8B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4E87-06B3-7607-5088-B2300069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A936-7CB2-B4F8-DFC8-8DA136F2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E8E-0647-8FD0-57B4-E81B924F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2B22-CD8A-501F-D453-B27CD6A9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0936-19C2-C72F-D4D8-FC2F2E7A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87B6-080C-3BF1-C48F-C1D3611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7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F85F-77F0-7205-24BE-6D9234C2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E129-BEE4-3ACD-359E-73C559EB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3917-12B2-0449-B3B8-ABE948B1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8A7D-1C2D-DD3D-FF4B-CD953B5D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A164-0DE5-E643-6FC9-0D7E155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4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A4BA-F656-8AB7-9EE4-47EBBFFF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7F4F-9732-3815-0E51-D2CC5F3C5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6891-4925-26E4-D692-85165970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2C57-2C3B-8858-40D7-70A1C3D8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DA93C-B680-98D5-4BBD-364C5EB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444A7-6853-3B11-F55F-A557F92A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6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C33A-90AB-E9B3-84A8-5630E9E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1D17-2D83-4EEB-43D9-69736029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55C95-E061-F620-2E79-BC5BB4E30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79A96-5014-D1AD-81D3-5D72854DA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C7712-CDA2-408D-E9DF-3ECE954B6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6EEBD-78CD-C87A-4A4D-6E5F0AC9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4B7F-00AD-C105-5E45-8EAB8361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4D234-5C12-320A-8A5E-1515655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64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2B7E-51AF-0A46-5662-BB773EAB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2EBDC-4121-8C99-D716-0E378C7C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12C6A-2F0A-A9FC-B2BD-D9ABCEDF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3B1B-A3C7-EE25-4AAD-102C77A7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86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5A032-8DA6-34F5-24C9-3E493816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D3F6E-4765-29F1-6A60-76E24CB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A52C1-9A6B-D755-3906-1E656410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73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1C11-BD96-2150-3E13-328CDA68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0F5F-DF1E-E489-1497-7B8D5536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D104F-18CC-296F-E9EE-4207EC59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7420A-46E4-D922-EAB9-1E58DF8D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D526F-214C-FD20-80EE-6C3DE43C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C893-3318-1F35-E6D8-265832B9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2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B5C3-7DBC-16B9-2E24-36E78AAE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4C100-AACA-D48E-83A7-4D0AAABE8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07DC-A07D-88A1-1FF2-DFDE0170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F2288-DA9C-F15B-7D59-EFD72DA9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D010-7AC4-301D-68DB-C4D117E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D3D8-CF69-D427-89A9-0B88773E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0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9F721-AF29-DD5E-9293-4E76B096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8CA-8A42-EB21-519A-8A418039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7862-423E-0418-6CBC-AF2303BD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5D853-7897-45EC-8E16-B53B2496154B}" type="datetimeFigureOut">
              <a:rPr lang="en-NL" smtClean="0"/>
              <a:t>05/04/2024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01BF-51E9-743D-6A52-6A9BEF8CA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1526-03A7-42F5-20A2-50AAB243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2D180-9052-4A71-9E2D-922ED52176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6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EF35-D80D-E446-2C96-05BBADAB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PreFer</a:t>
            </a:r>
            <a:r>
              <a:rPr lang="en-US" dirty="0"/>
              <a:t> challenge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9AC4-1146-6256-BFF6-BE4907EDF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Human Data Science</a:t>
            </a:r>
          </a:p>
          <a:p>
            <a:r>
              <a:rPr lang="en-US" dirty="0"/>
              <a:t>First meetup!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14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BD93-A131-AC8D-CE3A-7ACAFFF2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B12F-DC91-D479-C459-7E8B62DD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Little introduction / getting to know each other round (20 minutes)</a:t>
            </a:r>
          </a:p>
          <a:p>
            <a:r>
              <a:rPr lang="en-US" dirty="0"/>
              <a:t>Discussing the challenge &amp; the data (30 minutes)</a:t>
            </a:r>
          </a:p>
          <a:p>
            <a:r>
              <a:rPr lang="en-US" dirty="0"/>
              <a:t>Brainstorming prediction approaches &amp; our working method (1hr)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Divide work and get started (1.5 -2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Agree on what’s next, e.g., meet in subgroups, next overall meeting (30 minutes before end)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52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2234-52F7-B44C-1A5B-31D5919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DB6B-0F25-D579-E38E-4A72F69C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minute each! </a:t>
            </a:r>
          </a:p>
          <a:p>
            <a:r>
              <a:rPr lang="en-US" dirty="0"/>
              <a:t>Who are you</a:t>
            </a:r>
          </a:p>
          <a:p>
            <a:r>
              <a:rPr lang="en-US" dirty="0"/>
              <a:t>What do you do</a:t>
            </a:r>
          </a:p>
          <a:p>
            <a:r>
              <a:rPr lang="en-US" dirty="0"/>
              <a:t>Did you sign up already</a:t>
            </a:r>
          </a:p>
          <a:p>
            <a:r>
              <a:rPr lang="en-US" dirty="0"/>
              <a:t>How much did you look at the challenge already?</a:t>
            </a:r>
          </a:p>
          <a:p>
            <a:r>
              <a:rPr lang="en-US" dirty="0"/>
              <a:t>Preferred programming language?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Python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726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15F4-0379-6BD0-607A-60C525F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Discussing the challenge &amp; the data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55C6-8286-E8CB-DACD-7606FB75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Subgroups</a:t>
            </a:r>
          </a:p>
          <a:p>
            <a:r>
              <a:rPr lang="en-US" dirty="0"/>
              <a:t>Open the files, explore</a:t>
            </a:r>
          </a:p>
          <a:p>
            <a:r>
              <a:rPr lang="en-US" dirty="0"/>
              <a:t>Each group reports back in 25 minutes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5B1-E99B-A333-9726-F560B543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people “break out” 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C996-D557-0CC2-BDD5-813091FD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To write data reading pipeline to solve issues with: file encoding, file size, categorical data, data types, wide-to-long, etc.</a:t>
            </a:r>
          </a:p>
          <a:p>
            <a:r>
              <a:rPr lang="en-US" dirty="0"/>
              <a:t>Training data</a:t>
            </a:r>
          </a:p>
          <a:p>
            <a:r>
              <a:rPr lang="en-US" dirty="0"/>
              <a:t>Background data</a:t>
            </a:r>
          </a:p>
          <a:p>
            <a:r>
              <a:rPr lang="en-US" dirty="0"/>
              <a:t>incorporate machine readable codebook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36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5B1-E99B-A333-9726-F560B543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time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C996-D557-0CC2-BDD5-813091FD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we going to use the data?</a:t>
            </a:r>
          </a:p>
          <a:p>
            <a:r>
              <a:rPr lang="en-US" dirty="0"/>
              <a:t>Which prediction method?</a:t>
            </a:r>
          </a:p>
          <a:p>
            <a:r>
              <a:rPr lang="en-US" dirty="0"/>
              <a:t>How are we going to work together?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88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7EBF-40C2-2944-A80D-A0774A5B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743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7EBF-40C2-2944-A80D-A0774A5B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get started!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803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7EBF-40C2-2944-A80D-A0774A5B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next?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38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PreFer challenge</vt:lpstr>
      <vt:lpstr>Today</vt:lpstr>
      <vt:lpstr>Introduction</vt:lpstr>
      <vt:lpstr>Discussing the challenge &amp; the data</vt:lpstr>
      <vt:lpstr>two people “break out” ?</vt:lpstr>
      <vt:lpstr>Brainstorming time</vt:lpstr>
      <vt:lpstr>Break</vt:lpstr>
      <vt:lpstr>Let’s get started!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 challenge</dc:title>
  <dc:creator>Kesteren, E. van (Erik-Jan)</dc:creator>
  <cp:lastModifiedBy>Kesteren, E. van (Erik-Jan)</cp:lastModifiedBy>
  <cp:revision>1</cp:revision>
  <dcterms:created xsi:type="dcterms:W3CDTF">2024-04-05T08:19:08Z</dcterms:created>
  <dcterms:modified xsi:type="dcterms:W3CDTF">2024-04-05T08:29:24Z</dcterms:modified>
</cp:coreProperties>
</file>