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0" r:id="rId1"/>
  </p:sldMasterIdLst>
  <p:notesMasterIdLst>
    <p:notesMasterId r:id="rId59"/>
  </p:notesMasterIdLst>
  <p:sldIdLst>
    <p:sldId id="276" r:id="rId2"/>
    <p:sldId id="335" r:id="rId3"/>
    <p:sldId id="279" r:id="rId4"/>
    <p:sldId id="280" r:id="rId5"/>
    <p:sldId id="281" r:id="rId6"/>
    <p:sldId id="282" r:id="rId7"/>
    <p:sldId id="283" r:id="rId8"/>
    <p:sldId id="284" r:id="rId9"/>
    <p:sldId id="285" r:id="rId10"/>
    <p:sldId id="286" r:id="rId11"/>
    <p:sldId id="287" r:id="rId12"/>
    <p:sldId id="288" r:id="rId13"/>
    <p:sldId id="289" r:id="rId14"/>
    <p:sldId id="290" r:id="rId15"/>
    <p:sldId id="291" r:id="rId16"/>
    <p:sldId id="292" r:id="rId17"/>
    <p:sldId id="293" r:id="rId18"/>
    <p:sldId id="294" r:id="rId19"/>
    <p:sldId id="295" r:id="rId20"/>
    <p:sldId id="296" r:id="rId21"/>
    <p:sldId id="297" r:id="rId22"/>
    <p:sldId id="298" r:id="rId23"/>
    <p:sldId id="299" r:id="rId24"/>
    <p:sldId id="300" r:id="rId25"/>
    <p:sldId id="301" r:id="rId26"/>
    <p:sldId id="302" r:id="rId27"/>
    <p:sldId id="303" r:id="rId28"/>
    <p:sldId id="304" r:id="rId29"/>
    <p:sldId id="305" r:id="rId30"/>
    <p:sldId id="308" r:id="rId31"/>
    <p:sldId id="309" r:id="rId32"/>
    <p:sldId id="306" r:id="rId33"/>
    <p:sldId id="307" r:id="rId34"/>
    <p:sldId id="310" r:id="rId35"/>
    <p:sldId id="311" r:id="rId36"/>
    <p:sldId id="312" r:id="rId37"/>
    <p:sldId id="313" r:id="rId38"/>
    <p:sldId id="314" r:id="rId39"/>
    <p:sldId id="315" r:id="rId40"/>
    <p:sldId id="316" r:id="rId41"/>
    <p:sldId id="317" r:id="rId42"/>
    <p:sldId id="318" r:id="rId43"/>
    <p:sldId id="319" r:id="rId44"/>
    <p:sldId id="320" r:id="rId45"/>
    <p:sldId id="321" r:id="rId46"/>
    <p:sldId id="322" r:id="rId47"/>
    <p:sldId id="323" r:id="rId48"/>
    <p:sldId id="324" r:id="rId49"/>
    <p:sldId id="325" r:id="rId50"/>
    <p:sldId id="326" r:id="rId51"/>
    <p:sldId id="327" r:id="rId52"/>
    <p:sldId id="275" r:id="rId53"/>
    <p:sldId id="331" r:id="rId54"/>
    <p:sldId id="334" r:id="rId55"/>
    <p:sldId id="332" r:id="rId56"/>
    <p:sldId id="333" r:id="rId57"/>
    <p:sldId id="328" r:id="rId58"/>
  </p:sldIdLst>
  <p:sldSz cx="9144000" cy="6858000" type="screen4x3"/>
  <p:notesSz cx="7315200" cy="9601200"/>
  <p:defaultTextStyle>
    <a:defPPr>
      <a:defRPr lang="en-US"/>
    </a:defPPr>
    <a:lvl1pPr algn="ctr" rtl="0" fontAlgn="base">
      <a:spcBef>
        <a:spcPct val="0"/>
      </a:spcBef>
      <a:spcAft>
        <a:spcPct val="0"/>
      </a:spcAft>
      <a:defRPr b="1" kern="1200">
        <a:solidFill>
          <a:schemeClr val="tx1"/>
        </a:solidFill>
        <a:latin typeface="Arial" charset="0"/>
        <a:ea typeface="+mn-ea"/>
        <a:cs typeface="+mn-cs"/>
      </a:defRPr>
    </a:lvl1pPr>
    <a:lvl2pPr marL="457200" algn="ctr" rtl="0" fontAlgn="base">
      <a:spcBef>
        <a:spcPct val="0"/>
      </a:spcBef>
      <a:spcAft>
        <a:spcPct val="0"/>
      </a:spcAft>
      <a:defRPr b="1" kern="1200">
        <a:solidFill>
          <a:schemeClr val="tx1"/>
        </a:solidFill>
        <a:latin typeface="Arial" charset="0"/>
        <a:ea typeface="+mn-ea"/>
        <a:cs typeface="+mn-cs"/>
      </a:defRPr>
    </a:lvl2pPr>
    <a:lvl3pPr marL="914400" algn="ctr" rtl="0" fontAlgn="base">
      <a:spcBef>
        <a:spcPct val="0"/>
      </a:spcBef>
      <a:spcAft>
        <a:spcPct val="0"/>
      </a:spcAft>
      <a:defRPr b="1" kern="1200">
        <a:solidFill>
          <a:schemeClr val="tx1"/>
        </a:solidFill>
        <a:latin typeface="Arial" charset="0"/>
        <a:ea typeface="+mn-ea"/>
        <a:cs typeface="+mn-cs"/>
      </a:defRPr>
    </a:lvl3pPr>
    <a:lvl4pPr marL="1371600" algn="ctr" rtl="0" fontAlgn="base">
      <a:spcBef>
        <a:spcPct val="0"/>
      </a:spcBef>
      <a:spcAft>
        <a:spcPct val="0"/>
      </a:spcAft>
      <a:defRPr b="1" kern="1200">
        <a:solidFill>
          <a:schemeClr val="tx1"/>
        </a:solidFill>
        <a:latin typeface="Arial" charset="0"/>
        <a:ea typeface="+mn-ea"/>
        <a:cs typeface="+mn-cs"/>
      </a:defRPr>
    </a:lvl4pPr>
    <a:lvl5pPr marL="1828800" algn="ctr"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B2B2"/>
    <a:srgbClr val="DDDDDD"/>
    <a:srgbClr val="C0CA42"/>
    <a:srgbClr val="75C33C"/>
    <a:srgbClr val="01A6A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99" autoAdjust="0"/>
    <p:restoredTop sz="43338" autoAdjust="0"/>
  </p:normalViewPr>
  <p:slideViewPr>
    <p:cSldViewPr>
      <p:cViewPr varScale="1">
        <p:scale>
          <a:sx n="50" d="100"/>
          <a:sy n="50" d="100"/>
        </p:scale>
        <p:origin x="3328" y="176"/>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69920" cy="47966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587" y="1"/>
            <a:ext cx="3169920" cy="479668"/>
          </a:xfrm>
          <a:prstGeom prst="rect">
            <a:avLst/>
          </a:prstGeom>
        </p:spPr>
        <p:txBody>
          <a:bodyPr vert="horz" lIns="91440" tIns="45720" rIns="91440" bIns="45720" rtlCol="0"/>
          <a:lstStyle>
            <a:lvl1pPr algn="r">
              <a:defRPr sz="1200"/>
            </a:lvl1pPr>
          </a:lstStyle>
          <a:p>
            <a:fld id="{5F7F31CE-1B43-4A84-9088-DBC4890B9C8A}" type="datetimeFigureOut">
              <a:rPr lang="en-US" smtClean="0"/>
              <a:pPr/>
              <a:t>11/16/23</a:t>
            </a:fld>
            <a:endParaRPr lang="en-US"/>
          </a:p>
        </p:txBody>
      </p:sp>
      <p:sp>
        <p:nvSpPr>
          <p:cNvPr id="4" name="Slide Image Placeholder 3"/>
          <p:cNvSpPr>
            <a:spLocks noGrp="1" noRot="1" noChangeAspect="1"/>
          </p:cNvSpPr>
          <p:nvPr>
            <p:ph type="sldImg" idx="2"/>
          </p:nvPr>
        </p:nvSpPr>
        <p:spPr>
          <a:xfrm>
            <a:off x="1258888" y="720725"/>
            <a:ext cx="4797425" cy="35988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520" y="4559984"/>
            <a:ext cx="5852160" cy="432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119964"/>
            <a:ext cx="3169920" cy="47966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964"/>
            <a:ext cx="3169920" cy="479668"/>
          </a:xfrm>
          <a:prstGeom prst="rect">
            <a:avLst/>
          </a:prstGeom>
        </p:spPr>
        <p:txBody>
          <a:bodyPr vert="horz" lIns="91440" tIns="45720" rIns="91440" bIns="45720" rtlCol="0" anchor="b"/>
          <a:lstStyle>
            <a:lvl1pPr algn="r">
              <a:defRPr sz="1200"/>
            </a:lvl1pPr>
          </a:lstStyle>
          <a:p>
            <a:fld id="{EB6E3D78-EABF-4B7E-8553-A05EBB62E12E}" type="slidenum">
              <a:rPr lang="en-US" smtClean="0"/>
              <a:pPr/>
              <a:t>‹#›</a:t>
            </a:fld>
            <a:endParaRPr lang="en-US"/>
          </a:p>
        </p:txBody>
      </p:sp>
    </p:spTree>
    <p:extLst>
      <p:ext uri="{BB962C8B-B14F-4D97-AF65-F5344CB8AC3E}">
        <p14:creationId xmlns:p14="http://schemas.microsoft.com/office/powerpoint/2010/main" val="1597770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vi.wikipedia.org/wiki/Tin_h%E1%BB%8Dc" TargetMode="External"/><Relationship Id="rId2" Type="http://schemas.openxmlformats.org/officeDocument/2006/relationships/slide" Target="../slides/slide25.xml"/><Relationship Id="rId1" Type="http://schemas.openxmlformats.org/officeDocument/2006/relationships/notesMaster" Target="../notesMasters/notesMaster1.xml"/><Relationship Id="rId5" Type="http://schemas.openxmlformats.org/officeDocument/2006/relationships/hyperlink" Target="http://vi.wikipedia.org/w/index.php?title=Operating_system&amp;action=edit&amp;redlink=1" TargetMode="External"/><Relationship Id="rId4" Type="http://schemas.openxmlformats.org/officeDocument/2006/relationships/hyperlink" Target="http://vi.wikipedia.org/w/index.php?title=D%C3%A3y_%C4%91%C4%A9a&amp;action=edit&amp;redlink=1" TargetMode="Externa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endParaRPr lang="en-US">
              <a:latin typeface="Arial" charset="0"/>
            </a:endParaRPr>
          </a:p>
        </p:txBody>
      </p:sp>
      <p:sp>
        <p:nvSpPr>
          <p:cNvPr id="62468" name="Slide Number Placeholder 3"/>
          <p:cNvSpPr>
            <a:spLocks noGrp="1"/>
          </p:cNvSpPr>
          <p:nvPr>
            <p:ph type="sldNum" sz="quarter" idx="5"/>
          </p:nvPr>
        </p:nvSpPr>
        <p:spPr>
          <a:noFill/>
        </p:spPr>
        <p:txBody>
          <a:bodyPr/>
          <a:lstStyle/>
          <a:p>
            <a:fld id="{675AEFE4-0561-43D7-AC97-8CFC425A0300}" type="slidenum">
              <a:rPr lang="en-US" smtClean="0">
                <a:latin typeface="Arial" charset="0"/>
              </a:rPr>
              <a:pPr/>
              <a:t>1</a:t>
            </a:fld>
            <a:endParaRPr lang="en-US">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F9B7B7E2-AF09-431F-A9C2-0A47F40075B7}" type="slidenum">
              <a:rPr lang="en-CA" smtClean="0">
                <a:latin typeface="Arial" charset="0"/>
              </a:rPr>
              <a:pPr/>
              <a:t>10</a:t>
            </a:fld>
            <a:endParaRPr lang="en-CA">
              <a:latin typeface="Arial"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endParaRPr lang="en-US">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702A90F4-8BF6-4D07-ADA8-7592F77127F7}" type="slidenum">
              <a:rPr lang="en-CA" smtClean="0">
                <a:latin typeface="Arial" charset="0"/>
              </a:rPr>
              <a:pPr/>
              <a:t>11</a:t>
            </a:fld>
            <a:endParaRPr lang="en-CA">
              <a:latin typeface="Arial"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endParaRPr lang="en-US">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FB8CA96C-B189-4D62-A601-D0373958A50E}" type="slidenum">
              <a:rPr lang="en-CA" smtClean="0">
                <a:latin typeface="Arial" charset="0"/>
              </a:rPr>
              <a:pPr/>
              <a:t>12</a:t>
            </a:fld>
            <a:endParaRPr lang="en-CA">
              <a:latin typeface="Arial"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endParaRPr lang="en-US">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EFD537DC-F9BE-4822-8656-B047EC3ABD83}" type="slidenum">
              <a:rPr lang="en-CA" smtClean="0">
                <a:latin typeface="Arial" charset="0"/>
              </a:rPr>
              <a:pPr/>
              <a:t>13</a:t>
            </a:fld>
            <a:endParaRPr lang="en-CA">
              <a:latin typeface="Arial"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endParaRPr lang="en-US">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9D7CE6EB-48B4-4765-B46C-4CAA701B768C}" type="slidenum">
              <a:rPr lang="en-CA" smtClean="0">
                <a:latin typeface="Arial" charset="0"/>
              </a:rPr>
              <a:pPr/>
              <a:t>14</a:t>
            </a:fld>
            <a:endParaRPr lang="en-CA">
              <a:latin typeface="Arial"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endParaRPr lang="en-US">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85CC6C18-3DAD-4939-BB2E-E314D5C54DAE}" type="slidenum">
              <a:rPr lang="en-CA" smtClean="0">
                <a:latin typeface="Arial" charset="0"/>
              </a:rPr>
              <a:pPr/>
              <a:t>15</a:t>
            </a:fld>
            <a:endParaRPr lang="en-CA">
              <a:latin typeface="Arial"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endParaRPr lang="en-US">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371D1995-5CB5-4AEC-B280-DDE88EFC07B0}" type="slidenum">
              <a:rPr lang="en-CA" smtClean="0">
                <a:latin typeface="Arial" charset="0"/>
              </a:rPr>
              <a:pPr/>
              <a:t>16</a:t>
            </a:fld>
            <a:endParaRPr lang="en-CA">
              <a:latin typeface="Arial"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endParaRPr lang="en-US">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1856036C-D08E-4325-9B3B-59B1C15473D5}" type="slidenum">
              <a:rPr lang="en-CA" smtClean="0">
                <a:latin typeface="Arial" charset="0"/>
              </a:rPr>
              <a:pPr/>
              <a:t>17</a:t>
            </a:fld>
            <a:endParaRPr lang="en-CA">
              <a:latin typeface="Arial"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endParaRPr lang="en-US">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66F1606D-3068-4434-B916-788CDBE11CE8}" type="slidenum">
              <a:rPr lang="en-CA" smtClean="0">
                <a:latin typeface="Arial" charset="0"/>
              </a:rPr>
              <a:pPr/>
              <a:t>18</a:t>
            </a:fld>
            <a:endParaRPr lang="en-CA">
              <a:latin typeface="Arial"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endParaRPr lang="en-US">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33663D19-A7B2-4E1E-A4E4-90288BB561DD}" type="slidenum">
              <a:rPr lang="en-CA" smtClean="0">
                <a:latin typeface="Arial" charset="0"/>
              </a:rPr>
              <a:pPr/>
              <a:t>19</a:t>
            </a:fld>
            <a:endParaRPr lang="en-CA">
              <a:latin typeface="Arial"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n-US">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a:t>Two main activities:</a:t>
            </a:r>
          </a:p>
          <a:p>
            <a:r>
              <a:rPr lang="en-US" dirty="0"/>
              <a:t>- Database design: design the conceptual schema for a database application</a:t>
            </a:r>
          </a:p>
          <a:p>
            <a:r>
              <a:rPr lang="en-US" dirty="0"/>
              <a:t>-</a:t>
            </a:r>
            <a:r>
              <a:rPr lang="en-US" baseline="0" dirty="0"/>
              <a:t> </a:t>
            </a:r>
            <a:r>
              <a:rPr lang="en-US" dirty="0"/>
              <a:t>Applications design: focuses on the programs and interfaces that access the database</a:t>
            </a:r>
          </a:p>
          <a:p>
            <a:endParaRPr lang="en-US" b="1" dirty="0"/>
          </a:p>
          <a:p>
            <a:r>
              <a:rPr lang="en-US" b="1" dirty="0"/>
              <a:t>&gt;&gt;Requirements collection and analysis </a:t>
            </a:r>
          </a:p>
          <a:p>
            <a:r>
              <a:rPr lang="en-US" dirty="0"/>
              <a:t>The database designers interview prospective (</a:t>
            </a:r>
            <a:r>
              <a:rPr lang="en-US" dirty="0" err="1"/>
              <a:t>tương</a:t>
            </a:r>
            <a:r>
              <a:rPr lang="en-US" dirty="0"/>
              <a:t> </a:t>
            </a:r>
            <a:r>
              <a:rPr lang="en-US" dirty="0" err="1"/>
              <a:t>lai</a:t>
            </a:r>
            <a:r>
              <a:rPr lang="en-US" dirty="0"/>
              <a:t>,</a:t>
            </a:r>
            <a:r>
              <a:rPr lang="en-US" baseline="0" dirty="0"/>
              <a:t> </a:t>
            </a:r>
            <a:r>
              <a:rPr lang="en-US" baseline="0" dirty="0" err="1"/>
              <a:t>sắp</a:t>
            </a:r>
            <a:r>
              <a:rPr lang="en-US" baseline="0" dirty="0"/>
              <a:t> </a:t>
            </a:r>
            <a:r>
              <a:rPr lang="en-US" baseline="0" dirty="0" err="1"/>
              <a:t>đến</a:t>
            </a:r>
            <a:r>
              <a:rPr lang="en-US" baseline="0" dirty="0"/>
              <a:t>)</a:t>
            </a:r>
            <a:r>
              <a:rPr lang="en-US" dirty="0"/>
              <a:t> database users to understand and document their data requirements. The result of this step is a concisely (</a:t>
            </a:r>
            <a:r>
              <a:rPr lang="en-US" dirty="0" err="1"/>
              <a:t>ngắn</a:t>
            </a:r>
            <a:r>
              <a:rPr lang="en-US" baseline="0" dirty="0"/>
              <a:t> </a:t>
            </a:r>
            <a:r>
              <a:rPr lang="en-US" baseline="0" dirty="0" err="1"/>
              <a:t>gọn</a:t>
            </a:r>
            <a:r>
              <a:rPr lang="en-US" baseline="0" dirty="0"/>
              <a:t>, </a:t>
            </a:r>
            <a:r>
              <a:rPr lang="en-US" baseline="0" dirty="0" err="1"/>
              <a:t>súc</a:t>
            </a:r>
            <a:r>
              <a:rPr lang="en-US" baseline="0" dirty="0"/>
              <a:t> </a:t>
            </a:r>
            <a:r>
              <a:rPr lang="en-US" baseline="0" dirty="0" err="1"/>
              <a:t>tích</a:t>
            </a:r>
            <a:r>
              <a:rPr lang="en-US" baseline="0" dirty="0"/>
              <a:t>)</a:t>
            </a:r>
            <a:r>
              <a:rPr lang="en-US" dirty="0"/>
              <a:t> written set of </a:t>
            </a:r>
            <a:r>
              <a:rPr lang="en-US" b="1" dirty="0"/>
              <a:t>users’ requirements</a:t>
            </a:r>
            <a:r>
              <a:rPr lang="en-US" dirty="0"/>
              <a:t>. These requirements should be specified in as detailed and complete a form as possible. </a:t>
            </a:r>
          </a:p>
          <a:p>
            <a:r>
              <a:rPr lang="en-US" dirty="0"/>
              <a:t>In parallel with specifying the data requirements, it is useful to specify the known functional requirements of the application. These consist of the user-defined operations (or transactions) that will be applied to the database, including both retrievals and updates.</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&gt;&gt;</a:t>
            </a:r>
            <a:r>
              <a:rPr lang="en-US" b="1" dirty="0"/>
              <a:t>Conceptual design: </a:t>
            </a:r>
            <a:r>
              <a:rPr lang="en-US" b="0" dirty="0"/>
              <a:t>Create a conceptual schema for the database, using a high-level conceptual data model</a:t>
            </a:r>
          </a:p>
          <a:p>
            <a:r>
              <a:rPr lang="en-US" dirty="0"/>
              <a:t>The conceptual schema is a concise description of the data requirements of the users and includes detailed descriptions of the entity types, relationships, and constraints; these are expressed using the concepts provided by the high-level data model. Because these concepts do not include implementation details, they are </a:t>
            </a:r>
            <a:r>
              <a:rPr lang="en-US" b="1" dirty="0">
                <a:solidFill>
                  <a:srgbClr val="FF0000"/>
                </a:solidFill>
              </a:rPr>
              <a:t>usually easier to understand and can be used to communicate with nontechnical users</a:t>
            </a:r>
            <a:r>
              <a:rPr lang="en-US" dirty="0"/>
              <a:t>. The high-level conceptual schema can also be used as a reference to ensure that all users’ data requirements are met and that the requirements do not conflict. This approach enables database designers to </a:t>
            </a:r>
            <a:r>
              <a:rPr lang="en-US" b="1" dirty="0"/>
              <a:t>concentrate on specifying the properties of the data</a:t>
            </a:r>
            <a:r>
              <a:rPr lang="en-US" dirty="0"/>
              <a:t>, without being concerned with storage and implementation details. This makes it is easier to create a good conceptual database design.</a:t>
            </a:r>
          </a:p>
          <a:p>
            <a:r>
              <a:rPr lang="en-US" dirty="0"/>
              <a:t>During or after the conceptual schema design, the basic data model operations can be used to specify the high-level user queries and operations identified during functional analysis. This also serves to confirm that the conceptual schema meets all the identified functional requirements. </a:t>
            </a:r>
            <a:r>
              <a:rPr lang="en-US" b="1" dirty="0"/>
              <a:t>Modifications to the conceptual schema can be introduced if some functional requirements cannot be specified using the initial schema.</a:t>
            </a:r>
          </a:p>
          <a:p>
            <a:endParaRPr lang="en-US" dirty="0"/>
          </a:p>
          <a:p>
            <a:r>
              <a:rPr lang="en-US" dirty="0"/>
              <a:t>&gt;&gt;</a:t>
            </a:r>
            <a:r>
              <a:rPr lang="en-US" b="1" dirty="0"/>
              <a:t>Logical design or data model mapping:</a:t>
            </a:r>
          </a:p>
          <a:p>
            <a:r>
              <a:rPr lang="en-US" dirty="0"/>
              <a:t>The next step in database design is the </a:t>
            </a:r>
            <a:r>
              <a:rPr lang="en-US" b="1" dirty="0"/>
              <a:t>actual implementation of the database</a:t>
            </a:r>
            <a:r>
              <a:rPr lang="en-US" dirty="0"/>
              <a:t>, using a </a:t>
            </a:r>
            <a:r>
              <a:rPr lang="en-US" b="1" dirty="0"/>
              <a:t>commercial DBMS</a:t>
            </a:r>
            <a:r>
              <a:rPr lang="en-US" dirty="0"/>
              <a:t>. Most current commercial DBMSs use an implementation data model - such as the relational or the object-relational database model - so the conceptual schema is transformed from the </a:t>
            </a:r>
            <a:r>
              <a:rPr lang="en-US" b="1" dirty="0"/>
              <a:t>high-level data model into the implementation data model</a:t>
            </a:r>
            <a:r>
              <a:rPr lang="en-US" dirty="0"/>
              <a:t>. This step is called logical design or data model mapping; its result is a database schema in the implementation data model of the DBMS. Data model mapping is often automated or semi-automated within the database design tool.</a:t>
            </a:r>
          </a:p>
          <a:p>
            <a:endParaRPr lang="en-US" dirty="0"/>
          </a:p>
          <a:p>
            <a:r>
              <a:rPr lang="en-US" dirty="0"/>
              <a:t>&gt;&gt;</a:t>
            </a:r>
            <a:r>
              <a:rPr lang="en-US" b="1" dirty="0"/>
              <a:t>Physical design phase</a:t>
            </a:r>
            <a:endParaRPr lang="en-US" dirty="0"/>
          </a:p>
          <a:p>
            <a:r>
              <a:rPr lang="en-US" dirty="0"/>
              <a:t>The internal storage structures, file organizations, indexes, access paths, and physical design parameters for the database files are specified. In parallel with these activities, application programs are designed and implemented as database transactions corresponding to the high-level transaction specifications.</a:t>
            </a:r>
          </a:p>
        </p:txBody>
      </p:sp>
      <p:sp>
        <p:nvSpPr>
          <p:cNvPr id="4" name="Slide Number Placeholder 3"/>
          <p:cNvSpPr>
            <a:spLocks noGrp="1"/>
          </p:cNvSpPr>
          <p:nvPr>
            <p:ph type="sldNum" sz="quarter" idx="10"/>
          </p:nvPr>
        </p:nvSpPr>
        <p:spPr/>
        <p:txBody>
          <a:bodyPr/>
          <a:lstStyle/>
          <a:p>
            <a:fld id="{884ED5BD-2F4B-4A28-ABA2-F875E115A010}" type="slidenum">
              <a:rPr lang="en-US" smtClean="0"/>
              <a:t>2</a:t>
            </a:fld>
            <a:endParaRPr lang="en-US"/>
          </a:p>
        </p:txBody>
      </p:sp>
    </p:spTree>
    <p:extLst>
      <p:ext uri="{BB962C8B-B14F-4D97-AF65-F5344CB8AC3E}">
        <p14:creationId xmlns:p14="http://schemas.microsoft.com/office/powerpoint/2010/main" val="27291439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EFCCAE27-D2FE-4CC8-BF0B-697541526716}" type="slidenum">
              <a:rPr lang="en-CA" smtClean="0">
                <a:latin typeface="Arial" charset="0"/>
              </a:rPr>
              <a:pPr/>
              <a:t>20</a:t>
            </a:fld>
            <a:endParaRPr lang="en-CA">
              <a:latin typeface="Arial"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endParaRPr lang="en-US">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84C5DBA2-F17A-49E9-B733-62F646524BA0}" type="slidenum">
              <a:rPr lang="en-CA" smtClean="0">
                <a:latin typeface="Arial" charset="0"/>
              </a:rPr>
              <a:pPr/>
              <a:t>21</a:t>
            </a:fld>
            <a:endParaRPr lang="en-CA">
              <a:latin typeface="Arial"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endParaRPr lang="en-US">
              <a:latin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9870AAD5-0444-4D3B-84AF-E99FAFAD7A2D}" type="slidenum">
              <a:rPr lang="en-CA" smtClean="0">
                <a:latin typeface="Arial" charset="0"/>
              </a:rPr>
              <a:pPr/>
              <a:t>22</a:t>
            </a:fld>
            <a:endParaRPr lang="en-CA">
              <a:latin typeface="Arial"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endParaRPr lang="en-US">
              <a:latin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87DEE785-5E79-4271-A261-2C3D5EFE27A5}" type="slidenum">
              <a:rPr lang="en-CA" smtClean="0">
                <a:latin typeface="Arial" charset="0"/>
              </a:rPr>
              <a:pPr/>
              <a:t>23</a:t>
            </a:fld>
            <a:endParaRPr lang="en-CA">
              <a:latin typeface="Arial"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endParaRPr lang="en-US">
              <a:latin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69B35499-F0C6-46EA-904F-8D6D3B727137}" type="slidenum">
              <a:rPr lang="en-CA" smtClean="0">
                <a:latin typeface="Arial" charset="0"/>
              </a:rPr>
              <a:pPr/>
              <a:t>24</a:t>
            </a:fld>
            <a:endParaRPr lang="en-CA">
              <a:latin typeface="Arial"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endParaRPr lang="en-US">
              <a:latin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FCE8F339-55F3-4CD6-B976-CA78EBBDD96C}" type="slidenum">
              <a:rPr lang="en-CA" smtClean="0">
                <a:latin typeface="Arial" charset="0"/>
              </a:rPr>
              <a:pPr/>
              <a:t>25</a:t>
            </a:fld>
            <a:endParaRPr lang="en-CA">
              <a:latin typeface="Arial"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r>
              <a:rPr lang="vi-VN">
                <a:latin typeface="Arial" charset="0"/>
              </a:rPr>
              <a:t>Trong </a:t>
            </a:r>
            <a:r>
              <a:rPr lang="vi-VN">
                <a:latin typeface="Arial" charset="0"/>
                <a:hlinkClick r:id="rId3" tooltip="Tin học"/>
              </a:rPr>
              <a:t>tin học</a:t>
            </a:r>
            <a:r>
              <a:rPr lang="vi-VN">
                <a:latin typeface="Arial" charset="0"/>
              </a:rPr>
              <a:t>, </a:t>
            </a:r>
            <a:r>
              <a:rPr lang="vi-VN" b="1">
                <a:latin typeface="Arial" charset="0"/>
              </a:rPr>
              <a:t>mạng lưu trữ</a:t>
            </a:r>
            <a:r>
              <a:rPr lang="vi-VN">
                <a:latin typeface="Arial" charset="0"/>
              </a:rPr>
              <a:t> (</a:t>
            </a:r>
            <a:r>
              <a:rPr lang="vi-VN" i="1">
                <a:latin typeface="Arial" charset="0"/>
              </a:rPr>
              <a:t>Storage Area Network</a:t>
            </a:r>
            <a:r>
              <a:rPr lang="vi-VN">
                <a:latin typeface="Arial" charset="0"/>
              </a:rPr>
              <a:t> hay </a:t>
            </a:r>
            <a:r>
              <a:rPr lang="vi-VN" b="1">
                <a:latin typeface="Arial" charset="0"/>
              </a:rPr>
              <a:t>SAN</a:t>
            </a:r>
            <a:r>
              <a:rPr lang="vi-VN">
                <a:latin typeface="Arial" charset="0"/>
              </a:rPr>
              <a:t>) là một kiến trúc gắn kết các thiết bị lưu trữ bên ngoài (như </a:t>
            </a:r>
            <a:r>
              <a:rPr lang="vi-VN">
                <a:latin typeface="Arial" charset="0"/>
                <a:hlinkClick r:id="rId4" tooltip="Dãy đĩa (trang chưa được viết)"/>
              </a:rPr>
              <a:t>dãy đĩa</a:t>
            </a:r>
            <a:r>
              <a:rPr lang="vi-VN">
                <a:latin typeface="Arial" charset="0"/>
              </a:rPr>
              <a:t>, [|thư viên băng từ]] và các thư viện ổ quang) tới các máy chủ theo cách mà đối với </a:t>
            </a:r>
            <a:r>
              <a:rPr lang="vi-VN">
                <a:latin typeface="Arial" charset="0"/>
                <a:hlinkClick r:id="rId5" tooltip="Operating system (trang chưa được viết)"/>
              </a:rPr>
              <a:t>hệ điều hànhc</a:t>
            </a:r>
            <a:r>
              <a:rPr lang="vi-VN">
                <a:latin typeface="Arial" charset="0"/>
              </a:rPr>
              <a:t>ác thiết bị lưu trữ này xuất hiện giống như các thiết bị lắp trong.</a:t>
            </a:r>
            <a:endParaRPr lang="en-US">
              <a:latin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AF477304-9C62-475B-A509-AE8BFEF8DE1E}" type="slidenum">
              <a:rPr lang="en-CA" smtClean="0">
                <a:latin typeface="Arial" charset="0"/>
              </a:rPr>
              <a:pPr/>
              <a:t>26</a:t>
            </a:fld>
            <a:endParaRPr lang="en-CA">
              <a:latin typeface="Arial"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endParaRPr lang="en-US">
              <a:latin typeface="Arial"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9F6329AC-7C92-459E-B5B3-E46A9CF64BDD}" type="slidenum">
              <a:rPr lang="en-CA" smtClean="0">
                <a:latin typeface="Arial" charset="0"/>
              </a:rPr>
              <a:pPr/>
              <a:t>27</a:t>
            </a:fld>
            <a:endParaRPr lang="en-CA">
              <a:latin typeface="Arial"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endParaRPr lang="en-US">
              <a:latin typeface="Arial"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27F337A4-A428-48B9-8342-948ABA481AE2}" type="slidenum">
              <a:rPr lang="en-CA" smtClean="0">
                <a:latin typeface="Arial" charset="0"/>
              </a:rPr>
              <a:pPr/>
              <a:t>28</a:t>
            </a:fld>
            <a:endParaRPr lang="en-CA">
              <a:latin typeface="Arial"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endParaRPr lang="en-US">
              <a:latin typeface="Arial"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2BE462B1-0512-4BDF-A10D-9FD5482866BF}" type="slidenum">
              <a:rPr lang="en-CA" smtClean="0">
                <a:latin typeface="Arial" charset="0"/>
              </a:rPr>
              <a:pPr/>
              <a:t>29</a:t>
            </a:fld>
            <a:endParaRPr lang="en-CA">
              <a:latin typeface="Arial"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endParaRPr lang="en-US">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B87E22FF-BAEE-4B0F-8BAA-9CBD6C33059C}" type="slidenum">
              <a:rPr lang="en-CA" smtClean="0">
                <a:latin typeface="Arial" charset="0"/>
              </a:rPr>
              <a:pPr/>
              <a:t>3</a:t>
            </a:fld>
            <a:endParaRPr lang="en-CA">
              <a:latin typeface="Arial"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endParaRPr lang="en-US">
              <a:latin typeface="Arial"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06CC730B-C6FE-4097-B992-A8779BA84C4D}" type="slidenum">
              <a:rPr lang="en-CA" smtClean="0">
                <a:latin typeface="Arial" charset="0"/>
              </a:rPr>
              <a:pPr/>
              <a:t>30</a:t>
            </a:fld>
            <a:endParaRPr lang="en-CA">
              <a:latin typeface="Arial"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endParaRPr lang="en-US">
              <a:latin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9281C897-2429-4A85-ADC3-9E25F628FD96}" type="slidenum">
              <a:rPr lang="en-CA" smtClean="0">
                <a:latin typeface="Arial" charset="0"/>
              </a:rPr>
              <a:pPr/>
              <a:t>31</a:t>
            </a:fld>
            <a:endParaRPr lang="en-CA">
              <a:latin typeface="Arial"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endParaRPr lang="en-US">
              <a:latin typeface="Arial"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2DDB5C1F-CB76-40EC-B116-48756D99DE23}" type="slidenum">
              <a:rPr lang="en-CA" smtClean="0">
                <a:latin typeface="Arial" charset="0"/>
              </a:rPr>
              <a:pPr/>
              <a:t>32</a:t>
            </a:fld>
            <a:endParaRPr lang="en-CA">
              <a:latin typeface="Arial"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endParaRPr lang="en-US" dirty="0">
              <a:latin typeface="Arial"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8D2A361F-28BE-4CA5-9024-046126DC8B91}" type="slidenum">
              <a:rPr lang="en-CA" smtClean="0">
                <a:latin typeface="Arial" charset="0"/>
              </a:rPr>
              <a:pPr/>
              <a:t>33</a:t>
            </a:fld>
            <a:endParaRPr lang="en-CA">
              <a:latin typeface="Arial"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endParaRPr lang="en-US" dirty="0">
              <a:latin typeface="Arial"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B1B31678-6316-40CC-8E12-157755F28BB3}" type="slidenum">
              <a:rPr lang="en-CA" smtClean="0">
                <a:latin typeface="Arial" charset="0"/>
              </a:rPr>
              <a:pPr/>
              <a:t>34</a:t>
            </a:fld>
            <a:endParaRPr lang="en-CA">
              <a:latin typeface="Arial"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endParaRPr lang="en-US">
              <a:latin typeface="Arial"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E523E241-8AE2-4B81-945C-23FDD0902831}" type="slidenum">
              <a:rPr lang="en-CA" smtClean="0">
                <a:latin typeface="Arial" charset="0"/>
              </a:rPr>
              <a:pPr/>
              <a:t>35</a:t>
            </a:fld>
            <a:endParaRPr lang="en-CA">
              <a:latin typeface="Arial"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endParaRPr lang="en-US">
              <a:latin typeface="Arial"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144D3B27-AE03-43B8-BAFF-14FBB125B570}" type="slidenum">
              <a:rPr lang="en-CA" smtClean="0">
                <a:latin typeface="Arial" charset="0"/>
              </a:rPr>
              <a:pPr/>
              <a:t>36</a:t>
            </a:fld>
            <a:endParaRPr lang="en-CA">
              <a:latin typeface="Arial"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endParaRPr lang="en-US">
              <a:latin typeface="Arial"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171CDFEE-D898-49C9-B639-737EC87B3357}" type="slidenum">
              <a:rPr lang="en-CA" smtClean="0">
                <a:latin typeface="Arial" charset="0"/>
              </a:rPr>
              <a:pPr/>
              <a:t>37</a:t>
            </a:fld>
            <a:endParaRPr lang="en-CA">
              <a:latin typeface="Arial"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endParaRPr lang="en-US">
              <a:latin typeface="Arial"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AAF4CB8C-2EA5-43F1-B7FC-B857F76D01D7}" type="slidenum">
              <a:rPr lang="en-CA" smtClean="0">
                <a:latin typeface="Arial" charset="0"/>
              </a:rPr>
              <a:pPr/>
              <a:t>38</a:t>
            </a:fld>
            <a:endParaRPr lang="en-CA">
              <a:latin typeface="Arial"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endParaRPr lang="en-US">
              <a:latin typeface="Arial"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862A7A22-BCD8-4A35-A750-EFAA26F9C502}" type="slidenum">
              <a:rPr lang="en-CA" smtClean="0">
                <a:latin typeface="Arial" charset="0"/>
              </a:rPr>
              <a:pPr/>
              <a:t>39</a:t>
            </a:fld>
            <a:endParaRPr lang="en-CA">
              <a:latin typeface="Arial"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endParaRPr lang="en-US">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EDD14DD1-6B29-4D20-83FD-F82146DCB046}" type="slidenum">
              <a:rPr lang="en-CA" smtClean="0">
                <a:latin typeface="Arial" charset="0"/>
              </a:rPr>
              <a:pPr/>
              <a:t>4</a:t>
            </a:fld>
            <a:endParaRPr lang="en-CA">
              <a:latin typeface="Arial"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endParaRPr lang="en-US">
              <a:latin typeface="Arial"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EC00D40F-030D-48C7-B3BF-C4F9EE22D951}" type="slidenum">
              <a:rPr lang="en-CA" smtClean="0">
                <a:latin typeface="Arial" charset="0"/>
              </a:rPr>
              <a:pPr/>
              <a:t>40</a:t>
            </a:fld>
            <a:endParaRPr lang="en-CA">
              <a:latin typeface="Arial"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endParaRPr lang="en-US">
              <a:latin typeface="Arial"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01E87C39-6A3C-454F-A54F-E4A47ED4006A}" type="slidenum">
              <a:rPr lang="en-CA" smtClean="0">
                <a:latin typeface="Arial" charset="0"/>
              </a:rPr>
              <a:pPr/>
              <a:t>41</a:t>
            </a:fld>
            <a:endParaRPr lang="en-CA">
              <a:latin typeface="Arial" charset="0"/>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endParaRPr lang="en-US">
              <a:latin typeface="Arial"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818A286A-0527-44C7-A2AE-09E5932D6F91}" type="slidenum">
              <a:rPr lang="en-CA" smtClean="0">
                <a:latin typeface="Arial" charset="0"/>
              </a:rPr>
              <a:pPr/>
              <a:t>42</a:t>
            </a:fld>
            <a:endParaRPr lang="en-CA">
              <a:latin typeface="Arial"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endParaRPr lang="en-US">
              <a:latin typeface="Arial"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7CEFAE17-FF04-45E2-8275-C0C3852A81DB}" type="slidenum">
              <a:rPr lang="en-CA" smtClean="0">
                <a:latin typeface="Arial" charset="0"/>
              </a:rPr>
              <a:pPr/>
              <a:t>43</a:t>
            </a:fld>
            <a:endParaRPr lang="en-CA">
              <a:latin typeface="Arial" charset="0"/>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endParaRPr lang="en-US">
              <a:latin typeface="Arial"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CBCF791F-0BF2-43CB-A3A7-DFEB1E73CE7A}" type="slidenum">
              <a:rPr lang="en-CA" smtClean="0">
                <a:latin typeface="Arial" charset="0"/>
              </a:rPr>
              <a:pPr/>
              <a:t>44</a:t>
            </a:fld>
            <a:endParaRPr lang="en-CA">
              <a:latin typeface="Arial"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endParaRPr lang="en-US">
              <a:latin typeface="Arial"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37FE28DA-DDAF-4577-B607-D131DEEEB46C}" type="slidenum">
              <a:rPr lang="en-CA" smtClean="0">
                <a:latin typeface="Arial" charset="0"/>
              </a:rPr>
              <a:pPr/>
              <a:t>45</a:t>
            </a:fld>
            <a:endParaRPr lang="en-CA">
              <a:latin typeface="Arial"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endParaRPr lang="en-US">
              <a:latin typeface="Arial"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FDD32852-F505-48E7-AD99-8BD43506E5AE}" type="slidenum">
              <a:rPr lang="en-CA" smtClean="0">
                <a:latin typeface="Arial" charset="0"/>
              </a:rPr>
              <a:pPr/>
              <a:t>46</a:t>
            </a:fld>
            <a:endParaRPr lang="en-CA">
              <a:latin typeface="Arial"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endParaRPr lang="en-US">
              <a:latin typeface="Arial"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1D617853-39FE-4CFC-89C7-E23E68069496}" type="slidenum">
              <a:rPr lang="en-CA" smtClean="0">
                <a:latin typeface="Arial" charset="0"/>
              </a:rPr>
              <a:pPr/>
              <a:t>47</a:t>
            </a:fld>
            <a:endParaRPr lang="en-CA">
              <a:latin typeface="Arial"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endParaRPr lang="en-US">
              <a:latin typeface="Arial"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4272494B-5DDB-44CB-99ED-051F1492CA64}" type="slidenum">
              <a:rPr lang="en-CA" smtClean="0">
                <a:latin typeface="Arial" charset="0"/>
              </a:rPr>
              <a:pPr/>
              <a:t>48</a:t>
            </a:fld>
            <a:endParaRPr lang="en-CA">
              <a:latin typeface="Arial"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endParaRPr lang="en-US">
              <a:latin typeface="Arial"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BB898DD9-8617-4AC4-90C2-DD97EF040C63}" type="slidenum">
              <a:rPr lang="en-CA" smtClean="0">
                <a:latin typeface="Arial" charset="0"/>
              </a:rPr>
              <a:pPr/>
              <a:t>49</a:t>
            </a:fld>
            <a:endParaRPr lang="en-CA">
              <a:latin typeface="Arial"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endParaRPr lang="en-US">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97E32152-CA2E-474D-ADDB-334DF148FD84}" type="slidenum">
              <a:rPr lang="en-CA" smtClean="0">
                <a:latin typeface="Arial" charset="0"/>
              </a:rPr>
              <a:pPr/>
              <a:t>5</a:t>
            </a:fld>
            <a:endParaRPr lang="en-CA">
              <a:latin typeface="Arial"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endParaRPr lang="en-US">
              <a:latin typeface="Arial"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4ECBA7C8-E2FB-438E-8A16-4995DB323DDB}" type="slidenum">
              <a:rPr lang="en-CA" smtClean="0">
                <a:latin typeface="Arial" charset="0"/>
              </a:rPr>
              <a:pPr/>
              <a:t>50</a:t>
            </a:fld>
            <a:endParaRPr lang="en-CA">
              <a:latin typeface="Arial"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endParaRPr lang="en-US">
              <a:latin typeface="Arial"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9B5DF907-F56F-4439-AEE9-CE8172A3C5E7}" type="slidenum">
              <a:rPr lang="en-CA" smtClean="0">
                <a:latin typeface="Arial" charset="0"/>
              </a:rPr>
              <a:pPr/>
              <a:t>51</a:t>
            </a:fld>
            <a:endParaRPr lang="en-CA">
              <a:latin typeface="Arial"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endParaRPr lang="en-US">
              <a:latin typeface="Arial"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 = 116</a:t>
            </a:r>
          </a:p>
          <a:p>
            <a:r>
              <a:rPr lang="en-US" dirty="0" err="1"/>
              <a:t>Bfr</a:t>
            </a:r>
            <a:r>
              <a:rPr lang="en-US" dirty="0"/>
              <a:t> = 4</a:t>
            </a:r>
          </a:p>
          <a:p>
            <a:r>
              <a:rPr lang="en-US" dirty="0"/>
              <a:t>b = 7500</a:t>
            </a:r>
          </a:p>
          <a:p>
            <a:r>
              <a:rPr lang="en-US" dirty="0"/>
              <a:t>Log2(7500)</a:t>
            </a:r>
            <a:r>
              <a:rPr lang="en-US" baseline="0" dirty="0"/>
              <a:t> = 13</a:t>
            </a:r>
          </a:p>
          <a:p>
            <a:r>
              <a:rPr lang="en-US" baseline="0" dirty="0"/>
              <a:t>1</a:t>
            </a:r>
            <a:r>
              <a:rPr lang="en-US" baseline="30000" dirty="0"/>
              <a:t>st</a:t>
            </a:r>
            <a:r>
              <a:rPr lang="en-US" baseline="0" dirty="0"/>
              <a:t> index:</a:t>
            </a:r>
            <a:r>
              <a:rPr lang="en-US" dirty="0"/>
              <a:t> </a:t>
            </a:r>
          </a:p>
          <a:p>
            <a:r>
              <a:rPr lang="en-US" dirty="0" err="1"/>
              <a:t>Bfri</a:t>
            </a:r>
            <a:r>
              <a:rPr lang="en-US" dirty="0"/>
              <a:t> = 34</a:t>
            </a:r>
          </a:p>
          <a:p>
            <a:r>
              <a:rPr lang="en-US" dirty="0" err="1"/>
              <a:t>ri</a:t>
            </a:r>
            <a:r>
              <a:rPr lang="en-US" baseline="0" dirty="0"/>
              <a:t> = 7500</a:t>
            </a:r>
          </a:p>
          <a:p>
            <a:r>
              <a:rPr lang="en-US" baseline="0" dirty="0"/>
              <a:t>bi = 221</a:t>
            </a:r>
          </a:p>
          <a:p>
            <a:r>
              <a:rPr lang="en-US" dirty="0"/>
              <a:t>Log2(221) + 1 = 9</a:t>
            </a:r>
          </a:p>
        </p:txBody>
      </p:sp>
      <p:sp>
        <p:nvSpPr>
          <p:cNvPr id="4" name="Slide Number Placeholder 3"/>
          <p:cNvSpPr>
            <a:spLocks noGrp="1"/>
          </p:cNvSpPr>
          <p:nvPr>
            <p:ph type="sldNum" sz="quarter" idx="10"/>
          </p:nvPr>
        </p:nvSpPr>
        <p:spPr/>
        <p:txBody>
          <a:bodyPr/>
          <a:lstStyle/>
          <a:p>
            <a:fld id="{EB6E3D78-EABF-4B7E-8553-A05EBB62E12E}" type="slidenum">
              <a:rPr lang="en-US" smtClean="0"/>
              <a:pPr/>
              <a:t>53</a:t>
            </a:fld>
            <a:endParaRPr lang="en-US"/>
          </a:p>
        </p:txBody>
      </p:sp>
    </p:spTree>
    <p:extLst>
      <p:ext uri="{BB962C8B-B14F-4D97-AF65-F5344CB8AC3E}">
        <p14:creationId xmlns:p14="http://schemas.microsoft.com/office/powerpoint/2010/main" val="72276441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 = 116</a:t>
            </a:r>
          </a:p>
          <a:p>
            <a:r>
              <a:rPr lang="en-US" dirty="0" err="1"/>
              <a:t>Bfr</a:t>
            </a:r>
            <a:r>
              <a:rPr lang="en-US" dirty="0"/>
              <a:t> = 4</a:t>
            </a:r>
          </a:p>
          <a:p>
            <a:r>
              <a:rPr lang="en-US" dirty="0"/>
              <a:t>b = 7500</a:t>
            </a:r>
          </a:p>
          <a:p>
            <a:r>
              <a:rPr lang="en-US" dirty="0"/>
              <a:t>Log2(7500)</a:t>
            </a:r>
            <a:r>
              <a:rPr lang="en-US" baseline="0" dirty="0"/>
              <a:t> = 13</a:t>
            </a:r>
          </a:p>
          <a:p>
            <a:r>
              <a:rPr lang="en-US" baseline="0" dirty="0"/>
              <a:t>1</a:t>
            </a:r>
            <a:r>
              <a:rPr lang="en-US" baseline="30000" dirty="0"/>
              <a:t>st</a:t>
            </a:r>
            <a:r>
              <a:rPr lang="en-US" baseline="0" dirty="0"/>
              <a:t> index:</a:t>
            </a:r>
            <a:r>
              <a:rPr lang="en-US" dirty="0"/>
              <a:t> </a:t>
            </a:r>
          </a:p>
          <a:p>
            <a:r>
              <a:rPr lang="en-US" dirty="0" err="1"/>
              <a:t>Bfri</a:t>
            </a:r>
            <a:r>
              <a:rPr lang="en-US" dirty="0"/>
              <a:t> = 34</a:t>
            </a:r>
          </a:p>
          <a:p>
            <a:r>
              <a:rPr lang="en-US" dirty="0" err="1"/>
              <a:t>ri</a:t>
            </a:r>
            <a:r>
              <a:rPr lang="en-US" baseline="0" dirty="0"/>
              <a:t> = 7500</a:t>
            </a:r>
          </a:p>
          <a:p>
            <a:r>
              <a:rPr lang="en-US" baseline="0" dirty="0"/>
              <a:t>bi = 221</a:t>
            </a:r>
          </a:p>
          <a:p>
            <a:r>
              <a:rPr lang="en-US" dirty="0"/>
              <a:t>Log2(221) + 1 = 9</a:t>
            </a:r>
          </a:p>
        </p:txBody>
      </p:sp>
      <p:sp>
        <p:nvSpPr>
          <p:cNvPr id="4" name="Slide Number Placeholder 3"/>
          <p:cNvSpPr>
            <a:spLocks noGrp="1"/>
          </p:cNvSpPr>
          <p:nvPr>
            <p:ph type="sldNum" sz="quarter" idx="10"/>
          </p:nvPr>
        </p:nvSpPr>
        <p:spPr/>
        <p:txBody>
          <a:bodyPr/>
          <a:lstStyle/>
          <a:p>
            <a:fld id="{EB6E3D78-EABF-4B7E-8553-A05EBB62E12E}" type="slidenum">
              <a:rPr lang="en-US" smtClean="0"/>
              <a:pPr/>
              <a:t>54</a:t>
            </a:fld>
            <a:endParaRPr lang="en-US"/>
          </a:p>
        </p:txBody>
      </p:sp>
    </p:spTree>
    <p:extLst>
      <p:ext uri="{BB962C8B-B14F-4D97-AF65-F5344CB8AC3E}">
        <p14:creationId xmlns:p14="http://schemas.microsoft.com/office/powerpoint/2010/main" val="72276441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 = 116</a:t>
            </a:r>
          </a:p>
          <a:p>
            <a:r>
              <a:rPr lang="en-US" dirty="0" err="1"/>
              <a:t>Bfr</a:t>
            </a:r>
            <a:r>
              <a:rPr lang="en-US" dirty="0"/>
              <a:t> = 4</a:t>
            </a:r>
          </a:p>
          <a:p>
            <a:r>
              <a:rPr lang="en-US" dirty="0"/>
              <a:t>b = 7500</a:t>
            </a:r>
          </a:p>
          <a:p>
            <a:r>
              <a:rPr lang="en-US" dirty="0"/>
              <a:t>Log2(7500)</a:t>
            </a:r>
            <a:r>
              <a:rPr lang="en-US" baseline="0" dirty="0"/>
              <a:t> = 13</a:t>
            </a:r>
          </a:p>
          <a:p>
            <a:r>
              <a:rPr lang="en-US" baseline="0" dirty="0"/>
              <a:t>1</a:t>
            </a:r>
            <a:r>
              <a:rPr lang="en-US" baseline="30000" dirty="0"/>
              <a:t>st</a:t>
            </a:r>
            <a:r>
              <a:rPr lang="en-US" baseline="0" dirty="0"/>
              <a:t> index:</a:t>
            </a:r>
            <a:r>
              <a:rPr lang="en-US" dirty="0"/>
              <a:t> </a:t>
            </a:r>
          </a:p>
          <a:p>
            <a:r>
              <a:rPr lang="en-US" dirty="0" err="1"/>
              <a:t>Bfri</a:t>
            </a:r>
            <a:r>
              <a:rPr lang="en-US" dirty="0"/>
              <a:t> = 34</a:t>
            </a:r>
          </a:p>
          <a:p>
            <a:r>
              <a:rPr lang="en-US" dirty="0" err="1"/>
              <a:t>ri</a:t>
            </a:r>
            <a:r>
              <a:rPr lang="en-US" baseline="0" dirty="0"/>
              <a:t> = 7500</a:t>
            </a:r>
          </a:p>
          <a:p>
            <a:r>
              <a:rPr lang="en-US" baseline="0" dirty="0"/>
              <a:t>bi = 221</a:t>
            </a:r>
          </a:p>
          <a:p>
            <a:r>
              <a:rPr lang="en-US" dirty="0"/>
              <a:t>Log2(221) + 1 = 9</a:t>
            </a:r>
          </a:p>
        </p:txBody>
      </p:sp>
      <p:sp>
        <p:nvSpPr>
          <p:cNvPr id="4" name="Slide Number Placeholder 3"/>
          <p:cNvSpPr>
            <a:spLocks noGrp="1"/>
          </p:cNvSpPr>
          <p:nvPr>
            <p:ph type="sldNum" sz="quarter" idx="10"/>
          </p:nvPr>
        </p:nvSpPr>
        <p:spPr/>
        <p:txBody>
          <a:bodyPr/>
          <a:lstStyle/>
          <a:p>
            <a:fld id="{EB6E3D78-EABF-4B7E-8553-A05EBB62E12E}" type="slidenum">
              <a:rPr lang="en-US" smtClean="0"/>
              <a:pPr/>
              <a:t>55</a:t>
            </a:fld>
            <a:endParaRPr lang="en-US"/>
          </a:p>
        </p:txBody>
      </p:sp>
    </p:spTree>
    <p:extLst>
      <p:ext uri="{BB962C8B-B14F-4D97-AF65-F5344CB8AC3E}">
        <p14:creationId xmlns:p14="http://schemas.microsoft.com/office/powerpoint/2010/main" val="72276441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 = 116</a:t>
            </a:r>
          </a:p>
          <a:p>
            <a:r>
              <a:rPr lang="en-US" dirty="0" err="1"/>
              <a:t>Bfr</a:t>
            </a:r>
            <a:r>
              <a:rPr lang="en-US" dirty="0"/>
              <a:t> = 4</a:t>
            </a:r>
          </a:p>
          <a:p>
            <a:r>
              <a:rPr lang="en-US" dirty="0"/>
              <a:t>b = 7500</a:t>
            </a:r>
          </a:p>
          <a:p>
            <a:r>
              <a:rPr lang="en-US" dirty="0"/>
              <a:t>Log2(7500)</a:t>
            </a:r>
            <a:r>
              <a:rPr lang="en-US" baseline="0" dirty="0"/>
              <a:t> = 13</a:t>
            </a:r>
          </a:p>
          <a:p>
            <a:r>
              <a:rPr lang="en-US" baseline="0" dirty="0"/>
              <a:t>1</a:t>
            </a:r>
            <a:r>
              <a:rPr lang="en-US" baseline="30000" dirty="0"/>
              <a:t>st</a:t>
            </a:r>
            <a:r>
              <a:rPr lang="en-US" baseline="0" dirty="0"/>
              <a:t> index:</a:t>
            </a:r>
            <a:r>
              <a:rPr lang="en-US" dirty="0"/>
              <a:t> </a:t>
            </a:r>
          </a:p>
          <a:p>
            <a:r>
              <a:rPr lang="en-US" dirty="0" err="1"/>
              <a:t>Bfri</a:t>
            </a:r>
            <a:r>
              <a:rPr lang="en-US" dirty="0"/>
              <a:t> = 34</a:t>
            </a:r>
          </a:p>
          <a:p>
            <a:r>
              <a:rPr lang="en-US" dirty="0" err="1"/>
              <a:t>ri</a:t>
            </a:r>
            <a:r>
              <a:rPr lang="en-US" baseline="0" dirty="0"/>
              <a:t> = 7500</a:t>
            </a:r>
          </a:p>
          <a:p>
            <a:r>
              <a:rPr lang="en-US" baseline="0" dirty="0"/>
              <a:t>bi = 221</a:t>
            </a:r>
          </a:p>
          <a:p>
            <a:r>
              <a:rPr lang="en-US" dirty="0"/>
              <a:t>Log2(221) + 1 = 9</a:t>
            </a:r>
          </a:p>
        </p:txBody>
      </p:sp>
      <p:sp>
        <p:nvSpPr>
          <p:cNvPr id="4" name="Slide Number Placeholder 3"/>
          <p:cNvSpPr>
            <a:spLocks noGrp="1"/>
          </p:cNvSpPr>
          <p:nvPr>
            <p:ph type="sldNum" sz="quarter" idx="10"/>
          </p:nvPr>
        </p:nvSpPr>
        <p:spPr/>
        <p:txBody>
          <a:bodyPr/>
          <a:lstStyle/>
          <a:p>
            <a:fld id="{EB6E3D78-EABF-4B7E-8553-A05EBB62E12E}" type="slidenum">
              <a:rPr lang="en-US" smtClean="0"/>
              <a:pPr/>
              <a:t>56</a:t>
            </a:fld>
            <a:endParaRPr lang="en-US"/>
          </a:p>
        </p:txBody>
      </p:sp>
    </p:spTree>
    <p:extLst>
      <p:ext uri="{BB962C8B-B14F-4D97-AF65-F5344CB8AC3E}">
        <p14:creationId xmlns:p14="http://schemas.microsoft.com/office/powerpoint/2010/main" val="72276441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a:t>
            </a:r>
            <a:r>
              <a:rPr lang="en-US" baseline="30000" dirty="0"/>
              <a:t>nd</a:t>
            </a:r>
            <a:r>
              <a:rPr lang="en-US" dirty="0"/>
              <a:t> index</a:t>
            </a:r>
          </a:p>
          <a:p>
            <a:r>
              <a:rPr lang="en-US" dirty="0"/>
              <a:t>Ri2</a:t>
            </a:r>
            <a:r>
              <a:rPr lang="en-US" baseline="0" dirty="0"/>
              <a:t> = 16</a:t>
            </a:r>
          </a:p>
          <a:p>
            <a:r>
              <a:rPr lang="en-US" baseline="0" dirty="0"/>
              <a:t>Bfri2 = 34</a:t>
            </a:r>
          </a:p>
          <a:p>
            <a:r>
              <a:rPr lang="en-US" baseline="0" dirty="0"/>
              <a:t>Bi2 = 7</a:t>
            </a:r>
          </a:p>
          <a:p>
            <a:r>
              <a:rPr lang="en-US" baseline="0"/>
              <a:t>Log2(7) + 1 + 1 = 5</a:t>
            </a:r>
            <a:endParaRPr lang="en-US" dirty="0"/>
          </a:p>
        </p:txBody>
      </p:sp>
      <p:sp>
        <p:nvSpPr>
          <p:cNvPr id="4" name="Slide Number Placeholder 3"/>
          <p:cNvSpPr>
            <a:spLocks noGrp="1"/>
          </p:cNvSpPr>
          <p:nvPr>
            <p:ph type="sldNum" sz="quarter" idx="10"/>
          </p:nvPr>
        </p:nvSpPr>
        <p:spPr/>
        <p:txBody>
          <a:bodyPr/>
          <a:lstStyle/>
          <a:p>
            <a:fld id="{EB6E3D78-EABF-4B7E-8553-A05EBB62E12E}" type="slidenum">
              <a:rPr lang="en-US" smtClean="0"/>
              <a:pPr/>
              <a:t>57</a:t>
            </a:fld>
            <a:endParaRPr lang="en-US"/>
          </a:p>
        </p:txBody>
      </p:sp>
    </p:spTree>
    <p:extLst>
      <p:ext uri="{BB962C8B-B14F-4D97-AF65-F5344CB8AC3E}">
        <p14:creationId xmlns:p14="http://schemas.microsoft.com/office/powerpoint/2010/main" val="722764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2853BD6C-1274-47B0-9196-2970EA013D28}" type="slidenum">
              <a:rPr lang="en-CA" smtClean="0">
                <a:latin typeface="Arial" charset="0"/>
              </a:rPr>
              <a:pPr/>
              <a:t>6</a:t>
            </a:fld>
            <a:endParaRPr lang="en-CA">
              <a:latin typeface="Arial"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US">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556F200C-333A-426D-9CBB-8CB24D5869E8}" type="slidenum">
              <a:rPr lang="en-CA" smtClean="0">
                <a:latin typeface="Arial" charset="0"/>
              </a:rPr>
              <a:pPr/>
              <a:t>7</a:t>
            </a:fld>
            <a:endParaRPr lang="en-CA">
              <a:latin typeface="Arial"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endParaRPr lang="en-US">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9A45F984-D769-4477-9430-58194C548BC3}" type="slidenum">
              <a:rPr lang="en-CA" smtClean="0">
                <a:latin typeface="Arial" charset="0"/>
              </a:rPr>
              <a:pPr/>
              <a:t>8</a:t>
            </a:fld>
            <a:endParaRPr lang="en-CA">
              <a:latin typeface="Arial"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endParaRPr lang="en-US">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ECCBECC6-636B-4304-A3E2-4BFD5ACA56B5}" type="slidenum">
              <a:rPr lang="en-CA" smtClean="0">
                <a:latin typeface="Arial" charset="0"/>
              </a:rPr>
              <a:pPr/>
              <a:t>9</a:t>
            </a:fld>
            <a:endParaRPr lang="en-CA">
              <a:latin typeface="Arial"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endParaRPr lang="en-US">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6895" name="AutoShape 31"/>
          <p:cNvSpPr>
            <a:spLocks noChangeArrowheads="1"/>
          </p:cNvSpPr>
          <p:nvPr/>
        </p:nvSpPr>
        <p:spPr bwMode="auto">
          <a:xfrm>
            <a:off x="7262813" y="5994400"/>
            <a:ext cx="466725" cy="466725"/>
          </a:xfrm>
          <a:custGeom>
            <a:avLst/>
            <a:gdLst>
              <a:gd name="G0" fmla="+- 3546 0 0"/>
              <a:gd name="G1" fmla="+- 21600 0 3546"/>
              <a:gd name="G2" fmla="+- 21600 0 3546"/>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546" y="10800"/>
                </a:moveTo>
                <a:cubicBezTo>
                  <a:pt x="3546" y="14806"/>
                  <a:pt x="6794" y="18054"/>
                  <a:pt x="10800" y="18054"/>
                </a:cubicBezTo>
                <a:cubicBezTo>
                  <a:pt x="14806" y="18054"/>
                  <a:pt x="18054" y="14806"/>
                  <a:pt x="18054" y="10800"/>
                </a:cubicBezTo>
                <a:cubicBezTo>
                  <a:pt x="18054" y="6794"/>
                  <a:pt x="14806" y="3546"/>
                  <a:pt x="10800" y="3546"/>
                </a:cubicBezTo>
                <a:cubicBezTo>
                  <a:pt x="6794" y="3546"/>
                  <a:pt x="3546" y="6794"/>
                  <a:pt x="3546" y="10800"/>
                </a:cubicBezTo>
                <a:close/>
              </a:path>
            </a:pathLst>
          </a:custGeom>
          <a:solidFill>
            <a:schemeClr val="accent2">
              <a:alpha val="30000"/>
            </a:schemeClr>
          </a:solidFill>
          <a:ln w="28575" algn="ctr">
            <a:noFill/>
            <a:round/>
            <a:headEnd/>
            <a:tailEnd/>
          </a:ln>
          <a:effectLst/>
        </p:spPr>
        <p:txBody>
          <a:bodyPr wrap="none" anchor="ctr"/>
          <a:lstStyle/>
          <a:p>
            <a:endParaRPr lang="en-US"/>
          </a:p>
        </p:txBody>
      </p:sp>
      <p:grpSp>
        <p:nvGrpSpPr>
          <p:cNvPr id="36896" name="Group 32"/>
          <p:cNvGrpSpPr>
            <a:grpSpLocks/>
          </p:cNvGrpSpPr>
          <p:nvPr/>
        </p:nvGrpSpPr>
        <p:grpSpPr bwMode="auto">
          <a:xfrm>
            <a:off x="7872413" y="0"/>
            <a:ext cx="1260475" cy="6858000"/>
            <a:chOff x="4959" y="0"/>
            <a:chExt cx="794" cy="4320"/>
          </a:xfrm>
        </p:grpSpPr>
        <p:sp>
          <p:nvSpPr>
            <p:cNvPr id="36897" name="Rectangle 33"/>
            <p:cNvSpPr>
              <a:spLocks noChangeArrowheads="1"/>
            </p:cNvSpPr>
            <p:nvPr userDrawn="1"/>
          </p:nvSpPr>
          <p:spPr bwMode="auto">
            <a:xfrm>
              <a:off x="4959" y="0"/>
              <a:ext cx="701" cy="4320"/>
            </a:xfrm>
            <a:prstGeom prst="rect">
              <a:avLst/>
            </a:prstGeom>
            <a:gradFill rotWithShape="1">
              <a:gsLst>
                <a:gs pos="0">
                  <a:schemeClr val="accent2">
                    <a:gamma/>
                    <a:tint val="0"/>
                    <a:invGamma/>
                    <a:alpha val="10001"/>
                  </a:schemeClr>
                </a:gs>
                <a:gs pos="100000">
                  <a:schemeClr val="accent2">
                    <a:alpha val="13000"/>
                  </a:schemeClr>
                </a:gs>
              </a:gsLst>
              <a:lin ang="0" scaled="1"/>
            </a:gradFill>
            <a:ln w="28575" algn="ctr">
              <a:noFill/>
              <a:miter lim="800000"/>
              <a:headEnd/>
              <a:tailEnd/>
            </a:ln>
            <a:effectLst/>
          </p:spPr>
          <p:txBody>
            <a:bodyPr wrap="none" anchor="ctr"/>
            <a:lstStyle/>
            <a:p>
              <a:endParaRPr lang="en-US"/>
            </a:p>
          </p:txBody>
        </p:sp>
        <p:sp>
          <p:nvSpPr>
            <p:cNvPr id="36898" name="Rectangle 34"/>
            <p:cNvSpPr>
              <a:spLocks noChangeArrowheads="1"/>
            </p:cNvSpPr>
            <p:nvPr userDrawn="1"/>
          </p:nvSpPr>
          <p:spPr bwMode="gray">
            <a:xfrm>
              <a:off x="5667" y="0"/>
              <a:ext cx="31" cy="4320"/>
            </a:xfrm>
            <a:prstGeom prst="rect">
              <a:avLst/>
            </a:prstGeom>
            <a:solidFill>
              <a:schemeClr val="accent2">
                <a:alpha val="20000"/>
              </a:schemeClr>
            </a:solidFill>
            <a:ln w="28575" algn="ctr">
              <a:noFill/>
              <a:miter lim="800000"/>
              <a:headEnd/>
              <a:tailEnd/>
            </a:ln>
            <a:effectLst/>
          </p:spPr>
          <p:txBody>
            <a:bodyPr wrap="none" anchor="ctr"/>
            <a:lstStyle/>
            <a:p>
              <a:endParaRPr lang="en-US"/>
            </a:p>
          </p:txBody>
        </p:sp>
        <p:sp>
          <p:nvSpPr>
            <p:cNvPr id="36899" name="Rectangle 35"/>
            <p:cNvSpPr>
              <a:spLocks noChangeArrowheads="1"/>
            </p:cNvSpPr>
            <p:nvPr userDrawn="1"/>
          </p:nvSpPr>
          <p:spPr bwMode="gray">
            <a:xfrm>
              <a:off x="5712" y="0"/>
              <a:ext cx="41" cy="4320"/>
            </a:xfrm>
            <a:prstGeom prst="rect">
              <a:avLst/>
            </a:prstGeom>
            <a:solidFill>
              <a:schemeClr val="accent2">
                <a:alpha val="30000"/>
              </a:schemeClr>
            </a:solidFill>
            <a:ln w="28575" algn="ctr">
              <a:noFill/>
              <a:miter lim="800000"/>
              <a:headEnd/>
              <a:tailEnd/>
            </a:ln>
            <a:effectLst/>
          </p:spPr>
          <p:txBody>
            <a:bodyPr wrap="none" anchor="ctr"/>
            <a:lstStyle/>
            <a:p>
              <a:endParaRPr lang="en-US"/>
            </a:p>
          </p:txBody>
        </p:sp>
      </p:grpSp>
      <p:grpSp>
        <p:nvGrpSpPr>
          <p:cNvPr id="36900" name="Group 36"/>
          <p:cNvGrpSpPr>
            <a:grpSpLocks/>
          </p:cNvGrpSpPr>
          <p:nvPr/>
        </p:nvGrpSpPr>
        <p:grpSpPr bwMode="auto">
          <a:xfrm>
            <a:off x="877888" y="114300"/>
            <a:ext cx="668337" cy="668338"/>
            <a:chOff x="884" y="2979"/>
            <a:chExt cx="386" cy="386"/>
          </a:xfrm>
        </p:grpSpPr>
        <p:sp>
          <p:nvSpPr>
            <p:cNvPr id="36901" name="AutoShape 37"/>
            <p:cNvSpPr>
              <a:spLocks noChangeArrowheads="1"/>
            </p:cNvSpPr>
            <p:nvPr/>
          </p:nvSpPr>
          <p:spPr bwMode="gray">
            <a:xfrm>
              <a:off x="884" y="2979"/>
              <a:ext cx="386" cy="386"/>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2">
                <a:alpha val="10001"/>
              </a:schemeClr>
            </a:solidFill>
            <a:ln w="38100" algn="ctr">
              <a:noFill/>
              <a:round/>
              <a:headEnd/>
              <a:tailEnd/>
            </a:ln>
            <a:effectLst/>
          </p:spPr>
          <p:txBody>
            <a:bodyPr wrap="none" anchor="ctr"/>
            <a:lstStyle/>
            <a:p>
              <a:endParaRPr lang="en-US"/>
            </a:p>
          </p:txBody>
        </p:sp>
        <p:sp>
          <p:nvSpPr>
            <p:cNvPr id="36902" name="AutoShape 38"/>
            <p:cNvSpPr>
              <a:spLocks noChangeArrowheads="1"/>
            </p:cNvSpPr>
            <p:nvPr/>
          </p:nvSpPr>
          <p:spPr bwMode="gray">
            <a:xfrm>
              <a:off x="936" y="3031"/>
              <a:ext cx="282" cy="282"/>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2">
                <a:alpha val="39999"/>
              </a:schemeClr>
            </a:solidFill>
            <a:ln w="28575" algn="ctr">
              <a:noFill/>
              <a:round/>
              <a:headEnd/>
              <a:tailEnd/>
            </a:ln>
            <a:effectLst/>
          </p:spPr>
          <p:txBody>
            <a:bodyPr wrap="none" anchor="ctr"/>
            <a:lstStyle/>
            <a:p>
              <a:endParaRPr lang="en-US"/>
            </a:p>
          </p:txBody>
        </p:sp>
      </p:grpSp>
      <p:grpSp>
        <p:nvGrpSpPr>
          <p:cNvPr id="36903" name="Group 39"/>
          <p:cNvGrpSpPr>
            <a:grpSpLocks/>
          </p:cNvGrpSpPr>
          <p:nvPr/>
        </p:nvGrpSpPr>
        <p:grpSpPr bwMode="auto">
          <a:xfrm>
            <a:off x="2209800" y="5108575"/>
            <a:ext cx="403225" cy="403225"/>
            <a:chOff x="1380" y="3361"/>
            <a:chExt cx="254" cy="254"/>
          </a:xfrm>
        </p:grpSpPr>
        <p:sp>
          <p:nvSpPr>
            <p:cNvPr id="36904" name="AutoShape 40"/>
            <p:cNvSpPr>
              <a:spLocks noChangeArrowheads="1"/>
            </p:cNvSpPr>
            <p:nvPr/>
          </p:nvSpPr>
          <p:spPr bwMode="auto">
            <a:xfrm>
              <a:off x="1380" y="3361"/>
              <a:ext cx="254" cy="254"/>
            </a:xfrm>
            <a:custGeom>
              <a:avLst/>
              <a:gdLst>
                <a:gd name="G0" fmla="+- 3742 0 0"/>
                <a:gd name="G1" fmla="+- 21600 0 3742"/>
                <a:gd name="G2" fmla="+- 21600 0 3742"/>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742" y="10800"/>
                  </a:moveTo>
                  <a:cubicBezTo>
                    <a:pt x="3742" y="14698"/>
                    <a:pt x="6902" y="17858"/>
                    <a:pt x="10800" y="17858"/>
                  </a:cubicBezTo>
                  <a:cubicBezTo>
                    <a:pt x="14698" y="17858"/>
                    <a:pt x="17858" y="14698"/>
                    <a:pt x="17858" y="10800"/>
                  </a:cubicBezTo>
                  <a:cubicBezTo>
                    <a:pt x="17858" y="6902"/>
                    <a:pt x="14698" y="3742"/>
                    <a:pt x="10800" y="3742"/>
                  </a:cubicBezTo>
                  <a:cubicBezTo>
                    <a:pt x="6902" y="3742"/>
                    <a:pt x="3742" y="6902"/>
                    <a:pt x="3742" y="10800"/>
                  </a:cubicBezTo>
                  <a:close/>
                </a:path>
              </a:pathLst>
            </a:custGeom>
            <a:solidFill>
              <a:schemeClr val="tx2">
                <a:alpha val="10001"/>
              </a:schemeClr>
            </a:solidFill>
            <a:ln w="38100" algn="ctr">
              <a:noFill/>
              <a:round/>
              <a:headEnd/>
              <a:tailEnd/>
            </a:ln>
            <a:effectLst/>
          </p:spPr>
          <p:txBody>
            <a:bodyPr wrap="none" anchor="ctr"/>
            <a:lstStyle/>
            <a:p>
              <a:endParaRPr lang="en-US"/>
            </a:p>
          </p:txBody>
        </p:sp>
        <p:sp>
          <p:nvSpPr>
            <p:cNvPr id="36905" name="AutoShape 41"/>
            <p:cNvSpPr>
              <a:spLocks noChangeArrowheads="1"/>
            </p:cNvSpPr>
            <p:nvPr/>
          </p:nvSpPr>
          <p:spPr bwMode="auto">
            <a:xfrm>
              <a:off x="1414" y="3395"/>
              <a:ext cx="186" cy="186"/>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tx2">
                <a:alpha val="30000"/>
              </a:schemeClr>
            </a:solidFill>
            <a:ln w="28575" algn="ctr">
              <a:noFill/>
              <a:round/>
              <a:headEnd/>
              <a:tailEnd/>
            </a:ln>
            <a:effectLst/>
          </p:spPr>
          <p:txBody>
            <a:bodyPr wrap="none" anchor="ctr"/>
            <a:lstStyle/>
            <a:p>
              <a:endParaRPr lang="en-US"/>
            </a:p>
          </p:txBody>
        </p:sp>
      </p:grpSp>
      <p:sp>
        <p:nvSpPr>
          <p:cNvPr id="36906" name="AutoShape 42"/>
          <p:cNvSpPr>
            <a:spLocks noChangeArrowheads="1"/>
          </p:cNvSpPr>
          <p:nvPr/>
        </p:nvSpPr>
        <p:spPr bwMode="gray">
          <a:xfrm>
            <a:off x="2154238" y="3552825"/>
            <a:ext cx="989012" cy="989013"/>
          </a:xfrm>
          <a:custGeom>
            <a:avLst/>
            <a:gdLst>
              <a:gd name="G0" fmla="+- 3411 0 0"/>
              <a:gd name="G1" fmla="+- 21600 0 3411"/>
              <a:gd name="G2" fmla="+- 21600 0 3411"/>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11" y="10800"/>
                </a:moveTo>
                <a:cubicBezTo>
                  <a:pt x="3411" y="14881"/>
                  <a:pt x="6719" y="18189"/>
                  <a:pt x="10800" y="18189"/>
                </a:cubicBezTo>
                <a:cubicBezTo>
                  <a:pt x="14881" y="18189"/>
                  <a:pt x="18189" y="14881"/>
                  <a:pt x="18189" y="10800"/>
                </a:cubicBezTo>
                <a:cubicBezTo>
                  <a:pt x="18189" y="6719"/>
                  <a:pt x="14881" y="3411"/>
                  <a:pt x="10800" y="3411"/>
                </a:cubicBezTo>
                <a:cubicBezTo>
                  <a:pt x="6719" y="3411"/>
                  <a:pt x="3411" y="6719"/>
                  <a:pt x="3411" y="10800"/>
                </a:cubicBezTo>
                <a:close/>
              </a:path>
            </a:pathLst>
          </a:custGeom>
          <a:solidFill>
            <a:schemeClr val="accent2">
              <a:alpha val="14999"/>
            </a:schemeClr>
          </a:solidFill>
          <a:ln w="38100" algn="ctr">
            <a:noFill/>
            <a:round/>
            <a:headEnd/>
            <a:tailEnd/>
          </a:ln>
          <a:effectLst/>
        </p:spPr>
        <p:txBody>
          <a:bodyPr wrap="none" anchor="ctr"/>
          <a:lstStyle/>
          <a:p>
            <a:endParaRPr lang="en-US"/>
          </a:p>
        </p:txBody>
      </p:sp>
      <p:grpSp>
        <p:nvGrpSpPr>
          <p:cNvPr id="36907" name="Group 43"/>
          <p:cNvGrpSpPr>
            <a:grpSpLocks/>
          </p:cNvGrpSpPr>
          <p:nvPr/>
        </p:nvGrpSpPr>
        <p:grpSpPr bwMode="auto">
          <a:xfrm>
            <a:off x="76200" y="0"/>
            <a:ext cx="1081088" cy="6858000"/>
            <a:chOff x="48" y="0"/>
            <a:chExt cx="681" cy="4320"/>
          </a:xfrm>
        </p:grpSpPr>
        <p:sp>
          <p:nvSpPr>
            <p:cNvPr id="36908" name="Rectangle 44"/>
            <p:cNvSpPr>
              <a:spLocks noChangeArrowheads="1"/>
            </p:cNvSpPr>
            <p:nvPr userDrawn="1"/>
          </p:nvSpPr>
          <p:spPr bwMode="gray">
            <a:xfrm>
              <a:off x="418" y="0"/>
              <a:ext cx="236" cy="4320"/>
            </a:xfrm>
            <a:prstGeom prst="rect">
              <a:avLst/>
            </a:prstGeom>
            <a:gradFill rotWithShape="1">
              <a:gsLst>
                <a:gs pos="0">
                  <a:schemeClr val="tx2">
                    <a:alpha val="30000"/>
                  </a:schemeClr>
                </a:gs>
                <a:gs pos="50000">
                  <a:schemeClr val="tx2">
                    <a:gamma/>
                    <a:tint val="25490"/>
                    <a:invGamma/>
                  </a:schemeClr>
                </a:gs>
                <a:gs pos="100000">
                  <a:schemeClr val="tx2">
                    <a:alpha val="30000"/>
                  </a:schemeClr>
                </a:gs>
              </a:gsLst>
              <a:lin ang="5400000" scaled="1"/>
            </a:gradFill>
            <a:ln w="28575" algn="ctr">
              <a:noFill/>
              <a:miter lim="800000"/>
              <a:headEnd/>
              <a:tailEnd/>
            </a:ln>
            <a:effectLst/>
          </p:spPr>
          <p:txBody>
            <a:bodyPr wrap="none" anchor="ctr"/>
            <a:lstStyle/>
            <a:p>
              <a:endParaRPr lang="en-US"/>
            </a:p>
          </p:txBody>
        </p:sp>
        <p:sp>
          <p:nvSpPr>
            <p:cNvPr id="36909" name="Rectangle 45"/>
            <p:cNvSpPr>
              <a:spLocks noChangeArrowheads="1"/>
            </p:cNvSpPr>
            <p:nvPr userDrawn="1"/>
          </p:nvSpPr>
          <p:spPr bwMode="gray">
            <a:xfrm>
              <a:off x="48" y="0"/>
              <a:ext cx="158" cy="4320"/>
            </a:xfrm>
            <a:prstGeom prst="rect">
              <a:avLst/>
            </a:prstGeom>
            <a:gradFill rotWithShape="1">
              <a:gsLst>
                <a:gs pos="0">
                  <a:schemeClr val="tx2">
                    <a:alpha val="50000"/>
                  </a:schemeClr>
                </a:gs>
                <a:gs pos="50000">
                  <a:schemeClr val="tx2">
                    <a:gamma/>
                    <a:tint val="93725"/>
                    <a:invGamma/>
                  </a:schemeClr>
                </a:gs>
                <a:gs pos="100000">
                  <a:schemeClr val="tx2">
                    <a:alpha val="50000"/>
                  </a:schemeClr>
                </a:gs>
              </a:gsLst>
              <a:lin ang="5400000" scaled="1"/>
            </a:gradFill>
            <a:ln w="28575" algn="ctr">
              <a:noFill/>
              <a:miter lim="800000"/>
              <a:headEnd/>
              <a:tailEnd/>
            </a:ln>
            <a:effectLst/>
          </p:spPr>
          <p:txBody>
            <a:bodyPr wrap="none" anchor="ctr"/>
            <a:lstStyle/>
            <a:p>
              <a:endParaRPr lang="en-US"/>
            </a:p>
          </p:txBody>
        </p:sp>
        <p:sp>
          <p:nvSpPr>
            <p:cNvPr id="36910" name="Rectangle 46"/>
            <p:cNvSpPr>
              <a:spLocks noChangeArrowheads="1"/>
            </p:cNvSpPr>
            <p:nvPr userDrawn="1"/>
          </p:nvSpPr>
          <p:spPr bwMode="gray">
            <a:xfrm>
              <a:off x="420" y="0"/>
              <a:ext cx="31" cy="4320"/>
            </a:xfrm>
            <a:prstGeom prst="rect">
              <a:avLst/>
            </a:prstGeom>
            <a:solidFill>
              <a:schemeClr val="tx2">
                <a:alpha val="20000"/>
              </a:schemeClr>
            </a:solidFill>
            <a:ln w="28575" algn="ctr">
              <a:noFill/>
              <a:miter lim="800000"/>
              <a:headEnd/>
              <a:tailEnd/>
            </a:ln>
            <a:effectLst/>
          </p:spPr>
          <p:txBody>
            <a:bodyPr wrap="none" anchor="ctr"/>
            <a:lstStyle/>
            <a:p>
              <a:endParaRPr lang="en-US"/>
            </a:p>
          </p:txBody>
        </p:sp>
        <p:sp>
          <p:nvSpPr>
            <p:cNvPr id="36911" name="Rectangle 47"/>
            <p:cNvSpPr>
              <a:spLocks noChangeArrowheads="1"/>
            </p:cNvSpPr>
            <p:nvPr userDrawn="1"/>
          </p:nvSpPr>
          <p:spPr bwMode="gray">
            <a:xfrm>
              <a:off x="357" y="0"/>
              <a:ext cx="30" cy="4320"/>
            </a:xfrm>
            <a:prstGeom prst="rect">
              <a:avLst/>
            </a:prstGeom>
            <a:solidFill>
              <a:schemeClr val="tx2">
                <a:alpha val="39999"/>
              </a:schemeClr>
            </a:solidFill>
            <a:ln w="28575" algn="ctr">
              <a:noFill/>
              <a:miter lim="800000"/>
              <a:headEnd/>
              <a:tailEnd/>
            </a:ln>
            <a:effectLst/>
          </p:spPr>
          <p:txBody>
            <a:bodyPr wrap="none" anchor="ctr"/>
            <a:lstStyle/>
            <a:p>
              <a:endParaRPr lang="en-US"/>
            </a:p>
          </p:txBody>
        </p:sp>
        <p:sp>
          <p:nvSpPr>
            <p:cNvPr id="36912" name="Rectangle 48"/>
            <p:cNvSpPr>
              <a:spLocks noChangeArrowheads="1"/>
            </p:cNvSpPr>
            <p:nvPr userDrawn="1"/>
          </p:nvSpPr>
          <p:spPr bwMode="gray">
            <a:xfrm>
              <a:off x="298" y="0"/>
              <a:ext cx="107" cy="4320"/>
            </a:xfrm>
            <a:prstGeom prst="rect">
              <a:avLst/>
            </a:prstGeom>
            <a:gradFill rotWithShape="1">
              <a:gsLst>
                <a:gs pos="0">
                  <a:schemeClr val="tx2">
                    <a:gamma/>
                    <a:tint val="34902"/>
                    <a:invGamma/>
                    <a:alpha val="39999"/>
                  </a:schemeClr>
                </a:gs>
                <a:gs pos="50000">
                  <a:schemeClr val="tx2">
                    <a:alpha val="39999"/>
                  </a:schemeClr>
                </a:gs>
                <a:gs pos="100000">
                  <a:schemeClr val="tx2">
                    <a:gamma/>
                    <a:tint val="34902"/>
                    <a:invGamma/>
                    <a:alpha val="39999"/>
                  </a:schemeClr>
                </a:gs>
              </a:gsLst>
              <a:lin ang="5400000" scaled="1"/>
            </a:gradFill>
            <a:ln w="28575" algn="ctr">
              <a:noFill/>
              <a:miter lim="800000"/>
              <a:headEnd/>
              <a:tailEnd/>
            </a:ln>
            <a:effectLst/>
          </p:spPr>
          <p:txBody>
            <a:bodyPr wrap="none" anchor="ctr"/>
            <a:lstStyle/>
            <a:p>
              <a:endParaRPr lang="en-US"/>
            </a:p>
          </p:txBody>
        </p:sp>
        <p:sp>
          <p:nvSpPr>
            <p:cNvPr id="36913" name="Line 49"/>
            <p:cNvSpPr>
              <a:spLocks noChangeShapeType="1"/>
            </p:cNvSpPr>
            <p:nvPr userDrawn="1"/>
          </p:nvSpPr>
          <p:spPr bwMode="auto">
            <a:xfrm>
              <a:off x="729" y="0"/>
              <a:ext cx="0" cy="4320"/>
            </a:xfrm>
            <a:prstGeom prst="line">
              <a:avLst/>
            </a:prstGeom>
            <a:noFill/>
            <a:ln w="6350">
              <a:solidFill>
                <a:schemeClr val="tx2">
                  <a:alpha val="30000"/>
                </a:schemeClr>
              </a:solidFill>
              <a:round/>
              <a:headEnd/>
              <a:tailEnd/>
            </a:ln>
            <a:effectLst/>
          </p:spPr>
          <p:txBody>
            <a:bodyPr wrap="none" anchor="ctr"/>
            <a:lstStyle/>
            <a:p>
              <a:endParaRPr lang="en-US"/>
            </a:p>
          </p:txBody>
        </p:sp>
        <p:sp>
          <p:nvSpPr>
            <p:cNvPr id="36914" name="Rectangle 50"/>
            <p:cNvSpPr>
              <a:spLocks noChangeArrowheads="1"/>
            </p:cNvSpPr>
            <p:nvPr userDrawn="1"/>
          </p:nvSpPr>
          <p:spPr bwMode="gray">
            <a:xfrm>
              <a:off x="245" y="0"/>
              <a:ext cx="31" cy="4320"/>
            </a:xfrm>
            <a:prstGeom prst="rect">
              <a:avLst/>
            </a:prstGeom>
            <a:solidFill>
              <a:schemeClr val="tx2">
                <a:alpha val="20000"/>
              </a:schemeClr>
            </a:solidFill>
            <a:ln w="28575" algn="ctr">
              <a:noFill/>
              <a:miter lim="800000"/>
              <a:headEnd/>
              <a:tailEnd/>
            </a:ln>
            <a:effectLst/>
          </p:spPr>
          <p:txBody>
            <a:bodyPr wrap="none" anchor="ctr"/>
            <a:lstStyle/>
            <a:p>
              <a:endParaRPr lang="en-US"/>
            </a:p>
          </p:txBody>
        </p:sp>
        <p:sp>
          <p:nvSpPr>
            <p:cNvPr id="36915" name="Rectangle 51"/>
            <p:cNvSpPr>
              <a:spLocks noChangeArrowheads="1"/>
            </p:cNvSpPr>
            <p:nvPr userDrawn="1"/>
          </p:nvSpPr>
          <p:spPr bwMode="gray">
            <a:xfrm>
              <a:off x="124" y="0"/>
              <a:ext cx="107" cy="4320"/>
            </a:xfrm>
            <a:prstGeom prst="rect">
              <a:avLst/>
            </a:prstGeom>
            <a:solidFill>
              <a:schemeClr val="tx2">
                <a:alpha val="10001"/>
              </a:schemeClr>
            </a:solidFill>
            <a:ln w="28575" algn="ctr">
              <a:noFill/>
              <a:miter lim="800000"/>
              <a:headEnd/>
              <a:tailEnd/>
            </a:ln>
            <a:effectLst/>
          </p:spPr>
          <p:txBody>
            <a:bodyPr wrap="none" anchor="ctr"/>
            <a:lstStyle/>
            <a:p>
              <a:endParaRPr lang="en-US"/>
            </a:p>
          </p:txBody>
        </p:sp>
        <p:sp>
          <p:nvSpPr>
            <p:cNvPr id="36916" name="Line 52"/>
            <p:cNvSpPr>
              <a:spLocks noChangeShapeType="1"/>
            </p:cNvSpPr>
            <p:nvPr userDrawn="1"/>
          </p:nvSpPr>
          <p:spPr bwMode="auto">
            <a:xfrm>
              <a:off x="610" y="0"/>
              <a:ext cx="0" cy="4320"/>
            </a:xfrm>
            <a:prstGeom prst="line">
              <a:avLst/>
            </a:prstGeom>
            <a:noFill/>
            <a:ln w="6350">
              <a:solidFill>
                <a:schemeClr val="tx2">
                  <a:alpha val="30000"/>
                </a:schemeClr>
              </a:solidFill>
              <a:round/>
              <a:headEnd/>
              <a:tailEnd/>
            </a:ln>
            <a:effectLst/>
          </p:spPr>
          <p:txBody>
            <a:bodyPr wrap="none" anchor="ctr"/>
            <a:lstStyle/>
            <a:p>
              <a:endParaRPr lang="en-US"/>
            </a:p>
          </p:txBody>
        </p:sp>
        <p:sp>
          <p:nvSpPr>
            <p:cNvPr id="36917" name="Line 53"/>
            <p:cNvSpPr>
              <a:spLocks noChangeShapeType="1"/>
            </p:cNvSpPr>
            <p:nvPr userDrawn="1"/>
          </p:nvSpPr>
          <p:spPr bwMode="auto">
            <a:xfrm>
              <a:off x="73" y="0"/>
              <a:ext cx="0" cy="4320"/>
            </a:xfrm>
            <a:prstGeom prst="line">
              <a:avLst/>
            </a:prstGeom>
            <a:noFill/>
            <a:ln w="12700">
              <a:solidFill>
                <a:srgbClr val="FFFFFF">
                  <a:alpha val="60001"/>
                </a:srgbClr>
              </a:solidFill>
              <a:round/>
              <a:headEnd/>
              <a:tailEnd/>
            </a:ln>
            <a:effectLst/>
          </p:spPr>
          <p:txBody>
            <a:bodyPr wrap="none" anchor="ctr"/>
            <a:lstStyle/>
            <a:p>
              <a:endParaRPr lang="en-US"/>
            </a:p>
          </p:txBody>
        </p:sp>
      </p:grpSp>
      <p:sp>
        <p:nvSpPr>
          <p:cNvPr id="36918" name="AutoShape 54"/>
          <p:cNvSpPr>
            <a:spLocks noChangeArrowheads="1"/>
          </p:cNvSpPr>
          <p:nvPr/>
        </p:nvSpPr>
        <p:spPr bwMode="auto">
          <a:xfrm>
            <a:off x="7326313" y="5948363"/>
            <a:ext cx="1817687" cy="1817687"/>
          </a:xfrm>
          <a:custGeom>
            <a:avLst/>
            <a:gdLst>
              <a:gd name="G0" fmla="+- 8216 0 0"/>
              <a:gd name="G1" fmla="+- 11740269 0 0"/>
              <a:gd name="G2" fmla="+- 0 0 11740269"/>
              <a:gd name="T0" fmla="*/ 0 256 1"/>
              <a:gd name="T1" fmla="*/ 180 256 1"/>
              <a:gd name="G3" fmla="+- 11740269 T0 T1"/>
              <a:gd name="T2" fmla="*/ 0 256 1"/>
              <a:gd name="T3" fmla="*/ 90 256 1"/>
              <a:gd name="G4" fmla="+- 11740269 T2 T3"/>
              <a:gd name="G5" fmla="*/ G4 2 1"/>
              <a:gd name="T4" fmla="*/ 90 256 1"/>
              <a:gd name="T5" fmla="*/ 0 256 1"/>
              <a:gd name="G6" fmla="+- 11740269 T4 T5"/>
              <a:gd name="G7" fmla="*/ G6 2 1"/>
              <a:gd name="G8" fmla="abs 11740269"/>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8216"/>
              <a:gd name="G18" fmla="*/ 8216 1 2"/>
              <a:gd name="G19" fmla="+- G18 5400 0"/>
              <a:gd name="G20" fmla="cos G19 11740269"/>
              <a:gd name="G21" fmla="sin G19 11740269"/>
              <a:gd name="G22" fmla="+- G20 10800 0"/>
              <a:gd name="G23" fmla="+- G21 10800 0"/>
              <a:gd name="G24" fmla="+- 10800 0 G20"/>
              <a:gd name="G25" fmla="+- 8216 10800 0"/>
              <a:gd name="G26" fmla="?: G9 G17 G25"/>
              <a:gd name="G27" fmla="?: G9 0 21600"/>
              <a:gd name="G28" fmla="cos 10800 11740269"/>
              <a:gd name="G29" fmla="sin 10800 11740269"/>
              <a:gd name="G30" fmla="sin 8216 11740269"/>
              <a:gd name="G31" fmla="+- G28 10800 0"/>
              <a:gd name="G32" fmla="+- G29 10800 0"/>
              <a:gd name="G33" fmla="+- G30 10800 0"/>
              <a:gd name="G34" fmla="?: G4 0 G31"/>
              <a:gd name="G35" fmla="?: 11740269 G34 0"/>
              <a:gd name="G36" fmla="?: G6 G35 G31"/>
              <a:gd name="G37" fmla="+- 21600 0 G36"/>
              <a:gd name="G38" fmla="?: G4 0 G33"/>
              <a:gd name="G39" fmla="?: 11740269 G38 G32"/>
              <a:gd name="G40" fmla="?: G6 G39 0"/>
              <a:gd name="G41" fmla="?: G4 G32 21600"/>
              <a:gd name="G42" fmla="?: G6 G41 G33"/>
              <a:gd name="T12" fmla="*/ 10800 w 21600"/>
              <a:gd name="T13" fmla="*/ 0 h 21600"/>
              <a:gd name="T14" fmla="*/ 1293 w 21600"/>
              <a:gd name="T15" fmla="*/ 10942 h 21600"/>
              <a:gd name="T16" fmla="*/ 10800 w 21600"/>
              <a:gd name="T17" fmla="*/ 2584 h 21600"/>
              <a:gd name="T18" fmla="*/ 20307 w 21600"/>
              <a:gd name="T19" fmla="*/ 10942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2584" y="10922"/>
                </a:moveTo>
                <a:cubicBezTo>
                  <a:pt x="2584" y="10881"/>
                  <a:pt x="2584" y="10840"/>
                  <a:pt x="2584" y="10800"/>
                </a:cubicBezTo>
                <a:cubicBezTo>
                  <a:pt x="2584" y="6262"/>
                  <a:pt x="6262" y="2584"/>
                  <a:pt x="10800" y="2584"/>
                </a:cubicBezTo>
                <a:cubicBezTo>
                  <a:pt x="15337" y="2584"/>
                  <a:pt x="19016" y="6262"/>
                  <a:pt x="19016" y="10800"/>
                </a:cubicBezTo>
                <a:cubicBezTo>
                  <a:pt x="19016" y="10840"/>
                  <a:pt x="19015" y="10881"/>
                  <a:pt x="19015" y="10922"/>
                </a:cubicBezTo>
                <a:lnTo>
                  <a:pt x="21598" y="10961"/>
                </a:lnTo>
                <a:cubicBezTo>
                  <a:pt x="21599" y="10907"/>
                  <a:pt x="21600" y="10853"/>
                  <a:pt x="21600" y="10800"/>
                </a:cubicBezTo>
                <a:cubicBezTo>
                  <a:pt x="21600" y="4835"/>
                  <a:pt x="16764" y="0"/>
                  <a:pt x="10800" y="0"/>
                </a:cubicBezTo>
                <a:cubicBezTo>
                  <a:pt x="4835" y="0"/>
                  <a:pt x="0" y="4835"/>
                  <a:pt x="0" y="10800"/>
                </a:cubicBezTo>
                <a:cubicBezTo>
                  <a:pt x="-1" y="10853"/>
                  <a:pt x="0" y="10907"/>
                  <a:pt x="1" y="10961"/>
                </a:cubicBezTo>
                <a:close/>
              </a:path>
            </a:pathLst>
          </a:custGeom>
          <a:solidFill>
            <a:schemeClr val="accent2">
              <a:alpha val="10001"/>
            </a:schemeClr>
          </a:solidFill>
          <a:ln w="38100" algn="ctr">
            <a:noFill/>
            <a:miter lim="800000"/>
            <a:headEnd/>
            <a:tailEnd/>
          </a:ln>
          <a:effectLst/>
        </p:spPr>
        <p:txBody>
          <a:bodyPr wrap="none" anchor="ctr"/>
          <a:lstStyle/>
          <a:p>
            <a:endParaRPr lang="en-US"/>
          </a:p>
        </p:txBody>
      </p:sp>
      <p:sp>
        <p:nvSpPr>
          <p:cNvPr id="36919" name="Rectangle 55"/>
          <p:cNvSpPr>
            <a:spLocks noGrp="1" noChangeArrowheads="1"/>
          </p:cNvSpPr>
          <p:nvPr>
            <p:ph type="ctrTitle" sz="quarter"/>
          </p:nvPr>
        </p:nvSpPr>
        <p:spPr bwMode="gray">
          <a:xfrm>
            <a:off x="2557463" y="3465513"/>
            <a:ext cx="6075362" cy="1638300"/>
          </a:xfrm>
          <a:ln algn="ctr"/>
        </p:spPr>
        <p:txBody>
          <a:bodyPr/>
          <a:lstStyle>
            <a:lvl1pPr algn="r" eaLnBrk="1" hangingPunct="1">
              <a:defRPr sz="4000" smtClean="0"/>
            </a:lvl1pPr>
          </a:lstStyle>
          <a:p>
            <a:r>
              <a:rPr lang="en-US"/>
              <a:t>Click to edit Master title style</a:t>
            </a:r>
          </a:p>
        </p:txBody>
      </p:sp>
      <p:sp>
        <p:nvSpPr>
          <p:cNvPr id="36920" name="Rectangle 56"/>
          <p:cNvSpPr>
            <a:spLocks noGrp="1" noChangeArrowheads="1"/>
          </p:cNvSpPr>
          <p:nvPr>
            <p:ph type="subTitle" sz="quarter" idx="1"/>
          </p:nvPr>
        </p:nvSpPr>
        <p:spPr bwMode="gray">
          <a:xfrm>
            <a:off x="2555875" y="5084763"/>
            <a:ext cx="6073775" cy="742950"/>
          </a:xfrm>
          <a:ln algn="ctr"/>
        </p:spPr>
        <p:txBody>
          <a:bodyPr/>
          <a:lstStyle>
            <a:lvl1pPr marL="0" indent="0" algn="r" eaLnBrk="1" hangingPunct="1">
              <a:buFont typeface="Wingdings" pitchFamily="2" charset="2"/>
              <a:buNone/>
              <a:defRPr sz="2000" b="0" smtClean="0"/>
            </a:lvl1pPr>
          </a:lstStyle>
          <a:p>
            <a:r>
              <a:rPr lang="en-US"/>
              <a:t>Click to edit Master subtitle style</a:t>
            </a:r>
          </a:p>
        </p:txBody>
      </p:sp>
      <p:grpSp>
        <p:nvGrpSpPr>
          <p:cNvPr id="36923" name="Group 59"/>
          <p:cNvGrpSpPr>
            <a:grpSpLocks/>
          </p:cNvGrpSpPr>
          <p:nvPr/>
        </p:nvGrpSpPr>
        <p:grpSpPr bwMode="auto">
          <a:xfrm>
            <a:off x="215900" y="1320800"/>
            <a:ext cx="2841625" cy="2841625"/>
            <a:chOff x="242" y="2228"/>
            <a:chExt cx="840" cy="840"/>
          </a:xfrm>
        </p:grpSpPr>
        <p:sp>
          <p:nvSpPr>
            <p:cNvPr id="36924" name="Oval 60"/>
            <p:cNvSpPr>
              <a:spLocks noChangeArrowheads="1"/>
            </p:cNvSpPr>
            <p:nvPr/>
          </p:nvSpPr>
          <p:spPr bwMode="gray">
            <a:xfrm>
              <a:off x="242" y="2228"/>
              <a:ext cx="840" cy="840"/>
            </a:xfrm>
            <a:prstGeom prst="ellipse">
              <a:avLst/>
            </a:prstGeom>
            <a:solidFill>
              <a:schemeClr val="tx2">
                <a:alpha val="10001"/>
              </a:schemeClr>
            </a:solidFill>
            <a:ln w="38100" algn="ctr">
              <a:noFill/>
              <a:round/>
              <a:headEnd/>
              <a:tailEnd/>
            </a:ln>
            <a:effectLst/>
          </p:spPr>
          <p:txBody>
            <a:bodyPr wrap="none" anchor="ctr"/>
            <a:lstStyle/>
            <a:p>
              <a:endParaRPr lang="en-US"/>
            </a:p>
          </p:txBody>
        </p:sp>
        <p:sp>
          <p:nvSpPr>
            <p:cNvPr id="36925" name="Oval 61"/>
            <p:cNvSpPr>
              <a:spLocks noChangeArrowheads="1"/>
            </p:cNvSpPr>
            <p:nvPr/>
          </p:nvSpPr>
          <p:spPr bwMode="gray">
            <a:xfrm>
              <a:off x="355" y="2341"/>
              <a:ext cx="615" cy="615"/>
            </a:xfrm>
            <a:prstGeom prst="ellipse">
              <a:avLst/>
            </a:prstGeom>
            <a:solidFill>
              <a:srgbClr val="FFFFFF"/>
            </a:solidFill>
            <a:ln w="28575" algn="ctr">
              <a:noFill/>
              <a:round/>
              <a:headEnd/>
              <a:tailEnd/>
            </a:ln>
            <a:effectLst/>
          </p:spPr>
          <p:txBody>
            <a:bodyPr wrap="none" anchor="ctr"/>
            <a:lstStyle/>
            <a:p>
              <a:endParaRPr lang="en-US"/>
            </a:p>
          </p:txBody>
        </p:sp>
      </p:grpSp>
      <p:grpSp>
        <p:nvGrpSpPr>
          <p:cNvPr id="36926" name="Group 62"/>
          <p:cNvGrpSpPr>
            <a:grpSpLocks/>
          </p:cNvGrpSpPr>
          <p:nvPr/>
        </p:nvGrpSpPr>
        <p:grpSpPr bwMode="auto">
          <a:xfrm>
            <a:off x="1566863" y="514350"/>
            <a:ext cx="1779587" cy="1779588"/>
            <a:chOff x="1266" y="236"/>
            <a:chExt cx="1121" cy="1121"/>
          </a:xfrm>
        </p:grpSpPr>
        <p:sp>
          <p:nvSpPr>
            <p:cNvPr id="36927" name="AutoShape 63"/>
            <p:cNvSpPr>
              <a:spLocks noChangeArrowheads="1"/>
            </p:cNvSpPr>
            <p:nvPr/>
          </p:nvSpPr>
          <p:spPr bwMode="gray">
            <a:xfrm>
              <a:off x="1266" y="236"/>
              <a:ext cx="1121" cy="1121"/>
            </a:xfrm>
            <a:custGeom>
              <a:avLst/>
              <a:gdLst>
                <a:gd name="G0" fmla="+- 3218 0 0"/>
                <a:gd name="G1" fmla="+- 21600 0 3218"/>
                <a:gd name="G2" fmla="+- 21600 0 3218"/>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218" y="10800"/>
                  </a:moveTo>
                  <a:cubicBezTo>
                    <a:pt x="3218" y="14987"/>
                    <a:pt x="6613" y="18382"/>
                    <a:pt x="10800" y="18382"/>
                  </a:cubicBezTo>
                  <a:cubicBezTo>
                    <a:pt x="14987" y="18382"/>
                    <a:pt x="18382" y="14987"/>
                    <a:pt x="18382" y="10800"/>
                  </a:cubicBezTo>
                  <a:cubicBezTo>
                    <a:pt x="18382" y="6613"/>
                    <a:pt x="14987" y="3218"/>
                    <a:pt x="10800" y="3218"/>
                  </a:cubicBezTo>
                  <a:cubicBezTo>
                    <a:pt x="6613" y="3218"/>
                    <a:pt x="3218" y="6613"/>
                    <a:pt x="3218" y="10800"/>
                  </a:cubicBezTo>
                  <a:close/>
                </a:path>
              </a:pathLst>
            </a:custGeom>
            <a:solidFill>
              <a:schemeClr val="tx2">
                <a:alpha val="10001"/>
              </a:schemeClr>
            </a:solidFill>
            <a:ln w="38100" algn="ctr">
              <a:noFill/>
              <a:round/>
              <a:headEnd/>
              <a:tailEnd/>
            </a:ln>
            <a:effectLst/>
          </p:spPr>
          <p:txBody>
            <a:bodyPr wrap="none" anchor="ctr"/>
            <a:lstStyle/>
            <a:p>
              <a:endParaRPr lang="en-US"/>
            </a:p>
          </p:txBody>
        </p:sp>
        <p:sp>
          <p:nvSpPr>
            <p:cNvPr id="36928" name="Oval 64"/>
            <p:cNvSpPr>
              <a:spLocks noChangeArrowheads="1"/>
            </p:cNvSpPr>
            <p:nvPr/>
          </p:nvSpPr>
          <p:spPr bwMode="gray">
            <a:xfrm>
              <a:off x="1344" y="314"/>
              <a:ext cx="966" cy="966"/>
            </a:xfrm>
            <a:prstGeom prst="ellipse">
              <a:avLst/>
            </a:prstGeom>
            <a:noFill/>
            <a:ln w="38100" algn="ctr">
              <a:solidFill>
                <a:srgbClr val="FFFFFF"/>
              </a:solidFill>
              <a:round/>
              <a:headEnd/>
              <a:tailEnd/>
            </a:ln>
            <a:effectLst/>
          </p:spPr>
          <p:txBody>
            <a:bodyPr wrap="none" anchor="ctr"/>
            <a:lstStyle/>
            <a:p>
              <a:endParaRPr lang="en-US"/>
            </a:p>
          </p:txBody>
        </p:sp>
      </p:grpSp>
      <p:pic>
        <p:nvPicPr>
          <p:cNvPr id="36930" name="Picture 66" descr="F:\Pictures\Logo_icon\Logo BK\logo.gif"/>
          <p:cNvPicPr>
            <a:picLocks noChangeAspect="1" noChangeArrowheads="1"/>
          </p:cNvPicPr>
          <p:nvPr userDrawn="1"/>
        </p:nvPicPr>
        <p:blipFill>
          <a:blip r:embed="rId2">
            <a:lum bright="13000"/>
          </a:blip>
          <a:srcRect/>
          <a:stretch>
            <a:fillRect/>
          </a:stretch>
        </p:blipFill>
        <p:spPr bwMode="auto">
          <a:xfrm>
            <a:off x="762000" y="1905000"/>
            <a:ext cx="1820334" cy="1524000"/>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4"/>
          <p:cNvSpPr>
            <a:spLocks noGrp="1" noChangeArrowheads="1"/>
          </p:cNvSpPr>
          <p:nvPr>
            <p:ph type="ftr" sz="quarter" idx="11"/>
          </p:nvPr>
        </p:nvSpPr>
        <p:spPr>
          <a:xfrm>
            <a:off x="762000" y="6477000"/>
            <a:ext cx="2895600" cy="241300"/>
          </a:xfrm>
          <a:ln/>
        </p:spPr>
        <p:txBody>
          <a:bodyPr/>
          <a:lstStyle>
            <a:lvl1pPr algn="ctr">
              <a:defRPr/>
            </a:lvl1pPr>
          </a:lstStyle>
          <a:p>
            <a:pPr algn="l"/>
            <a:r>
              <a:rPr lang="en-US"/>
              <a:t> 3</a:t>
            </a:r>
            <a:endParaRPr lang="en-US" dirty="0"/>
          </a:p>
        </p:txBody>
      </p:sp>
      <p:sp>
        <p:nvSpPr>
          <p:cNvPr id="6" name="Rectangle 55"/>
          <p:cNvSpPr>
            <a:spLocks noGrp="1" noChangeArrowheads="1"/>
          </p:cNvSpPr>
          <p:nvPr>
            <p:ph type="sldNum" sz="quarter" idx="12"/>
          </p:nvPr>
        </p:nvSpPr>
        <p:spPr>
          <a:xfrm>
            <a:off x="8001000" y="6477000"/>
            <a:ext cx="762000" cy="304800"/>
          </a:xfrm>
          <a:ln/>
        </p:spPr>
        <p:txBody>
          <a:bodyPr/>
          <a:lstStyle>
            <a:lvl1pPr algn="ctr">
              <a:defRPr/>
            </a:lvl1pPr>
          </a:lstStyle>
          <a:p>
            <a:fld id="{78CAB7B5-4E21-4084-9BAC-EEC5C9888FB8}"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3063" y="225425"/>
            <a:ext cx="1989137" cy="623411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0888" y="225425"/>
            <a:ext cx="5819775" cy="623411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54"/>
          <p:cNvSpPr>
            <a:spLocks noGrp="1" noChangeArrowheads="1"/>
          </p:cNvSpPr>
          <p:nvPr>
            <p:ph type="ftr" sz="quarter" idx="11"/>
          </p:nvPr>
        </p:nvSpPr>
        <p:spPr>
          <a:xfrm>
            <a:off x="762000" y="6477000"/>
            <a:ext cx="2895600" cy="241300"/>
          </a:xfrm>
          <a:ln/>
        </p:spPr>
        <p:txBody>
          <a:bodyPr/>
          <a:lstStyle>
            <a:lvl1pPr algn="ctr">
              <a:defRPr/>
            </a:lvl1pPr>
          </a:lstStyle>
          <a:p>
            <a:pPr algn="l"/>
            <a:r>
              <a:rPr lang="en-US"/>
              <a:t> 3</a:t>
            </a:r>
            <a:endParaRPr lang="en-US" dirty="0"/>
          </a:p>
        </p:txBody>
      </p:sp>
      <p:sp>
        <p:nvSpPr>
          <p:cNvPr id="6" name="Rectangle 55"/>
          <p:cNvSpPr>
            <a:spLocks noGrp="1" noChangeArrowheads="1"/>
          </p:cNvSpPr>
          <p:nvPr>
            <p:ph type="sldNum" sz="quarter" idx="12"/>
          </p:nvPr>
        </p:nvSpPr>
        <p:spPr>
          <a:xfrm>
            <a:off x="8001000" y="6477000"/>
            <a:ext cx="762000" cy="304800"/>
          </a:xfrm>
          <a:ln/>
        </p:spPr>
        <p:txBody>
          <a:bodyPr/>
          <a:lstStyle>
            <a:lvl1pPr algn="ctr">
              <a:defRPr/>
            </a:lvl1pPr>
          </a:lstStyle>
          <a:p>
            <a:fld id="{C03BDEEA-E714-4A3C-8870-78F624C031CD}"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042988" y="225425"/>
            <a:ext cx="7632700" cy="941388"/>
          </a:xfrm>
        </p:spPr>
        <p:txBody>
          <a:bodyPr/>
          <a:lstStyle/>
          <a:p>
            <a:r>
              <a:rPr lang="en-US"/>
              <a:t>Click to edit Master title style</a:t>
            </a:r>
          </a:p>
        </p:txBody>
      </p:sp>
      <p:sp>
        <p:nvSpPr>
          <p:cNvPr id="3" name="Chart Placeholder 2"/>
          <p:cNvSpPr>
            <a:spLocks noGrp="1"/>
          </p:cNvSpPr>
          <p:nvPr>
            <p:ph type="chart" idx="1"/>
          </p:nvPr>
        </p:nvSpPr>
        <p:spPr>
          <a:xfrm>
            <a:off x="750888" y="1292225"/>
            <a:ext cx="7961312" cy="5167313"/>
          </a:xfrm>
        </p:spPr>
        <p:txBody>
          <a:bodyPr/>
          <a:lstStyle/>
          <a:p>
            <a:pPr lvl="0"/>
            <a:r>
              <a:rPr lang="en-US" noProof="0" dirty="0"/>
              <a:t>Click icon to add chart</a:t>
            </a:r>
          </a:p>
        </p:txBody>
      </p:sp>
      <p:sp>
        <p:nvSpPr>
          <p:cNvPr id="5" name="Rectangle 54"/>
          <p:cNvSpPr>
            <a:spLocks noGrp="1" noChangeArrowheads="1"/>
          </p:cNvSpPr>
          <p:nvPr>
            <p:ph type="ftr" sz="quarter" idx="11"/>
          </p:nvPr>
        </p:nvSpPr>
        <p:spPr>
          <a:xfrm>
            <a:off x="762000" y="6477000"/>
            <a:ext cx="2895600" cy="241300"/>
          </a:xfrm>
          <a:ln/>
        </p:spPr>
        <p:txBody>
          <a:bodyPr/>
          <a:lstStyle>
            <a:lvl1pPr algn="ctr">
              <a:defRPr/>
            </a:lvl1pPr>
          </a:lstStyle>
          <a:p>
            <a:pPr algn="l"/>
            <a:r>
              <a:rPr lang="en-US"/>
              <a:t> 3</a:t>
            </a:r>
            <a:endParaRPr lang="en-US" dirty="0"/>
          </a:p>
        </p:txBody>
      </p:sp>
      <p:sp>
        <p:nvSpPr>
          <p:cNvPr id="6" name="Rectangle 55"/>
          <p:cNvSpPr>
            <a:spLocks noGrp="1" noChangeArrowheads="1"/>
          </p:cNvSpPr>
          <p:nvPr>
            <p:ph type="sldNum" sz="quarter" idx="12"/>
          </p:nvPr>
        </p:nvSpPr>
        <p:spPr>
          <a:xfrm>
            <a:off x="8001000" y="6477000"/>
            <a:ext cx="762000" cy="304800"/>
          </a:xfrm>
          <a:ln/>
        </p:spPr>
        <p:txBody>
          <a:bodyPr/>
          <a:lstStyle>
            <a:lvl1pPr algn="ctr">
              <a:defRPr/>
            </a:lvl1pPr>
          </a:lstStyle>
          <a:p>
            <a:fld id="{EEB1157B-425D-4C97-93B6-EE53D3D210B1}"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042988" y="225425"/>
            <a:ext cx="7632700" cy="941388"/>
          </a:xfrm>
        </p:spPr>
        <p:txBody>
          <a:bodyPr/>
          <a:lstStyle/>
          <a:p>
            <a:r>
              <a:rPr lang="en-US"/>
              <a:t>Click to edit Master title style</a:t>
            </a:r>
          </a:p>
        </p:txBody>
      </p:sp>
      <p:sp>
        <p:nvSpPr>
          <p:cNvPr id="3" name="Table Placeholder 2"/>
          <p:cNvSpPr>
            <a:spLocks noGrp="1"/>
          </p:cNvSpPr>
          <p:nvPr>
            <p:ph type="tbl" idx="1"/>
          </p:nvPr>
        </p:nvSpPr>
        <p:spPr>
          <a:xfrm>
            <a:off x="750888" y="1292225"/>
            <a:ext cx="7961312" cy="5167313"/>
          </a:xfrm>
        </p:spPr>
        <p:txBody>
          <a:bodyPr/>
          <a:lstStyle/>
          <a:p>
            <a:pPr lvl="0"/>
            <a:r>
              <a:rPr lang="en-US" noProof="0"/>
              <a:t>Click icon to add table</a:t>
            </a:r>
          </a:p>
        </p:txBody>
      </p:sp>
      <p:sp>
        <p:nvSpPr>
          <p:cNvPr id="5" name="Rectangle 54"/>
          <p:cNvSpPr>
            <a:spLocks noGrp="1" noChangeArrowheads="1"/>
          </p:cNvSpPr>
          <p:nvPr>
            <p:ph type="ftr" sz="quarter" idx="11"/>
          </p:nvPr>
        </p:nvSpPr>
        <p:spPr>
          <a:xfrm>
            <a:off x="762000" y="6477000"/>
            <a:ext cx="2895600" cy="241300"/>
          </a:xfrm>
          <a:ln/>
        </p:spPr>
        <p:txBody>
          <a:bodyPr/>
          <a:lstStyle>
            <a:lvl1pPr algn="ctr">
              <a:defRPr/>
            </a:lvl1pPr>
          </a:lstStyle>
          <a:p>
            <a:pPr algn="l"/>
            <a:r>
              <a:rPr lang="en-US"/>
              <a:t> 3</a:t>
            </a:r>
            <a:endParaRPr lang="en-US" dirty="0"/>
          </a:p>
        </p:txBody>
      </p:sp>
      <p:sp>
        <p:nvSpPr>
          <p:cNvPr id="6" name="Rectangle 55"/>
          <p:cNvSpPr>
            <a:spLocks noGrp="1" noChangeArrowheads="1"/>
          </p:cNvSpPr>
          <p:nvPr>
            <p:ph type="sldNum" sz="quarter" idx="12"/>
          </p:nvPr>
        </p:nvSpPr>
        <p:spPr>
          <a:xfrm>
            <a:off x="8001000" y="6477000"/>
            <a:ext cx="762000" cy="304800"/>
          </a:xfrm>
          <a:ln/>
        </p:spPr>
        <p:txBody>
          <a:bodyPr/>
          <a:lstStyle>
            <a:lvl1pPr algn="ctr">
              <a:defRPr/>
            </a:lvl1pPr>
          </a:lstStyle>
          <a:p>
            <a:fld id="{64B86B3C-56D7-4EC7-B5DC-4362AED599A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4"/>
          <p:cNvSpPr>
            <a:spLocks noGrp="1" noChangeArrowheads="1"/>
          </p:cNvSpPr>
          <p:nvPr>
            <p:ph type="ftr" sz="quarter" idx="11"/>
          </p:nvPr>
        </p:nvSpPr>
        <p:spPr>
          <a:xfrm>
            <a:off x="762000" y="6477000"/>
            <a:ext cx="5638800" cy="381000"/>
          </a:xfrm>
          <a:ln/>
        </p:spPr>
        <p:txBody>
          <a:bodyPr/>
          <a:lstStyle>
            <a:lvl1pPr>
              <a:defRPr/>
            </a:lvl1pPr>
          </a:lstStyle>
          <a:p>
            <a:pPr algn="l"/>
            <a:r>
              <a:rPr lang="en-US"/>
              <a:t> 3</a:t>
            </a:r>
            <a:endParaRPr lang="en-US" dirty="0"/>
          </a:p>
        </p:txBody>
      </p:sp>
      <p:sp>
        <p:nvSpPr>
          <p:cNvPr id="6" name="Rectangle 55"/>
          <p:cNvSpPr>
            <a:spLocks noGrp="1" noChangeArrowheads="1"/>
          </p:cNvSpPr>
          <p:nvPr>
            <p:ph type="sldNum" sz="quarter" idx="12"/>
          </p:nvPr>
        </p:nvSpPr>
        <p:spPr>
          <a:xfrm>
            <a:off x="8001000" y="6477000"/>
            <a:ext cx="762000" cy="304800"/>
          </a:xfrm>
          <a:ln/>
        </p:spPr>
        <p:txBody>
          <a:bodyPr/>
          <a:lstStyle>
            <a:lvl1pPr algn="ctr">
              <a:defRPr/>
            </a:lvl1pPr>
          </a:lstStyle>
          <a:p>
            <a:fld id="{65E3F9BF-DCA9-4A02-A8CD-D4231B8B7F68}"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Rectangle 54"/>
          <p:cNvSpPr>
            <a:spLocks noGrp="1" noChangeArrowheads="1"/>
          </p:cNvSpPr>
          <p:nvPr>
            <p:ph type="ftr" sz="quarter" idx="11"/>
          </p:nvPr>
        </p:nvSpPr>
        <p:spPr>
          <a:xfrm>
            <a:off x="762000" y="6477000"/>
            <a:ext cx="2895600" cy="241300"/>
          </a:xfrm>
          <a:ln/>
        </p:spPr>
        <p:txBody>
          <a:bodyPr/>
          <a:lstStyle>
            <a:lvl1pPr>
              <a:defRPr/>
            </a:lvl1pPr>
          </a:lstStyle>
          <a:p>
            <a:pPr algn="l"/>
            <a:r>
              <a:rPr lang="en-US"/>
              <a:t> 3</a:t>
            </a:r>
            <a:endParaRPr lang="en-US" dirty="0"/>
          </a:p>
        </p:txBody>
      </p:sp>
      <p:sp>
        <p:nvSpPr>
          <p:cNvPr id="6" name="Rectangle 55"/>
          <p:cNvSpPr>
            <a:spLocks noGrp="1" noChangeArrowheads="1"/>
          </p:cNvSpPr>
          <p:nvPr>
            <p:ph type="sldNum" sz="quarter" idx="12"/>
          </p:nvPr>
        </p:nvSpPr>
        <p:spPr>
          <a:xfrm>
            <a:off x="8001000" y="6477000"/>
            <a:ext cx="762000" cy="304800"/>
          </a:xfrm>
          <a:ln/>
        </p:spPr>
        <p:txBody>
          <a:bodyPr/>
          <a:lstStyle>
            <a:lvl1pPr algn="ctr">
              <a:defRPr/>
            </a:lvl1pPr>
          </a:lstStyle>
          <a:p>
            <a:fld id="{DD8116E8-8A2F-444A-AAC8-9E0F3FE1846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0888" y="1292225"/>
            <a:ext cx="3903662" cy="5167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06950" y="1292225"/>
            <a:ext cx="3905250" cy="5167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4"/>
          <p:cNvSpPr>
            <a:spLocks noGrp="1" noChangeArrowheads="1"/>
          </p:cNvSpPr>
          <p:nvPr>
            <p:ph type="ftr" sz="quarter" idx="11"/>
          </p:nvPr>
        </p:nvSpPr>
        <p:spPr>
          <a:xfrm>
            <a:off x="762000" y="6477000"/>
            <a:ext cx="2895600" cy="241300"/>
          </a:xfrm>
          <a:ln/>
        </p:spPr>
        <p:txBody>
          <a:bodyPr/>
          <a:lstStyle>
            <a:lvl1pPr>
              <a:defRPr/>
            </a:lvl1pPr>
          </a:lstStyle>
          <a:p>
            <a:pPr algn="l"/>
            <a:r>
              <a:rPr lang="en-US"/>
              <a:t> 3</a:t>
            </a:r>
            <a:endParaRPr lang="en-US" dirty="0"/>
          </a:p>
        </p:txBody>
      </p:sp>
      <p:sp>
        <p:nvSpPr>
          <p:cNvPr id="7" name="Rectangle 55"/>
          <p:cNvSpPr>
            <a:spLocks noGrp="1" noChangeArrowheads="1"/>
          </p:cNvSpPr>
          <p:nvPr>
            <p:ph type="sldNum" sz="quarter" idx="12"/>
          </p:nvPr>
        </p:nvSpPr>
        <p:spPr>
          <a:xfrm>
            <a:off x="8001000" y="6477000"/>
            <a:ext cx="762000" cy="304800"/>
          </a:xfrm>
          <a:ln/>
        </p:spPr>
        <p:txBody>
          <a:bodyPr/>
          <a:lstStyle>
            <a:lvl1pPr algn="ctr">
              <a:defRPr/>
            </a:lvl1pPr>
          </a:lstStyle>
          <a:p>
            <a:fld id="{B7B5E93F-049D-4094-AB23-2FB92CE991B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54"/>
          <p:cNvSpPr>
            <a:spLocks noGrp="1" noChangeArrowheads="1"/>
          </p:cNvSpPr>
          <p:nvPr>
            <p:ph type="ftr" sz="quarter" idx="11"/>
          </p:nvPr>
        </p:nvSpPr>
        <p:spPr>
          <a:xfrm>
            <a:off x="762000" y="6477000"/>
            <a:ext cx="2895600" cy="241300"/>
          </a:xfrm>
          <a:ln/>
        </p:spPr>
        <p:txBody>
          <a:bodyPr/>
          <a:lstStyle>
            <a:lvl1pPr>
              <a:defRPr/>
            </a:lvl1pPr>
          </a:lstStyle>
          <a:p>
            <a:pPr algn="l"/>
            <a:r>
              <a:rPr lang="en-US"/>
              <a:t> 3</a:t>
            </a:r>
            <a:endParaRPr lang="en-US" dirty="0"/>
          </a:p>
        </p:txBody>
      </p:sp>
      <p:sp>
        <p:nvSpPr>
          <p:cNvPr id="9" name="Rectangle 55"/>
          <p:cNvSpPr>
            <a:spLocks noGrp="1" noChangeArrowheads="1"/>
          </p:cNvSpPr>
          <p:nvPr>
            <p:ph type="sldNum" sz="quarter" idx="12"/>
          </p:nvPr>
        </p:nvSpPr>
        <p:spPr>
          <a:xfrm>
            <a:off x="8001000" y="6477000"/>
            <a:ext cx="762000" cy="304800"/>
          </a:xfrm>
          <a:ln/>
        </p:spPr>
        <p:txBody>
          <a:bodyPr/>
          <a:lstStyle>
            <a:lvl1pPr algn="ctr">
              <a:defRPr/>
            </a:lvl1pPr>
          </a:lstStyle>
          <a:p>
            <a:fld id="{B3E4D3E4-1699-4D42-9CA3-75C9D72F4DA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Rectangle 54"/>
          <p:cNvSpPr>
            <a:spLocks noGrp="1" noChangeArrowheads="1"/>
          </p:cNvSpPr>
          <p:nvPr>
            <p:ph type="ftr" sz="quarter" idx="11"/>
          </p:nvPr>
        </p:nvSpPr>
        <p:spPr>
          <a:xfrm>
            <a:off x="762000" y="6477000"/>
            <a:ext cx="6172200" cy="381000"/>
          </a:xfrm>
          <a:ln/>
        </p:spPr>
        <p:txBody>
          <a:bodyPr/>
          <a:lstStyle>
            <a:lvl1pPr>
              <a:defRPr/>
            </a:lvl1pPr>
          </a:lstStyle>
          <a:p>
            <a:pPr algn="l"/>
            <a:r>
              <a:rPr lang="en-US"/>
              <a:t> 3</a:t>
            </a:r>
            <a:endParaRPr lang="en-US" dirty="0"/>
          </a:p>
        </p:txBody>
      </p:sp>
      <p:sp>
        <p:nvSpPr>
          <p:cNvPr id="5" name="Rectangle 55"/>
          <p:cNvSpPr>
            <a:spLocks noGrp="1" noChangeArrowheads="1"/>
          </p:cNvSpPr>
          <p:nvPr>
            <p:ph type="sldNum" sz="quarter" idx="12"/>
          </p:nvPr>
        </p:nvSpPr>
        <p:spPr>
          <a:xfrm>
            <a:off x="8001000" y="6477000"/>
            <a:ext cx="762000" cy="304800"/>
          </a:xfrm>
          <a:ln/>
        </p:spPr>
        <p:txBody>
          <a:bodyPr/>
          <a:lstStyle>
            <a:lvl1pPr algn="ctr">
              <a:defRPr/>
            </a:lvl1pPr>
          </a:lstStyle>
          <a:p>
            <a:fld id="{D0B18A31-8E3D-4ED3-845E-CD531092425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54"/>
          <p:cNvSpPr>
            <a:spLocks noGrp="1" noChangeArrowheads="1"/>
          </p:cNvSpPr>
          <p:nvPr>
            <p:ph type="ftr" sz="quarter" idx="11"/>
          </p:nvPr>
        </p:nvSpPr>
        <p:spPr>
          <a:xfrm>
            <a:off x="762000" y="6477000"/>
            <a:ext cx="5943600" cy="381000"/>
          </a:xfrm>
          <a:ln/>
        </p:spPr>
        <p:txBody>
          <a:bodyPr/>
          <a:lstStyle>
            <a:lvl1pPr algn="l">
              <a:defRPr/>
            </a:lvl1pPr>
          </a:lstStyle>
          <a:p>
            <a:r>
              <a:rPr lang="en-US"/>
              <a:t> 3</a:t>
            </a:r>
            <a:endParaRPr lang="en-US" dirty="0"/>
          </a:p>
        </p:txBody>
      </p:sp>
      <p:sp>
        <p:nvSpPr>
          <p:cNvPr id="4" name="Rectangle 55"/>
          <p:cNvSpPr>
            <a:spLocks noGrp="1" noChangeArrowheads="1"/>
          </p:cNvSpPr>
          <p:nvPr>
            <p:ph type="sldNum" sz="quarter" idx="12"/>
          </p:nvPr>
        </p:nvSpPr>
        <p:spPr>
          <a:xfrm>
            <a:off x="8001000" y="6477000"/>
            <a:ext cx="762000" cy="304800"/>
          </a:xfrm>
          <a:ln/>
        </p:spPr>
        <p:txBody>
          <a:bodyPr/>
          <a:lstStyle>
            <a:lvl1pPr algn="ctr">
              <a:defRPr/>
            </a:lvl1pPr>
          </a:lstStyle>
          <a:p>
            <a:fld id="{22B8C04B-C8E3-43CD-BBE7-41455D1E9E9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Rectangle 54"/>
          <p:cNvSpPr>
            <a:spLocks noGrp="1" noChangeArrowheads="1"/>
          </p:cNvSpPr>
          <p:nvPr>
            <p:ph type="ftr" sz="quarter" idx="11"/>
          </p:nvPr>
        </p:nvSpPr>
        <p:spPr>
          <a:xfrm>
            <a:off x="762000" y="6477000"/>
            <a:ext cx="2895600" cy="241300"/>
          </a:xfrm>
          <a:ln/>
        </p:spPr>
        <p:txBody>
          <a:bodyPr/>
          <a:lstStyle>
            <a:lvl1pPr algn="ctr">
              <a:defRPr/>
            </a:lvl1pPr>
          </a:lstStyle>
          <a:p>
            <a:pPr algn="l"/>
            <a:r>
              <a:rPr lang="en-US"/>
              <a:t> 3</a:t>
            </a:r>
            <a:endParaRPr lang="en-US" dirty="0"/>
          </a:p>
        </p:txBody>
      </p:sp>
      <p:sp>
        <p:nvSpPr>
          <p:cNvPr id="7" name="Rectangle 55"/>
          <p:cNvSpPr>
            <a:spLocks noGrp="1" noChangeArrowheads="1"/>
          </p:cNvSpPr>
          <p:nvPr>
            <p:ph type="sldNum" sz="quarter" idx="12"/>
          </p:nvPr>
        </p:nvSpPr>
        <p:spPr>
          <a:xfrm>
            <a:off x="8001000" y="6477000"/>
            <a:ext cx="762000" cy="304800"/>
          </a:xfrm>
          <a:ln/>
        </p:spPr>
        <p:txBody>
          <a:bodyPr/>
          <a:lstStyle>
            <a:lvl1pPr algn="ctr">
              <a:defRPr/>
            </a:lvl1pPr>
          </a:lstStyle>
          <a:p>
            <a:fld id="{CE5FAD4B-0A3D-46DC-A317-4F033F367C8A}"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Rectangle 54"/>
          <p:cNvSpPr>
            <a:spLocks noGrp="1" noChangeArrowheads="1"/>
          </p:cNvSpPr>
          <p:nvPr>
            <p:ph type="ftr" sz="quarter" idx="11"/>
          </p:nvPr>
        </p:nvSpPr>
        <p:spPr>
          <a:xfrm>
            <a:off x="762000" y="6477000"/>
            <a:ext cx="2895600" cy="241300"/>
          </a:xfrm>
          <a:ln/>
        </p:spPr>
        <p:txBody>
          <a:bodyPr/>
          <a:lstStyle>
            <a:lvl1pPr algn="ctr">
              <a:defRPr/>
            </a:lvl1pPr>
          </a:lstStyle>
          <a:p>
            <a:pPr algn="l"/>
            <a:r>
              <a:rPr lang="en-US"/>
              <a:t> 3</a:t>
            </a:r>
            <a:endParaRPr lang="en-US" dirty="0"/>
          </a:p>
        </p:txBody>
      </p:sp>
      <p:sp>
        <p:nvSpPr>
          <p:cNvPr id="7" name="Rectangle 55"/>
          <p:cNvSpPr>
            <a:spLocks noGrp="1" noChangeArrowheads="1"/>
          </p:cNvSpPr>
          <p:nvPr>
            <p:ph type="sldNum" sz="quarter" idx="12"/>
          </p:nvPr>
        </p:nvSpPr>
        <p:spPr>
          <a:xfrm>
            <a:off x="8001000" y="6477000"/>
            <a:ext cx="762000" cy="304800"/>
          </a:xfrm>
          <a:ln/>
        </p:spPr>
        <p:txBody>
          <a:bodyPr/>
          <a:lstStyle>
            <a:lvl1pPr algn="ctr">
              <a:defRPr/>
            </a:lvl1pPr>
          </a:lstStyle>
          <a:p>
            <a:fld id="{3E217D18-48F9-4666-A2E8-692F963FFF1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gi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3103" name="Group 31"/>
          <p:cNvGrpSpPr>
            <a:grpSpLocks/>
          </p:cNvGrpSpPr>
          <p:nvPr/>
        </p:nvGrpSpPr>
        <p:grpSpPr bwMode="auto">
          <a:xfrm>
            <a:off x="38100" y="0"/>
            <a:ext cx="547688" cy="6858000"/>
            <a:chOff x="24" y="0"/>
            <a:chExt cx="345" cy="4320"/>
          </a:xfrm>
        </p:grpSpPr>
        <p:sp>
          <p:nvSpPr>
            <p:cNvPr id="3104" name="Rectangle 32"/>
            <p:cNvSpPr>
              <a:spLocks noChangeArrowheads="1"/>
            </p:cNvSpPr>
            <p:nvPr userDrawn="1"/>
          </p:nvSpPr>
          <p:spPr bwMode="gray">
            <a:xfrm>
              <a:off x="222" y="0"/>
              <a:ext cx="112" cy="4320"/>
            </a:xfrm>
            <a:prstGeom prst="rect">
              <a:avLst/>
            </a:prstGeom>
            <a:gradFill rotWithShape="1">
              <a:gsLst>
                <a:gs pos="0">
                  <a:schemeClr val="tx2">
                    <a:gamma/>
                    <a:tint val="25490"/>
                    <a:invGamma/>
                  </a:schemeClr>
                </a:gs>
                <a:gs pos="100000">
                  <a:schemeClr val="tx2">
                    <a:alpha val="8000"/>
                  </a:schemeClr>
                </a:gs>
              </a:gsLst>
              <a:lin ang="5400000" scaled="1"/>
            </a:gradFill>
            <a:ln w="28575" algn="ctr">
              <a:noFill/>
              <a:miter lim="800000"/>
              <a:headEnd/>
              <a:tailEnd/>
            </a:ln>
            <a:effectLst/>
          </p:spPr>
          <p:txBody>
            <a:bodyPr wrap="none" anchor="ctr"/>
            <a:lstStyle/>
            <a:p>
              <a:endParaRPr lang="en-US"/>
            </a:p>
          </p:txBody>
        </p:sp>
        <p:sp>
          <p:nvSpPr>
            <p:cNvPr id="3105" name="Rectangle 33"/>
            <p:cNvSpPr>
              <a:spLocks noChangeArrowheads="1"/>
            </p:cNvSpPr>
            <p:nvPr userDrawn="1"/>
          </p:nvSpPr>
          <p:spPr bwMode="gray">
            <a:xfrm>
              <a:off x="24" y="0"/>
              <a:ext cx="98" cy="4320"/>
            </a:xfrm>
            <a:prstGeom prst="rect">
              <a:avLst/>
            </a:prstGeom>
            <a:gradFill rotWithShape="1">
              <a:gsLst>
                <a:gs pos="0">
                  <a:schemeClr val="tx2">
                    <a:alpha val="50000"/>
                  </a:schemeClr>
                </a:gs>
                <a:gs pos="50000">
                  <a:schemeClr val="tx2">
                    <a:gamma/>
                    <a:tint val="93725"/>
                    <a:invGamma/>
                  </a:schemeClr>
                </a:gs>
                <a:gs pos="100000">
                  <a:schemeClr val="tx2">
                    <a:alpha val="50000"/>
                  </a:schemeClr>
                </a:gs>
              </a:gsLst>
              <a:lin ang="5400000" scaled="1"/>
            </a:gradFill>
            <a:ln w="28575" algn="ctr">
              <a:noFill/>
              <a:miter lim="800000"/>
              <a:headEnd/>
              <a:tailEnd/>
            </a:ln>
            <a:effectLst/>
          </p:spPr>
          <p:txBody>
            <a:bodyPr wrap="none" anchor="ctr"/>
            <a:lstStyle/>
            <a:p>
              <a:endParaRPr lang="en-US"/>
            </a:p>
          </p:txBody>
        </p:sp>
        <p:sp>
          <p:nvSpPr>
            <p:cNvPr id="3106" name="Rectangle 34"/>
            <p:cNvSpPr>
              <a:spLocks noChangeArrowheads="1"/>
            </p:cNvSpPr>
            <p:nvPr userDrawn="1"/>
          </p:nvSpPr>
          <p:spPr bwMode="gray">
            <a:xfrm>
              <a:off x="223" y="0"/>
              <a:ext cx="15" cy="4320"/>
            </a:xfrm>
            <a:prstGeom prst="rect">
              <a:avLst/>
            </a:prstGeom>
            <a:solidFill>
              <a:schemeClr val="tx2">
                <a:alpha val="20000"/>
              </a:schemeClr>
            </a:solidFill>
            <a:ln w="28575" algn="ctr">
              <a:noFill/>
              <a:miter lim="800000"/>
              <a:headEnd/>
              <a:tailEnd/>
            </a:ln>
            <a:effectLst/>
          </p:spPr>
          <p:txBody>
            <a:bodyPr wrap="none" anchor="ctr"/>
            <a:lstStyle/>
            <a:p>
              <a:endParaRPr lang="en-US"/>
            </a:p>
          </p:txBody>
        </p:sp>
        <p:sp>
          <p:nvSpPr>
            <p:cNvPr id="3107" name="Rectangle 35"/>
            <p:cNvSpPr>
              <a:spLocks noChangeArrowheads="1"/>
            </p:cNvSpPr>
            <p:nvPr userDrawn="1"/>
          </p:nvSpPr>
          <p:spPr bwMode="gray">
            <a:xfrm>
              <a:off x="194" y="0"/>
              <a:ext cx="14" cy="4320"/>
            </a:xfrm>
            <a:prstGeom prst="rect">
              <a:avLst/>
            </a:prstGeom>
            <a:solidFill>
              <a:schemeClr val="tx2">
                <a:alpha val="39999"/>
              </a:schemeClr>
            </a:solidFill>
            <a:ln w="28575" algn="ctr">
              <a:noFill/>
              <a:miter lim="800000"/>
              <a:headEnd/>
              <a:tailEnd/>
            </a:ln>
            <a:effectLst/>
          </p:spPr>
          <p:txBody>
            <a:bodyPr wrap="none" anchor="ctr"/>
            <a:lstStyle/>
            <a:p>
              <a:endParaRPr lang="en-US"/>
            </a:p>
          </p:txBody>
        </p:sp>
        <p:sp>
          <p:nvSpPr>
            <p:cNvPr id="3108" name="Rectangle 36"/>
            <p:cNvSpPr>
              <a:spLocks noChangeArrowheads="1"/>
            </p:cNvSpPr>
            <p:nvPr userDrawn="1"/>
          </p:nvSpPr>
          <p:spPr bwMode="gray">
            <a:xfrm>
              <a:off x="166" y="0"/>
              <a:ext cx="50" cy="4320"/>
            </a:xfrm>
            <a:prstGeom prst="rect">
              <a:avLst/>
            </a:prstGeom>
            <a:gradFill rotWithShape="1">
              <a:gsLst>
                <a:gs pos="0">
                  <a:schemeClr val="tx2">
                    <a:gamma/>
                    <a:tint val="34902"/>
                    <a:invGamma/>
                    <a:alpha val="39999"/>
                  </a:schemeClr>
                </a:gs>
                <a:gs pos="50000">
                  <a:schemeClr val="tx2">
                    <a:alpha val="39999"/>
                  </a:schemeClr>
                </a:gs>
                <a:gs pos="100000">
                  <a:schemeClr val="tx2">
                    <a:gamma/>
                    <a:tint val="34902"/>
                    <a:invGamma/>
                    <a:alpha val="39999"/>
                  </a:schemeClr>
                </a:gs>
              </a:gsLst>
              <a:lin ang="5400000" scaled="1"/>
            </a:gradFill>
            <a:ln w="28575" algn="ctr">
              <a:noFill/>
              <a:miter lim="800000"/>
              <a:headEnd/>
              <a:tailEnd/>
            </a:ln>
            <a:effectLst/>
          </p:spPr>
          <p:txBody>
            <a:bodyPr wrap="none" anchor="ctr"/>
            <a:lstStyle/>
            <a:p>
              <a:endParaRPr lang="en-US"/>
            </a:p>
          </p:txBody>
        </p:sp>
        <p:sp>
          <p:nvSpPr>
            <p:cNvPr id="3109" name="Line 37"/>
            <p:cNvSpPr>
              <a:spLocks noChangeShapeType="1"/>
            </p:cNvSpPr>
            <p:nvPr userDrawn="1"/>
          </p:nvSpPr>
          <p:spPr bwMode="auto">
            <a:xfrm>
              <a:off x="369" y="0"/>
              <a:ext cx="0" cy="4320"/>
            </a:xfrm>
            <a:prstGeom prst="line">
              <a:avLst/>
            </a:prstGeom>
            <a:noFill/>
            <a:ln w="6350">
              <a:solidFill>
                <a:schemeClr val="tx2">
                  <a:alpha val="30000"/>
                </a:schemeClr>
              </a:solidFill>
              <a:round/>
              <a:headEnd/>
              <a:tailEnd/>
            </a:ln>
            <a:effectLst/>
          </p:spPr>
          <p:txBody>
            <a:bodyPr wrap="none" anchor="ctr"/>
            <a:lstStyle/>
            <a:p>
              <a:endParaRPr lang="en-US"/>
            </a:p>
          </p:txBody>
        </p:sp>
        <p:sp>
          <p:nvSpPr>
            <p:cNvPr id="3110" name="Rectangle 38"/>
            <p:cNvSpPr>
              <a:spLocks noChangeArrowheads="1"/>
            </p:cNvSpPr>
            <p:nvPr userDrawn="1"/>
          </p:nvSpPr>
          <p:spPr bwMode="gray">
            <a:xfrm>
              <a:off x="141" y="0"/>
              <a:ext cx="14" cy="4320"/>
            </a:xfrm>
            <a:prstGeom prst="rect">
              <a:avLst/>
            </a:prstGeom>
            <a:solidFill>
              <a:schemeClr val="tx2">
                <a:alpha val="20000"/>
              </a:schemeClr>
            </a:solidFill>
            <a:ln w="28575" algn="ctr">
              <a:noFill/>
              <a:miter lim="800000"/>
              <a:headEnd/>
              <a:tailEnd/>
            </a:ln>
            <a:effectLst/>
          </p:spPr>
          <p:txBody>
            <a:bodyPr wrap="none" anchor="ctr"/>
            <a:lstStyle/>
            <a:p>
              <a:endParaRPr lang="en-US"/>
            </a:p>
          </p:txBody>
        </p:sp>
        <p:sp>
          <p:nvSpPr>
            <p:cNvPr id="3111" name="Rectangle 39"/>
            <p:cNvSpPr>
              <a:spLocks noChangeArrowheads="1"/>
            </p:cNvSpPr>
            <p:nvPr userDrawn="1"/>
          </p:nvSpPr>
          <p:spPr bwMode="gray">
            <a:xfrm>
              <a:off x="84" y="0"/>
              <a:ext cx="50" cy="4320"/>
            </a:xfrm>
            <a:prstGeom prst="rect">
              <a:avLst/>
            </a:prstGeom>
            <a:solidFill>
              <a:schemeClr val="tx2">
                <a:alpha val="10001"/>
              </a:schemeClr>
            </a:solidFill>
            <a:ln w="28575" algn="ctr">
              <a:noFill/>
              <a:miter lim="800000"/>
              <a:headEnd/>
              <a:tailEnd/>
            </a:ln>
            <a:effectLst/>
          </p:spPr>
          <p:txBody>
            <a:bodyPr wrap="none" anchor="ctr"/>
            <a:lstStyle/>
            <a:p>
              <a:endParaRPr lang="en-US"/>
            </a:p>
          </p:txBody>
        </p:sp>
        <p:sp>
          <p:nvSpPr>
            <p:cNvPr id="3112" name="Line 40"/>
            <p:cNvSpPr>
              <a:spLocks noChangeShapeType="1"/>
            </p:cNvSpPr>
            <p:nvPr userDrawn="1"/>
          </p:nvSpPr>
          <p:spPr bwMode="auto">
            <a:xfrm>
              <a:off x="313" y="0"/>
              <a:ext cx="0" cy="4320"/>
            </a:xfrm>
            <a:prstGeom prst="line">
              <a:avLst/>
            </a:prstGeom>
            <a:noFill/>
            <a:ln w="6350">
              <a:solidFill>
                <a:schemeClr val="tx2">
                  <a:alpha val="30000"/>
                </a:schemeClr>
              </a:solidFill>
              <a:round/>
              <a:headEnd/>
              <a:tailEnd/>
            </a:ln>
            <a:effectLst/>
          </p:spPr>
          <p:txBody>
            <a:bodyPr wrap="none" anchor="ctr"/>
            <a:lstStyle/>
            <a:p>
              <a:endParaRPr lang="en-US"/>
            </a:p>
          </p:txBody>
        </p:sp>
        <p:sp>
          <p:nvSpPr>
            <p:cNvPr id="3113" name="Line 41"/>
            <p:cNvSpPr>
              <a:spLocks noChangeShapeType="1"/>
            </p:cNvSpPr>
            <p:nvPr userDrawn="1"/>
          </p:nvSpPr>
          <p:spPr bwMode="auto">
            <a:xfrm>
              <a:off x="60" y="0"/>
              <a:ext cx="0" cy="4320"/>
            </a:xfrm>
            <a:prstGeom prst="line">
              <a:avLst/>
            </a:prstGeom>
            <a:noFill/>
            <a:ln w="12700">
              <a:solidFill>
                <a:srgbClr val="FFFFFF">
                  <a:alpha val="60001"/>
                </a:srgbClr>
              </a:solidFill>
              <a:round/>
              <a:headEnd/>
              <a:tailEnd/>
            </a:ln>
            <a:effectLst/>
          </p:spPr>
          <p:txBody>
            <a:bodyPr wrap="none" anchor="ctr"/>
            <a:lstStyle/>
            <a:p>
              <a:endParaRPr lang="en-US"/>
            </a:p>
          </p:txBody>
        </p:sp>
      </p:grpSp>
      <p:sp>
        <p:nvSpPr>
          <p:cNvPr id="3114" name="AutoShape 42"/>
          <p:cNvSpPr>
            <a:spLocks noChangeArrowheads="1"/>
          </p:cNvSpPr>
          <p:nvPr/>
        </p:nvSpPr>
        <p:spPr bwMode="auto">
          <a:xfrm flipV="1">
            <a:off x="215900" y="-603250"/>
            <a:ext cx="2514600" cy="2514600"/>
          </a:xfrm>
          <a:custGeom>
            <a:avLst/>
            <a:gdLst>
              <a:gd name="G0" fmla="+- 8755 0 0"/>
              <a:gd name="G1" fmla="+- 8872226 0 0"/>
              <a:gd name="G2" fmla="+- 0 0 8872226"/>
              <a:gd name="T0" fmla="*/ 0 256 1"/>
              <a:gd name="T1" fmla="*/ 180 256 1"/>
              <a:gd name="G3" fmla="+- 8872226 T0 T1"/>
              <a:gd name="T2" fmla="*/ 0 256 1"/>
              <a:gd name="T3" fmla="*/ 90 256 1"/>
              <a:gd name="G4" fmla="+- 8872226 T2 T3"/>
              <a:gd name="G5" fmla="*/ G4 2 1"/>
              <a:gd name="T4" fmla="*/ 90 256 1"/>
              <a:gd name="T5" fmla="*/ 0 256 1"/>
              <a:gd name="G6" fmla="+- 8872226 T4 T5"/>
              <a:gd name="G7" fmla="*/ G6 2 1"/>
              <a:gd name="G8" fmla="abs 8872226"/>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8755"/>
              <a:gd name="G18" fmla="*/ 8755 1 2"/>
              <a:gd name="G19" fmla="+- G18 5400 0"/>
              <a:gd name="G20" fmla="cos G19 8872226"/>
              <a:gd name="G21" fmla="sin G19 8872226"/>
              <a:gd name="G22" fmla="+- G20 10800 0"/>
              <a:gd name="G23" fmla="+- G21 10800 0"/>
              <a:gd name="G24" fmla="+- 10800 0 G20"/>
              <a:gd name="G25" fmla="+- 8755 10800 0"/>
              <a:gd name="G26" fmla="?: G9 G17 G25"/>
              <a:gd name="G27" fmla="?: G9 0 21600"/>
              <a:gd name="G28" fmla="cos 10800 8872226"/>
              <a:gd name="G29" fmla="sin 10800 8872226"/>
              <a:gd name="G30" fmla="sin 8755 8872226"/>
              <a:gd name="G31" fmla="+- G28 10800 0"/>
              <a:gd name="G32" fmla="+- G29 10800 0"/>
              <a:gd name="G33" fmla="+- G30 10800 0"/>
              <a:gd name="G34" fmla="?: G4 0 G31"/>
              <a:gd name="G35" fmla="?: 8872226 G34 0"/>
              <a:gd name="G36" fmla="?: G6 G35 G31"/>
              <a:gd name="G37" fmla="+- 21600 0 G36"/>
              <a:gd name="G38" fmla="?: G4 0 G33"/>
              <a:gd name="G39" fmla="?: 8872226 G38 G32"/>
              <a:gd name="G40" fmla="?: G6 G39 0"/>
              <a:gd name="G41" fmla="?: G4 G32 21600"/>
              <a:gd name="G42" fmla="?: G6 G41 G33"/>
              <a:gd name="T12" fmla="*/ 10800 w 21600"/>
              <a:gd name="T13" fmla="*/ 0 h 21600"/>
              <a:gd name="T14" fmla="*/ 3840 w 21600"/>
              <a:gd name="T15" fmla="*/ 17668 h 21600"/>
              <a:gd name="T16" fmla="*/ 10800 w 21600"/>
              <a:gd name="T17" fmla="*/ 2045 h 21600"/>
              <a:gd name="T18" fmla="*/ 17760 w 21600"/>
              <a:gd name="T19" fmla="*/ 1766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4568" y="16949"/>
                </a:moveTo>
                <a:cubicBezTo>
                  <a:pt x="2951" y="15311"/>
                  <a:pt x="2045" y="13101"/>
                  <a:pt x="2045" y="10800"/>
                </a:cubicBezTo>
                <a:cubicBezTo>
                  <a:pt x="2045" y="5964"/>
                  <a:pt x="5964" y="2045"/>
                  <a:pt x="10800" y="2045"/>
                </a:cubicBezTo>
                <a:cubicBezTo>
                  <a:pt x="15635" y="2045"/>
                  <a:pt x="19555" y="5964"/>
                  <a:pt x="19555" y="10800"/>
                </a:cubicBezTo>
                <a:cubicBezTo>
                  <a:pt x="19555" y="13101"/>
                  <a:pt x="18648" y="15311"/>
                  <a:pt x="17031" y="16949"/>
                </a:cubicBezTo>
                <a:lnTo>
                  <a:pt x="18487" y="18386"/>
                </a:lnTo>
                <a:cubicBezTo>
                  <a:pt x="20481" y="16364"/>
                  <a:pt x="21600" y="13639"/>
                  <a:pt x="21600" y="10800"/>
                </a:cubicBezTo>
                <a:cubicBezTo>
                  <a:pt x="21600" y="4835"/>
                  <a:pt x="16764" y="0"/>
                  <a:pt x="10800" y="0"/>
                </a:cubicBezTo>
                <a:cubicBezTo>
                  <a:pt x="4835" y="0"/>
                  <a:pt x="0" y="4835"/>
                  <a:pt x="0" y="10800"/>
                </a:cubicBezTo>
                <a:cubicBezTo>
                  <a:pt x="-1" y="13639"/>
                  <a:pt x="1118" y="16364"/>
                  <a:pt x="3112" y="18386"/>
                </a:cubicBezTo>
                <a:close/>
              </a:path>
            </a:pathLst>
          </a:custGeom>
          <a:solidFill>
            <a:schemeClr val="accent2">
              <a:alpha val="10001"/>
            </a:schemeClr>
          </a:solidFill>
          <a:ln w="38100" algn="ctr">
            <a:noFill/>
            <a:miter lim="800000"/>
            <a:headEnd/>
            <a:tailEnd/>
          </a:ln>
          <a:effectLst/>
        </p:spPr>
        <p:txBody>
          <a:bodyPr wrap="none" anchor="ctr"/>
          <a:lstStyle/>
          <a:p>
            <a:endParaRPr lang="en-US"/>
          </a:p>
        </p:txBody>
      </p:sp>
      <p:grpSp>
        <p:nvGrpSpPr>
          <p:cNvPr id="3115" name="Group 43"/>
          <p:cNvGrpSpPr>
            <a:grpSpLocks/>
          </p:cNvGrpSpPr>
          <p:nvPr/>
        </p:nvGrpSpPr>
        <p:grpSpPr bwMode="auto">
          <a:xfrm>
            <a:off x="8043863" y="0"/>
            <a:ext cx="1079500" cy="6858000"/>
            <a:chOff x="5067" y="0"/>
            <a:chExt cx="680" cy="4320"/>
          </a:xfrm>
        </p:grpSpPr>
        <p:sp>
          <p:nvSpPr>
            <p:cNvPr id="3116" name="Rectangle 44"/>
            <p:cNvSpPr>
              <a:spLocks noChangeArrowheads="1"/>
            </p:cNvSpPr>
            <p:nvPr userDrawn="1"/>
          </p:nvSpPr>
          <p:spPr bwMode="auto">
            <a:xfrm>
              <a:off x="5067" y="0"/>
              <a:ext cx="611" cy="4320"/>
            </a:xfrm>
            <a:prstGeom prst="rect">
              <a:avLst/>
            </a:prstGeom>
            <a:gradFill rotWithShape="1">
              <a:gsLst>
                <a:gs pos="0">
                  <a:schemeClr val="accent2">
                    <a:gamma/>
                    <a:tint val="0"/>
                    <a:invGamma/>
                    <a:alpha val="10001"/>
                  </a:schemeClr>
                </a:gs>
                <a:gs pos="100000">
                  <a:schemeClr val="accent2">
                    <a:alpha val="13000"/>
                  </a:schemeClr>
                </a:gs>
              </a:gsLst>
              <a:lin ang="0" scaled="1"/>
            </a:gradFill>
            <a:ln w="28575" algn="ctr">
              <a:noFill/>
              <a:miter lim="800000"/>
              <a:headEnd/>
              <a:tailEnd/>
            </a:ln>
            <a:effectLst/>
          </p:spPr>
          <p:txBody>
            <a:bodyPr wrap="none" anchor="ctr"/>
            <a:lstStyle/>
            <a:p>
              <a:endParaRPr lang="en-US"/>
            </a:p>
          </p:txBody>
        </p:sp>
        <p:sp>
          <p:nvSpPr>
            <p:cNvPr id="3117" name="Rectangle 45"/>
            <p:cNvSpPr>
              <a:spLocks noChangeArrowheads="1"/>
            </p:cNvSpPr>
            <p:nvPr userDrawn="1"/>
          </p:nvSpPr>
          <p:spPr bwMode="gray">
            <a:xfrm>
              <a:off x="5716" y="0"/>
              <a:ext cx="31" cy="4320"/>
            </a:xfrm>
            <a:prstGeom prst="rect">
              <a:avLst/>
            </a:prstGeom>
            <a:solidFill>
              <a:schemeClr val="accent2">
                <a:alpha val="30000"/>
              </a:schemeClr>
            </a:solidFill>
            <a:ln w="28575" algn="ctr">
              <a:noFill/>
              <a:miter lim="800000"/>
              <a:headEnd/>
              <a:tailEnd/>
            </a:ln>
            <a:effectLst/>
          </p:spPr>
          <p:txBody>
            <a:bodyPr wrap="none" anchor="ctr"/>
            <a:lstStyle/>
            <a:p>
              <a:endParaRPr lang="en-US"/>
            </a:p>
          </p:txBody>
        </p:sp>
        <p:sp>
          <p:nvSpPr>
            <p:cNvPr id="3118" name="Rectangle 46"/>
            <p:cNvSpPr>
              <a:spLocks noChangeArrowheads="1"/>
            </p:cNvSpPr>
            <p:nvPr userDrawn="1"/>
          </p:nvSpPr>
          <p:spPr bwMode="gray">
            <a:xfrm>
              <a:off x="5682" y="0"/>
              <a:ext cx="19" cy="4320"/>
            </a:xfrm>
            <a:prstGeom prst="rect">
              <a:avLst/>
            </a:prstGeom>
            <a:solidFill>
              <a:schemeClr val="accent2">
                <a:alpha val="20000"/>
              </a:schemeClr>
            </a:solidFill>
            <a:ln w="28575" algn="ctr">
              <a:noFill/>
              <a:miter lim="800000"/>
              <a:headEnd/>
              <a:tailEnd/>
            </a:ln>
            <a:effectLst/>
          </p:spPr>
          <p:txBody>
            <a:bodyPr wrap="none" anchor="ctr"/>
            <a:lstStyle/>
            <a:p>
              <a:endParaRPr lang="en-US"/>
            </a:p>
          </p:txBody>
        </p:sp>
      </p:grpSp>
      <p:grpSp>
        <p:nvGrpSpPr>
          <p:cNvPr id="3119" name="Group 47"/>
          <p:cNvGrpSpPr>
            <a:grpSpLocks/>
          </p:cNvGrpSpPr>
          <p:nvPr/>
        </p:nvGrpSpPr>
        <p:grpSpPr bwMode="auto">
          <a:xfrm>
            <a:off x="242888" y="365125"/>
            <a:ext cx="698500" cy="698500"/>
            <a:chOff x="242" y="2228"/>
            <a:chExt cx="840" cy="840"/>
          </a:xfrm>
        </p:grpSpPr>
        <p:sp>
          <p:nvSpPr>
            <p:cNvPr id="3120" name="Oval 48"/>
            <p:cNvSpPr>
              <a:spLocks noChangeArrowheads="1"/>
            </p:cNvSpPr>
            <p:nvPr/>
          </p:nvSpPr>
          <p:spPr bwMode="gray">
            <a:xfrm>
              <a:off x="242" y="2228"/>
              <a:ext cx="840" cy="840"/>
            </a:xfrm>
            <a:prstGeom prst="ellipse">
              <a:avLst/>
            </a:prstGeom>
            <a:solidFill>
              <a:schemeClr val="tx2">
                <a:alpha val="14999"/>
              </a:schemeClr>
            </a:solidFill>
            <a:ln w="38100" algn="ctr">
              <a:noFill/>
              <a:round/>
              <a:headEnd/>
              <a:tailEnd/>
            </a:ln>
            <a:effectLst/>
          </p:spPr>
          <p:txBody>
            <a:bodyPr wrap="none" anchor="ctr"/>
            <a:lstStyle/>
            <a:p>
              <a:endParaRPr lang="en-US"/>
            </a:p>
          </p:txBody>
        </p:sp>
        <p:sp>
          <p:nvSpPr>
            <p:cNvPr id="3121" name="Oval 49"/>
            <p:cNvSpPr>
              <a:spLocks noChangeArrowheads="1"/>
            </p:cNvSpPr>
            <p:nvPr/>
          </p:nvSpPr>
          <p:spPr bwMode="gray">
            <a:xfrm>
              <a:off x="355" y="2341"/>
              <a:ext cx="615" cy="615"/>
            </a:xfrm>
            <a:prstGeom prst="ellipse">
              <a:avLst/>
            </a:prstGeom>
            <a:solidFill>
              <a:srgbClr val="FFFFFF"/>
            </a:solidFill>
            <a:ln w="28575" algn="ctr">
              <a:noFill/>
              <a:round/>
              <a:headEnd/>
              <a:tailEnd/>
            </a:ln>
            <a:effectLst/>
          </p:spPr>
          <p:txBody>
            <a:bodyPr wrap="none" anchor="ctr"/>
            <a:lstStyle/>
            <a:p>
              <a:endParaRPr lang="en-US"/>
            </a:p>
          </p:txBody>
        </p:sp>
      </p:grpSp>
      <p:sp>
        <p:nvSpPr>
          <p:cNvPr id="3122" name="AutoShape 50"/>
          <p:cNvSpPr>
            <a:spLocks noChangeArrowheads="1"/>
          </p:cNvSpPr>
          <p:nvPr/>
        </p:nvSpPr>
        <p:spPr bwMode="auto">
          <a:xfrm>
            <a:off x="7616825" y="6238875"/>
            <a:ext cx="1527175" cy="1527175"/>
          </a:xfrm>
          <a:custGeom>
            <a:avLst/>
            <a:gdLst>
              <a:gd name="G0" fmla="+- 8216 0 0"/>
              <a:gd name="G1" fmla="+- 11740269 0 0"/>
              <a:gd name="G2" fmla="+- 0 0 11740269"/>
              <a:gd name="T0" fmla="*/ 0 256 1"/>
              <a:gd name="T1" fmla="*/ 180 256 1"/>
              <a:gd name="G3" fmla="+- 11740269 T0 T1"/>
              <a:gd name="T2" fmla="*/ 0 256 1"/>
              <a:gd name="T3" fmla="*/ 90 256 1"/>
              <a:gd name="G4" fmla="+- 11740269 T2 T3"/>
              <a:gd name="G5" fmla="*/ G4 2 1"/>
              <a:gd name="T4" fmla="*/ 90 256 1"/>
              <a:gd name="T5" fmla="*/ 0 256 1"/>
              <a:gd name="G6" fmla="+- 11740269 T4 T5"/>
              <a:gd name="G7" fmla="*/ G6 2 1"/>
              <a:gd name="G8" fmla="abs 11740269"/>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8216"/>
              <a:gd name="G18" fmla="*/ 8216 1 2"/>
              <a:gd name="G19" fmla="+- G18 5400 0"/>
              <a:gd name="G20" fmla="cos G19 11740269"/>
              <a:gd name="G21" fmla="sin G19 11740269"/>
              <a:gd name="G22" fmla="+- G20 10800 0"/>
              <a:gd name="G23" fmla="+- G21 10800 0"/>
              <a:gd name="G24" fmla="+- 10800 0 G20"/>
              <a:gd name="G25" fmla="+- 8216 10800 0"/>
              <a:gd name="G26" fmla="?: G9 G17 G25"/>
              <a:gd name="G27" fmla="?: G9 0 21600"/>
              <a:gd name="G28" fmla="cos 10800 11740269"/>
              <a:gd name="G29" fmla="sin 10800 11740269"/>
              <a:gd name="G30" fmla="sin 8216 11740269"/>
              <a:gd name="G31" fmla="+- G28 10800 0"/>
              <a:gd name="G32" fmla="+- G29 10800 0"/>
              <a:gd name="G33" fmla="+- G30 10800 0"/>
              <a:gd name="G34" fmla="?: G4 0 G31"/>
              <a:gd name="G35" fmla="?: 11740269 G34 0"/>
              <a:gd name="G36" fmla="?: G6 G35 G31"/>
              <a:gd name="G37" fmla="+- 21600 0 G36"/>
              <a:gd name="G38" fmla="?: G4 0 G33"/>
              <a:gd name="G39" fmla="?: 11740269 G38 G32"/>
              <a:gd name="G40" fmla="?: G6 G39 0"/>
              <a:gd name="G41" fmla="?: G4 G32 21600"/>
              <a:gd name="G42" fmla="?: G6 G41 G33"/>
              <a:gd name="T12" fmla="*/ 10800 w 21600"/>
              <a:gd name="T13" fmla="*/ 0 h 21600"/>
              <a:gd name="T14" fmla="*/ 1293 w 21600"/>
              <a:gd name="T15" fmla="*/ 10942 h 21600"/>
              <a:gd name="T16" fmla="*/ 10800 w 21600"/>
              <a:gd name="T17" fmla="*/ 2584 h 21600"/>
              <a:gd name="T18" fmla="*/ 20307 w 21600"/>
              <a:gd name="T19" fmla="*/ 10942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2584" y="10922"/>
                </a:moveTo>
                <a:cubicBezTo>
                  <a:pt x="2584" y="10881"/>
                  <a:pt x="2584" y="10840"/>
                  <a:pt x="2584" y="10800"/>
                </a:cubicBezTo>
                <a:cubicBezTo>
                  <a:pt x="2584" y="6262"/>
                  <a:pt x="6262" y="2584"/>
                  <a:pt x="10800" y="2584"/>
                </a:cubicBezTo>
                <a:cubicBezTo>
                  <a:pt x="15337" y="2584"/>
                  <a:pt x="19016" y="6262"/>
                  <a:pt x="19016" y="10800"/>
                </a:cubicBezTo>
                <a:cubicBezTo>
                  <a:pt x="19016" y="10840"/>
                  <a:pt x="19015" y="10881"/>
                  <a:pt x="19015" y="10922"/>
                </a:cubicBezTo>
                <a:lnTo>
                  <a:pt x="21598" y="10961"/>
                </a:lnTo>
                <a:cubicBezTo>
                  <a:pt x="21599" y="10907"/>
                  <a:pt x="21600" y="10853"/>
                  <a:pt x="21600" y="10800"/>
                </a:cubicBezTo>
                <a:cubicBezTo>
                  <a:pt x="21600" y="4835"/>
                  <a:pt x="16764" y="0"/>
                  <a:pt x="10800" y="0"/>
                </a:cubicBezTo>
                <a:cubicBezTo>
                  <a:pt x="4835" y="0"/>
                  <a:pt x="0" y="4835"/>
                  <a:pt x="0" y="10800"/>
                </a:cubicBezTo>
                <a:cubicBezTo>
                  <a:pt x="-1" y="10853"/>
                  <a:pt x="0" y="10907"/>
                  <a:pt x="1" y="10961"/>
                </a:cubicBezTo>
                <a:close/>
              </a:path>
            </a:pathLst>
          </a:custGeom>
          <a:solidFill>
            <a:schemeClr val="accent2">
              <a:alpha val="10001"/>
            </a:schemeClr>
          </a:solidFill>
          <a:ln w="38100" algn="ctr">
            <a:noFill/>
            <a:miter lim="800000"/>
            <a:headEnd/>
            <a:tailEnd/>
          </a:ln>
          <a:effectLst/>
        </p:spPr>
        <p:txBody>
          <a:bodyPr wrap="none" anchor="ctr"/>
          <a:lstStyle/>
          <a:p>
            <a:endParaRPr lang="en-US"/>
          </a:p>
        </p:txBody>
      </p:sp>
      <p:sp>
        <p:nvSpPr>
          <p:cNvPr id="3124" name="Rectangle 52"/>
          <p:cNvSpPr>
            <a:spLocks noGrp="1" noChangeArrowheads="1"/>
          </p:cNvSpPr>
          <p:nvPr>
            <p:ph type="body" idx="1"/>
          </p:nvPr>
        </p:nvSpPr>
        <p:spPr bwMode="auto">
          <a:xfrm>
            <a:off x="750888" y="1292225"/>
            <a:ext cx="7961312" cy="51673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26" name="Rectangle 54"/>
          <p:cNvSpPr>
            <a:spLocks noGrp="1" noChangeArrowheads="1"/>
          </p:cNvSpPr>
          <p:nvPr>
            <p:ph type="ftr" sz="quarter" idx="3"/>
          </p:nvPr>
        </p:nvSpPr>
        <p:spPr bwMode="auto">
          <a:xfrm>
            <a:off x="762000" y="6553200"/>
            <a:ext cx="60960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1"/>
            </a:lvl1pPr>
          </a:lstStyle>
          <a:p>
            <a:pPr algn="l"/>
            <a:r>
              <a:rPr lang="en-US"/>
              <a:t> 3</a:t>
            </a:r>
            <a:endParaRPr lang="en-US" dirty="0"/>
          </a:p>
        </p:txBody>
      </p:sp>
      <p:sp>
        <p:nvSpPr>
          <p:cNvPr id="3127" name="Rectangle 55"/>
          <p:cNvSpPr>
            <a:spLocks noGrp="1" noChangeArrowheads="1"/>
          </p:cNvSpPr>
          <p:nvPr>
            <p:ph type="sldNum" sz="quarter" idx="4"/>
          </p:nvPr>
        </p:nvSpPr>
        <p:spPr bwMode="auto">
          <a:xfrm>
            <a:off x="8001000" y="6553200"/>
            <a:ext cx="762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vl1pPr>
          </a:lstStyle>
          <a:p>
            <a:pPr algn="ctr"/>
            <a:fld id="{4B4C050E-6ADF-4990-B77B-D0B943543AB2}" type="slidenum">
              <a:rPr lang="en-US" smtClean="0"/>
              <a:pPr algn="ctr"/>
              <a:t>‹#›</a:t>
            </a:fld>
            <a:endParaRPr lang="en-US" dirty="0"/>
          </a:p>
        </p:txBody>
      </p:sp>
      <p:grpSp>
        <p:nvGrpSpPr>
          <p:cNvPr id="3128" name="Group 56"/>
          <p:cNvGrpSpPr>
            <a:grpSpLocks/>
          </p:cNvGrpSpPr>
          <p:nvPr/>
        </p:nvGrpSpPr>
        <p:grpSpPr bwMode="auto">
          <a:xfrm>
            <a:off x="7502525" y="5711825"/>
            <a:ext cx="858838" cy="858838"/>
            <a:chOff x="1266" y="236"/>
            <a:chExt cx="1121" cy="1121"/>
          </a:xfrm>
        </p:grpSpPr>
        <p:sp>
          <p:nvSpPr>
            <p:cNvPr id="3129" name="AutoShape 57"/>
            <p:cNvSpPr>
              <a:spLocks noChangeArrowheads="1"/>
            </p:cNvSpPr>
            <p:nvPr/>
          </p:nvSpPr>
          <p:spPr bwMode="gray">
            <a:xfrm>
              <a:off x="1266" y="236"/>
              <a:ext cx="1121" cy="1121"/>
            </a:xfrm>
            <a:custGeom>
              <a:avLst/>
              <a:gdLst>
                <a:gd name="G0" fmla="+- 3218 0 0"/>
                <a:gd name="G1" fmla="+- 21600 0 3218"/>
                <a:gd name="G2" fmla="+- 21600 0 3218"/>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218" y="10800"/>
                  </a:moveTo>
                  <a:cubicBezTo>
                    <a:pt x="3218" y="14987"/>
                    <a:pt x="6613" y="18382"/>
                    <a:pt x="10800" y="18382"/>
                  </a:cubicBezTo>
                  <a:cubicBezTo>
                    <a:pt x="14987" y="18382"/>
                    <a:pt x="18382" y="14987"/>
                    <a:pt x="18382" y="10800"/>
                  </a:cubicBezTo>
                  <a:cubicBezTo>
                    <a:pt x="18382" y="6613"/>
                    <a:pt x="14987" y="3218"/>
                    <a:pt x="10800" y="3218"/>
                  </a:cubicBezTo>
                  <a:cubicBezTo>
                    <a:pt x="6613" y="3218"/>
                    <a:pt x="3218" y="6613"/>
                    <a:pt x="3218" y="10800"/>
                  </a:cubicBezTo>
                  <a:close/>
                </a:path>
              </a:pathLst>
            </a:custGeom>
            <a:solidFill>
              <a:schemeClr val="tx2">
                <a:alpha val="10001"/>
              </a:schemeClr>
            </a:solidFill>
            <a:ln w="38100" algn="ctr">
              <a:noFill/>
              <a:round/>
              <a:headEnd/>
              <a:tailEnd/>
            </a:ln>
            <a:effectLst/>
          </p:spPr>
          <p:txBody>
            <a:bodyPr wrap="none" anchor="ctr"/>
            <a:lstStyle/>
            <a:p>
              <a:endParaRPr lang="en-US"/>
            </a:p>
          </p:txBody>
        </p:sp>
        <p:sp>
          <p:nvSpPr>
            <p:cNvPr id="3130" name="Oval 58"/>
            <p:cNvSpPr>
              <a:spLocks noChangeArrowheads="1"/>
            </p:cNvSpPr>
            <p:nvPr/>
          </p:nvSpPr>
          <p:spPr bwMode="gray">
            <a:xfrm>
              <a:off x="1344" y="314"/>
              <a:ext cx="966" cy="966"/>
            </a:xfrm>
            <a:prstGeom prst="ellipse">
              <a:avLst/>
            </a:prstGeom>
            <a:noFill/>
            <a:ln w="38100" algn="ctr">
              <a:solidFill>
                <a:srgbClr val="FFFFFF"/>
              </a:solidFill>
              <a:round/>
              <a:headEnd/>
              <a:tailEnd/>
            </a:ln>
            <a:effectLst/>
          </p:spPr>
          <p:txBody>
            <a:bodyPr wrap="none" anchor="ctr"/>
            <a:lstStyle/>
            <a:p>
              <a:endParaRPr lang="en-US"/>
            </a:p>
          </p:txBody>
        </p:sp>
      </p:grpSp>
      <p:sp>
        <p:nvSpPr>
          <p:cNvPr id="3131" name="AutoShape 59"/>
          <p:cNvSpPr>
            <a:spLocks noChangeArrowheads="1"/>
          </p:cNvSpPr>
          <p:nvPr/>
        </p:nvSpPr>
        <p:spPr bwMode="auto">
          <a:xfrm>
            <a:off x="8345488" y="5324475"/>
            <a:ext cx="392112" cy="392113"/>
          </a:xfrm>
          <a:custGeom>
            <a:avLst/>
            <a:gdLst>
              <a:gd name="G0" fmla="+- 3546 0 0"/>
              <a:gd name="G1" fmla="+- 21600 0 3546"/>
              <a:gd name="G2" fmla="+- 21600 0 3546"/>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546" y="10800"/>
                </a:moveTo>
                <a:cubicBezTo>
                  <a:pt x="3546" y="14806"/>
                  <a:pt x="6794" y="18054"/>
                  <a:pt x="10800" y="18054"/>
                </a:cubicBezTo>
                <a:cubicBezTo>
                  <a:pt x="14806" y="18054"/>
                  <a:pt x="18054" y="14806"/>
                  <a:pt x="18054" y="10800"/>
                </a:cubicBezTo>
                <a:cubicBezTo>
                  <a:pt x="18054" y="6794"/>
                  <a:pt x="14806" y="3546"/>
                  <a:pt x="10800" y="3546"/>
                </a:cubicBezTo>
                <a:cubicBezTo>
                  <a:pt x="6794" y="3546"/>
                  <a:pt x="3546" y="6794"/>
                  <a:pt x="3546" y="10800"/>
                </a:cubicBezTo>
                <a:close/>
              </a:path>
            </a:pathLst>
          </a:custGeom>
          <a:solidFill>
            <a:schemeClr val="accent2">
              <a:alpha val="23000"/>
            </a:schemeClr>
          </a:solidFill>
          <a:ln w="28575" algn="ctr">
            <a:noFill/>
            <a:round/>
            <a:headEnd/>
            <a:tailEnd/>
          </a:ln>
          <a:effectLst/>
        </p:spPr>
        <p:txBody>
          <a:bodyPr wrap="none" anchor="ctr"/>
          <a:lstStyle/>
          <a:p>
            <a:endParaRPr lang="en-US"/>
          </a:p>
        </p:txBody>
      </p:sp>
      <p:pic>
        <p:nvPicPr>
          <p:cNvPr id="3132" name="Picture 60" descr="F:\Pictures\Logo_icon\Logo BK\logo.gif"/>
          <p:cNvPicPr>
            <a:picLocks noChangeAspect="1" noChangeArrowheads="1"/>
          </p:cNvPicPr>
          <p:nvPr userDrawn="1"/>
        </p:nvPicPr>
        <p:blipFill>
          <a:blip r:embed="rId15"/>
          <a:srcRect/>
          <a:stretch>
            <a:fillRect/>
          </a:stretch>
        </p:blipFill>
        <p:spPr bwMode="auto">
          <a:xfrm>
            <a:off x="304800" y="404038"/>
            <a:ext cx="609600" cy="510362"/>
          </a:xfrm>
          <a:prstGeom prst="rect">
            <a:avLst/>
          </a:prstGeom>
          <a:noFill/>
        </p:spPr>
      </p:pic>
      <p:sp>
        <p:nvSpPr>
          <p:cNvPr id="3123" name="Rectangle 51"/>
          <p:cNvSpPr>
            <a:spLocks noGrp="1" noChangeArrowheads="1"/>
          </p:cNvSpPr>
          <p:nvPr>
            <p:ph type="title"/>
          </p:nvPr>
        </p:nvSpPr>
        <p:spPr bwMode="auto">
          <a:xfrm>
            <a:off x="1042988" y="225425"/>
            <a:ext cx="7632700" cy="9413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Tree>
  </p:cSld>
  <p:clrMap bg1="lt1" tx1="dk1" bg2="lt2" tx2="dk2" accent1="accent1" accent2="accent2" accent3="accent3" accent4="accent4" accent5="accent5" accent6="accent6" hlink="hlink" folHlink="folHlink"/>
  <p:sldLayoutIdLst>
    <p:sldLayoutId id="2147483651" r:id="rId1"/>
    <p:sldLayoutId id="2147483663" r:id="rId2"/>
    <p:sldLayoutId id="2147483662" r:id="rId3"/>
    <p:sldLayoutId id="2147483661" r:id="rId4"/>
    <p:sldLayoutId id="2147483660" r:id="rId5"/>
    <p:sldLayoutId id="2147483659" r:id="rId6"/>
    <p:sldLayoutId id="2147483658" r:id="rId7"/>
    <p:sldLayoutId id="2147483657" r:id="rId8"/>
    <p:sldLayoutId id="2147483656" r:id="rId9"/>
    <p:sldLayoutId id="2147483655" r:id="rId10"/>
    <p:sldLayoutId id="2147483654" r:id="rId11"/>
    <p:sldLayoutId id="2147483653" r:id="rId12"/>
    <p:sldLayoutId id="2147483652" r:id="rId13"/>
  </p:sldLayoutIdLst>
  <p:hf hdr="0" ftr="0" dt="0"/>
  <p:txStyles>
    <p:title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600" b="1">
          <a:solidFill>
            <a:schemeClr val="tx2"/>
          </a:solidFill>
          <a:latin typeface="Arial" charset="0"/>
        </a:defRPr>
      </a:lvl2pPr>
      <a:lvl3pPr algn="l" rtl="0" eaLnBrk="1" fontAlgn="base" hangingPunct="1">
        <a:spcBef>
          <a:spcPct val="0"/>
        </a:spcBef>
        <a:spcAft>
          <a:spcPct val="0"/>
        </a:spcAft>
        <a:defRPr sz="3600" b="1">
          <a:solidFill>
            <a:schemeClr val="tx2"/>
          </a:solidFill>
          <a:latin typeface="Arial" charset="0"/>
        </a:defRPr>
      </a:lvl3pPr>
      <a:lvl4pPr algn="l" rtl="0" eaLnBrk="1" fontAlgn="base" hangingPunct="1">
        <a:spcBef>
          <a:spcPct val="0"/>
        </a:spcBef>
        <a:spcAft>
          <a:spcPct val="0"/>
        </a:spcAft>
        <a:defRPr sz="3600" b="1">
          <a:solidFill>
            <a:schemeClr val="tx2"/>
          </a:solidFill>
          <a:latin typeface="Arial" charset="0"/>
        </a:defRPr>
      </a:lvl4pPr>
      <a:lvl5pPr algn="l" rtl="0" eaLnBrk="1" fontAlgn="base" hangingPunct="1">
        <a:spcBef>
          <a:spcPct val="0"/>
        </a:spcBef>
        <a:spcAft>
          <a:spcPct val="0"/>
        </a:spcAft>
        <a:defRPr sz="3600" b="1">
          <a:solidFill>
            <a:schemeClr val="tx2"/>
          </a:solidFill>
          <a:latin typeface="Arial" charset="0"/>
        </a:defRPr>
      </a:lvl5pPr>
      <a:lvl6pPr marL="457200" algn="l" rtl="0" eaLnBrk="1" fontAlgn="base" hangingPunct="1">
        <a:spcBef>
          <a:spcPct val="0"/>
        </a:spcBef>
        <a:spcAft>
          <a:spcPct val="0"/>
        </a:spcAft>
        <a:defRPr sz="3600" b="1">
          <a:solidFill>
            <a:schemeClr val="tx2"/>
          </a:solidFill>
          <a:latin typeface="Arial" charset="0"/>
        </a:defRPr>
      </a:lvl6pPr>
      <a:lvl7pPr marL="914400" algn="l" rtl="0" eaLnBrk="1" fontAlgn="base" hangingPunct="1">
        <a:spcBef>
          <a:spcPct val="0"/>
        </a:spcBef>
        <a:spcAft>
          <a:spcPct val="0"/>
        </a:spcAft>
        <a:defRPr sz="3600" b="1">
          <a:solidFill>
            <a:schemeClr val="tx2"/>
          </a:solidFill>
          <a:latin typeface="Arial" charset="0"/>
        </a:defRPr>
      </a:lvl7pPr>
      <a:lvl8pPr marL="1371600" algn="l" rtl="0" eaLnBrk="1" fontAlgn="base" hangingPunct="1">
        <a:spcBef>
          <a:spcPct val="0"/>
        </a:spcBef>
        <a:spcAft>
          <a:spcPct val="0"/>
        </a:spcAft>
        <a:defRPr sz="3600" b="1">
          <a:solidFill>
            <a:schemeClr val="tx2"/>
          </a:solidFill>
          <a:latin typeface="Arial" charset="0"/>
        </a:defRPr>
      </a:lvl8pPr>
      <a:lvl9pPr marL="1828800" algn="l" rtl="0" eaLnBrk="1" fontAlgn="base" hangingPunct="1">
        <a:spcBef>
          <a:spcPct val="0"/>
        </a:spcBef>
        <a:spcAft>
          <a:spcPct val="0"/>
        </a:spcAft>
        <a:defRPr sz="3600" b="1">
          <a:solidFill>
            <a:schemeClr val="tx2"/>
          </a:solidFill>
          <a:latin typeface="Arial" charset="0"/>
        </a:defRPr>
      </a:lvl9pPr>
    </p:titleStyle>
    <p:bodyStyle>
      <a:lvl1pPr marL="342900" indent="-342900" algn="l" rtl="0" eaLnBrk="1" fontAlgn="base" hangingPunct="1">
        <a:spcBef>
          <a:spcPct val="20000"/>
        </a:spcBef>
        <a:spcAft>
          <a:spcPct val="0"/>
        </a:spcAft>
        <a:buClr>
          <a:schemeClr val="tx2"/>
        </a:buClr>
        <a:buSzPct val="85000"/>
        <a:buFont typeface="Wingdings" pitchFamily="2" charset="2"/>
        <a:buChar char="£"/>
        <a:defRPr sz="2800" b="0">
          <a:solidFill>
            <a:schemeClr val="tx1"/>
          </a:solidFill>
          <a:latin typeface="+mj-lt"/>
          <a:ea typeface="+mn-ea"/>
          <a:cs typeface="+mn-cs"/>
        </a:defRPr>
      </a:lvl1pPr>
      <a:lvl2pPr marL="742950" indent="-285750" algn="l" rtl="0" eaLnBrk="1" fontAlgn="base" hangingPunct="1">
        <a:spcBef>
          <a:spcPct val="20000"/>
        </a:spcBef>
        <a:spcAft>
          <a:spcPct val="0"/>
        </a:spcAft>
        <a:buClr>
          <a:schemeClr val="hlink"/>
        </a:buClr>
        <a:buSzPct val="105000"/>
        <a:buChar char="•"/>
        <a:defRPr sz="2600">
          <a:solidFill>
            <a:schemeClr val="tx1"/>
          </a:solidFill>
          <a:latin typeface="+mj-lt"/>
        </a:defRPr>
      </a:lvl2pPr>
      <a:lvl3pPr marL="1143000" indent="-228600" algn="l" rtl="0" eaLnBrk="1" fontAlgn="base" hangingPunct="1">
        <a:spcBef>
          <a:spcPct val="20000"/>
        </a:spcBef>
        <a:spcAft>
          <a:spcPct val="0"/>
        </a:spcAft>
        <a:buClr>
          <a:schemeClr val="folHlink"/>
        </a:buClr>
        <a:buChar char="•"/>
        <a:defRPr sz="2400">
          <a:solidFill>
            <a:schemeClr val="tx1"/>
          </a:solidFill>
          <a:latin typeface="+mj-lt"/>
        </a:defRPr>
      </a:lvl3pPr>
      <a:lvl4pPr marL="1600200" indent="-228600" algn="l" rtl="0" eaLnBrk="1" fontAlgn="base" hangingPunct="1">
        <a:spcBef>
          <a:spcPct val="20000"/>
        </a:spcBef>
        <a:spcAft>
          <a:spcPct val="0"/>
        </a:spcAft>
        <a:buClr>
          <a:schemeClr val="tx2"/>
        </a:buClr>
        <a:buSzPct val="85000"/>
        <a:buChar char="•"/>
        <a:defRPr sz="2000">
          <a:solidFill>
            <a:schemeClr val="tx1"/>
          </a:solidFill>
          <a:latin typeface="+mj-lt"/>
        </a:defRPr>
      </a:lvl4pPr>
      <a:lvl5pPr marL="2057400" indent="-228600" algn="l" rtl="0" eaLnBrk="1" fontAlgn="base" hangingPunct="1">
        <a:spcBef>
          <a:spcPct val="20000"/>
        </a:spcBef>
        <a:spcAft>
          <a:spcPct val="0"/>
        </a:spcAft>
        <a:buClr>
          <a:schemeClr val="accent1"/>
        </a:buClr>
        <a:buSzPct val="85000"/>
        <a:buChar char="•"/>
        <a:defRPr sz="2000">
          <a:solidFill>
            <a:schemeClr val="tx1"/>
          </a:solidFill>
          <a:latin typeface="+mj-lt"/>
        </a:defRPr>
      </a:lvl5pPr>
      <a:lvl6pPr marL="2514600" indent="-228600" algn="l" rtl="0" eaLnBrk="1" fontAlgn="base" hangingPunct="1">
        <a:spcBef>
          <a:spcPct val="20000"/>
        </a:spcBef>
        <a:spcAft>
          <a:spcPct val="0"/>
        </a:spcAft>
        <a:buClr>
          <a:schemeClr val="accent1"/>
        </a:buClr>
        <a:buSzPct val="85000"/>
        <a:buChar char="•"/>
        <a:defRPr sz="2000">
          <a:solidFill>
            <a:schemeClr val="tx1"/>
          </a:solidFill>
          <a:latin typeface="+mn-lt"/>
        </a:defRPr>
      </a:lvl6pPr>
      <a:lvl7pPr marL="2971800" indent="-228600" algn="l" rtl="0" eaLnBrk="1" fontAlgn="base" hangingPunct="1">
        <a:spcBef>
          <a:spcPct val="20000"/>
        </a:spcBef>
        <a:spcAft>
          <a:spcPct val="0"/>
        </a:spcAft>
        <a:buClr>
          <a:schemeClr val="accent1"/>
        </a:buClr>
        <a:buSzPct val="85000"/>
        <a:buChar char="•"/>
        <a:defRPr sz="2000">
          <a:solidFill>
            <a:schemeClr val="tx1"/>
          </a:solidFill>
          <a:latin typeface="+mn-lt"/>
        </a:defRPr>
      </a:lvl7pPr>
      <a:lvl8pPr marL="3429000" indent="-228600" algn="l" rtl="0" eaLnBrk="1" fontAlgn="base" hangingPunct="1">
        <a:spcBef>
          <a:spcPct val="20000"/>
        </a:spcBef>
        <a:spcAft>
          <a:spcPct val="0"/>
        </a:spcAft>
        <a:buClr>
          <a:schemeClr val="accent1"/>
        </a:buClr>
        <a:buSzPct val="85000"/>
        <a:buChar char="•"/>
        <a:defRPr sz="2000">
          <a:solidFill>
            <a:schemeClr val="tx1"/>
          </a:solidFill>
          <a:latin typeface="+mn-lt"/>
        </a:defRPr>
      </a:lvl8pPr>
      <a:lvl9pPr marL="3886200" indent="-228600" algn="l" rtl="0" eaLnBrk="1" fontAlgn="base" hangingPunct="1">
        <a:spcBef>
          <a:spcPct val="20000"/>
        </a:spcBef>
        <a:spcAft>
          <a:spcPct val="0"/>
        </a:spcAft>
        <a:buClr>
          <a:schemeClr val="accent1"/>
        </a:buClr>
        <a:buSzPct val="8500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5"/>
          <p:cNvSpPr>
            <a:spLocks noGrp="1" noChangeArrowheads="1"/>
          </p:cNvSpPr>
          <p:nvPr>
            <p:ph type="ctrTitle"/>
          </p:nvPr>
        </p:nvSpPr>
        <p:spPr>
          <a:xfrm>
            <a:off x="381000" y="2590800"/>
            <a:ext cx="8382000" cy="2133600"/>
          </a:xfrm>
        </p:spPr>
        <p:txBody>
          <a:bodyPr/>
          <a:lstStyle/>
          <a:p>
            <a:r>
              <a:rPr lang="en-US" b="0" dirty="0">
                <a:solidFill>
                  <a:schemeClr val="tx1"/>
                </a:solidFill>
              </a:rPr>
              <a:t>Chapter 8: </a:t>
            </a:r>
            <a:br>
              <a:rPr lang="en-US" sz="4800" dirty="0"/>
            </a:br>
            <a:r>
              <a:rPr lang="en-US" sz="4800" dirty="0"/>
              <a:t>Data Storage, Indexing Structures for Files</a:t>
            </a:r>
          </a:p>
        </p:txBody>
      </p:sp>
      <p:sp>
        <p:nvSpPr>
          <p:cNvPr id="2" name="Subtitle 1"/>
          <p:cNvSpPr>
            <a:spLocks noGrp="1"/>
          </p:cNvSpPr>
          <p:nvPr>
            <p:ph type="subTitle" sz="quarter" idx="1"/>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2053"/>
                                        </p:tgtEl>
                                        <p:attrNameLst>
                                          <p:attrName>style.visibility</p:attrName>
                                        </p:attrNameLst>
                                      </p:cBhvr>
                                      <p:to>
                                        <p:strVal val="visible"/>
                                      </p:to>
                                    </p:set>
                                    <p:anim calcmode="lin" valueType="num">
                                      <p:cBhvr>
                                        <p:cTn id="7" dur="1000" fill="hold"/>
                                        <p:tgtEl>
                                          <p:spTgt spid="2053"/>
                                        </p:tgtEl>
                                        <p:attrNameLst>
                                          <p:attrName>ppt_x</p:attrName>
                                        </p:attrNameLst>
                                      </p:cBhvr>
                                      <p:tavLst>
                                        <p:tav tm="0">
                                          <p:val>
                                            <p:strVal val="#ppt_x-.2"/>
                                          </p:val>
                                        </p:tav>
                                        <p:tav tm="100000">
                                          <p:val>
                                            <p:strVal val="#ppt_x"/>
                                          </p:val>
                                        </p:tav>
                                      </p:tavLst>
                                    </p:anim>
                                    <p:anim calcmode="lin" valueType="num">
                                      <p:cBhvr>
                                        <p:cTn id="8" dur="1000" fill="hold"/>
                                        <p:tgtEl>
                                          <p:spTgt spid="2053"/>
                                        </p:tgtEl>
                                        <p:attrNameLst>
                                          <p:attrName>ppt_y</p:attrName>
                                        </p:attrNameLst>
                                      </p:cBhvr>
                                      <p:tavLst>
                                        <p:tav tm="0">
                                          <p:val>
                                            <p:strVal val="#ppt_y"/>
                                          </p:val>
                                        </p:tav>
                                        <p:tav tm="100000">
                                          <p:val>
                                            <p:strVal val="#ppt_y"/>
                                          </p:val>
                                        </p:tav>
                                      </p:tavLst>
                                    </p:anim>
                                    <p:animEffect transition="in" filter="wipe(right)" prLst="gradientSize: 0.1">
                                      <p:cBhvr>
                                        <p:cTn id="9" dur="10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6"/>
          <p:cNvSpPr>
            <a:spLocks noGrp="1" noChangeArrowheads="1"/>
          </p:cNvSpPr>
          <p:nvPr>
            <p:ph type="title"/>
          </p:nvPr>
        </p:nvSpPr>
        <p:spPr/>
        <p:txBody>
          <a:bodyPr/>
          <a:lstStyle/>
          <a:p>
            <a:r>
              <a:rPr lang="en-US"/>
              <a:t>Blocking</a:t>
            </a:r>
          </a:p>
        </p:txBody>
      </p:sp>
      <p:sp>
        <p:nvSpPr>
          <p:cNvPr id="11267" name="Rectangle 7"/>
          <p:cNvSpPr>
            <a:spLocks noGrp="1" noChangeArrowheads="1"/>
          </p:cNvSpPr>
          <p:nvPr>
            <p:ph type="body" idx="1"/>
          </p:nvPr>
        </p:nvSpPr>
        <p:spPr/>
        <p:txBody>
          <a:bodyPr/>
          <a:lstStyle/>
          <a:p>
            <a:pPr>
              <a:lnSpc>
                <a:spcPct val="90000"/>
              </a:lnSpc>
            </a:pPr>
            <a:r>
              <a:rPr lang="en-US" b="1"/>
              <a:t>Blocking</a:t>
            </a:r>
            <a:r>
              <a:rPr lang="en-US"/>
              <a:t>: </a:t>
            </a:r>
          </a:p>
          <a:p>
            <a:pPr lvl="1">
              <a:lnSpc>
                <a:spcPct val="90000"/>
              </a:lnSpc>
            </a:pPr>
            <a:r>
              <a:rPr lang="en-US"/>
              <a:t>Refers to storing a number of records in one block on the disk.</a:t>
            </a:r>
          </a:p>
          <a:p>
            <a:pPr>
              <a:lnSpc>
                <a:spcPct val="90000"/>
              </a:lnSpc>
            </a:pPr>
            <a:r>
              <a:rPr lang="en-US"/>
              <a:t>Blocking factor (</a:t>
            </a:r>
            <a:r>
              <a:rPr lang="en-US" b="1"/>
              <a:t>bfr</a:t>
            </a:r>
            <a:r>
              <a:rPr lang="en-US"/>
              <a:t>) refers to the number of records per block. </a:t>
            </a:r>
          </a:p>
          <a:p>
            <a:pPr>
              <a:lnSpc>
                <a:spcPct val="90000"/>
              </a:lnSpc>
            </a:pPr>
            <a:r>
              <a:rPr lang="en-US"/>
              <a:t>There may be empty space in a block if an integral number of records do not fit in one block.</a:t>
            </a:r>
          </a:p>
          <a:p>
            <a:pPr>
              <a:lnSpc>
                <a:spcPct val="90000"/>
              </a:lnSpc>
            </a:pPr>
            <a:r>
              <a:rPr lang="en-US" b="1"/>
              <a:t>Spanned Records</a:t>
            </a:r>
            <a:r>
              <a:rPr lang="en-US"/>
              <a:t>:</a:t>
            </a:r>
          </a:p>
          <a:p>
            <a:pPr lvl="1">
              <a:lnSpc>
                <a:spcPct val="90000"/>
              </a:lnSpc>
            </a:pPr>
            <a:r>
              <a:rPr lang="en-US"/>
              <a:t>Refers to records that exceed the size of one or more blocks and hence span a number of blocks.</a:t>
            </a:r>
          </a:p>
        </p:txBody>
      </p:sp>
      <p:sp>
        <p:nvSpPr>
          <p:cNvPr id="5" name="Slide Number Placeholder 4"/>
          <p:cNvSpPr>
            <a:spLocks noGrp="1"/>
          </p:cNvSpPr>
          <p:nvPr>
            <p:ph type="sldNum" sz="quarter" idx="12"/>
          </p:nvPr>
        </p:nvSpPr>
        <p:spPr/>
        <p:txBody>
          <a:bodyPr/>
          <a:lstStyle/>
          <a:p>
            <a:fld id="{65E3F9BF-DCA9-4A02-A8CD-D4231B8B7F68}" type="slidenum">
              <a:rPr lang="en-US" smtClean="0"/>
              <a:pPr/>
              <a:t>10</a:t>
            </a:fld>
            <a:endParaRPr lang="en-US"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6"/>
          <p:cNvSpPr>
            <a:spLocks noGrp="1" noChangeArrowheads="1"/>
          </p:cNvSpPr>
          <p:nvPr>
            <p:ph type="title"/>
          </p:nvPr>
        </p:nvSpPr>
        <p:spPr/>
        <p:txBody>
          <a:bodyPr/>
          <a:lstStyle/>
          <a:p>
            <a:r>
              <a:rPr lang="en-US"/>
              <a:t>Files of Records</a:t>
            </a:r>
          </a:p>
        </p:txBody>
      </p:sp>
      <p:sp>
        <p:nvSpPr>
          <p:cNvPr id="12291" name="Rectangle 7"/>
          <p:cNvSpPr>
            <a:spLocks noGrp="1" noChangeArrowheads="1"/>
          </p:cNvSpPr>
          <p:nvPr>
            <p:ph type="body" idx="1"/>
          </p:nvPr>
        </p:nvSpPr>
        <p:spPr/>
        <p:txBody>
          <a:bodyPr/>
          <a:lstStyle/>
          <a:p>
            <a:r>
              <a:rPr lang="en-US" sz="2400"/>
              <a:t>A </a:t>
            </a:r>
            <a:r>
              <a:rPr lang="en-US" sz="2400" b="1"/>
              <a:t>file</a:t>
            </a:r>
            <a:r>
              <a:rPr lang="en-US" sz="2400"/>
              <a:t> is a </a:t>
            </a:r>
            <a:r>
              <a:rPr lang="en-US" sz="2400" i="1"/>
              <a:t>sequence</a:t>
            </a:r>
            <a:r>
              <a:rPr lang="en-US" sz="2400"/>
              <a:t> of records, where each record is a collection of data values (or data items).</a:t>
            </a:r>
          </a:p>
          <a:p>
            <a:r>
              <a:rPr lang="en-US" sz="2400"/>
              <a:t>A </a:t>
            </a:r>
            <a:r>
              <a:rPr lang="en-US" sz="2400" b="1"/>
              <a:t>file descriptor</a:t>
            </a:r>
            <a:r>
              <a:rPr lang="en-US" sz="2400"/>
              <a:t> (or </a:t>
            </a:r>
            <a:r>
              <a:rPr lang="en-US" sz="2400" b="1"/>
              <a:t>file header</a:t>
            </a:r>
            <a:r>
              <a:rPr lang="en-US" sz="2400"/>
              <a:t>) includes information that describes the file, such as the </a:t>
            </a:r>
            <a:r>
              <a:rPr lang="en-US" sz="2400" i="1"/>
              <a:t>field names</a:t>
            </a:r>
            <a:r>
              <a:rPr lang="en-US" sz="2400"/>
              <a:t> and their </a:t>
            </a:r>
            <a:r>
              <a:rPr lang="en-US" sz="2400" i="1"/>
              <a:t>data types</a:t>
            </a:r>
            <a:r>
              <a:rPr lang="en-US" sz="2400"/>
              <a:t>, and the addresses of the file blocks on disk.</a:t>
            </a:r>
          </a:p>
          <a:p>
            <a:r>
              <a:rPr lang="en-US" sz="2400"/>
              <a:t>Records are stored on disk blocks. </a:t>
            </a:r>
          </a:p>
          <a:p>
            <a:r>
              <a:rPr lang="en-US" sz="2400"/>
              <a:t>The </a:t>
            </a:r>
            <a:r>
              <a:rPr lang="en-US" sz="2400" b="1"/>
              <a:t>blocking factor</a:t>
            </a:r>
            <a:r>
              <a:rPr lang="en-US" sz="2400"/>
              <a:t> </a:t>
            </a:r>
            <a:r>
              <a:rPr lang="en-US" sz="2400" b="1"/>
              <a:t>bfr</a:t>
            </a:r>
            <a:r>
              <a:rPr lang="en-US" sz="2400"/>
              <a:t> for a file is the (average) number of file records stored in a disk block.</a:t>
            </a:r>
          </a:p>
          <a:p>
            <a:r>
              <a:rPr lang="en-US" sz="2400"/>
              <a:t>A file can have </a:t>
            </a:r>
            <a:r>
              <a:rPr lang="en-US" sz="2400" b="1"/>
              <a:t>fixed-length</a:t>
            </a:r>
            <a:r>
              <a:rPr lang="en-US" sz="2400"/>
              <a:t> records or </a:t>
            </a:r>
            <a:r>
              <a:rPr lang="en-US" sz="2400" b="1"/>
              <a:t>variable-length</a:t>
            </a:r>
            <a:r>
              <a:rPr lang="en-US" sz="2400"/>
              <a:t> records.</a:t>
            </a:r>
          </a:p>
        </p:txBody>
      </p:sp>
      <p:sp>
        <p:nvSpPr>
          <p:cNvPr id="5" name="Slide Number Placeholder 4"/>
          <p:cNvSpPr>
            <a:spLocks noGrp="1"/>
          </p:cNvSpPr>
          <p:nvPr>
            <p:ph type="sldNum" sz="quarter" idx="12"/>
          </p:nvPr>
        </p:nvSpPr>
        <p:spPr/>
        <p:txBody>
          <a:bodyPr/>
          <a:lstStyle/>
          <a:p>
            <a:fld id="{65E3F9BF-DCA9-4A02-A8CD-D4231B8B7F68}" type="slidenum">
              <a:rPr lang="en-US" smtClean="0"/>
              <a:pPr/>
              <a:t>11</a:t>
            </a:fld>
            <a:endParaRPr lang="en-US"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p:cNvSpPr>
            <a:spLocks noGrp="1" noChangeArrowheads="1"/>
          </p:cNvSpPr>
          <p:nvPr>
            <p:ph type="title"/>
          </p:nvPr>
        </p:nvSpPr>
        <p:spPr/>
        <p:txBody>
          <a:bodyPr/>
          <a:lstStyle/>
          <a:p>
            <a:r>
              <a:rPr lang="en-US"/>
              <a:t>Files of Records (contd.)</a:t>
            </a:r>
          </a:p>
        </p:txBody>
      </p:sp>
      <p:sp>
        <p:nvSpPr>
          <p:cNvPr id="13315" name="Rectangle 7"/>
          <p:cNvSpPr>
            <a:spLocks noGrp="1" noChangeArrowheads="1"/>
          </p:cNvSpPr>
          <p:nvPr>
            <p:ph type="body" idx="1"/>
          </p:nvPr>
        </p:nvSpPr>
        <p:spPr/>
        <p:txBody>
          <a:bodyPr/>
          <a:lstStyle/>
          <a:p>
            <a:pPr>
              <a:lnSpc>
                <a:spcPct val="90000"/>
              </a:lnSpc>
            </a:pPr>
            <a:r>
              <a:rPr lang="en-US" sz="2400"/>
              <a:t>File records can be </a:t>
            </a:r>
            <a:r>
              <a:rPr lang="en-US" sz="2400" b="1"/>
              <a:t>unspanned</a:t>
            </a:r>
            <a:r>
              <a:rPr lang="en-US" sz="2400"/>
              <a:t> or </a:t>
            </a:r>
            <a:r>
              <a:rPr lang="en-US" sz="2400" b="1"/>
              <a:t>spanned</a:t>
            </a:r>
            <a:r>
              <a:rPr lang="en-US" sz="2400"/>
              <a:t> </a:t>
            </a:r>
          </a:p>
          <a:p>
            <a:pPr lvl="1">
              <a:lnSpc>
                <a:spcPct val="90000"/>
              </a:lnSpc>
            </a:pPr>
            <a:r>
              <a:rPr lang="en-US" sz="2200" b="1"/>
              <a:t>Unspanned</a:t>
            </a:r>
            <a:r>
              <a:rPr lang="en-US" sz="2200"/>
              <a:t>: no record can span two blocks</a:t>
            </a:r>
          </a:p>
          <a:p>
            <a:pPr lvl="1">
              <a:lnSpc>
                <a:spcPct val="90000"/>
              </a:lnSpc>
            </a:pPr>
            <a:r>
              <a:rPr lang="en-US" sz="2200" b="1"/>
              <a:t>Spanned</a:t>
            </a:r>
            <a:r>
              <a:rPr lang="en-US" sz="2200"/>
              <a:t>: a record can be stored in more than one block</a:t>
            </a:r>
          </a:p>
          <a:p>
            <a:pPr>
              <a:lnSpc>
                <a:spcPct val="90000"/>
              </a:lnSpc>
            </a:pPr>
            <a:r>
              <a:rPr lang="en-US" sz="2400"/>
              <a:t>The physical disk blocks that are allocated to hold the records of a file can be </a:t>
            </a:r>
            <a:r>
              <a:rPr lang="en-US" sz="2400" i="1"/>
              <a:t>contiguous, linked, or indexed</a:t>
            </a:r>
            <a:r>
              <a:rPr lang="en-US" sz="2400"/>
              <a:t>.</a:t>
            </a:r>
          </a:p>
          <a:p>
            <a:pPr>
              <a:lnSpc>
                <a:spcPct val="90000"/>
              </a:lnSpc>
            </a:pPr>
            <a:r>
              <a:rPr lang="en-US" sz="2400"/>
              <a:t>In a file of fixed-length records, all records have the same format. Usually, unspanned blocking is used with such files.</a:t>
            </a:r>
          </a:p>
          <a:p>
            <a:pPr>
              <a:lnSpc>
                <a:spcPct val="90000"/>
              </a:lnSpc>
            </a:pPr>
            <a:r>
              <a:rPr lang="en-US" sz="2400"/>
              <a:t>Files of variable-length records require additional information to be stored in each record, such as </a:t>
            </a:r>
            <a:r>
              <a:rPr lang="en-US" sz="2400" b="1"/>
              <a:t>separator</a:t>
            </a:r>
            <a:r>
              <a:rPr lang="en-US" sz="2400"/>
              <a:t> </a:t>
            </a:r>
            <a:r>
              <a:rPr lang="en-US" sz="2400" b="1"/>
              <a:t>characters</a:t>
            </a:r>
            <a:r>
              <a:rPr lang="en-US" sz="2400"/>
              <a:t> and </a:t>
            </a:r>
            <a:r>
              <a:rPr lang="en-US" sz="2400" b="1"/>
              <a:t>field types</a:t>
            </a:r>
            <a:r>
              <a:rPr lang="en-US" sz="2400"/>
              <a:t>.</a:t>
            </a:r>
          </a:p>
          <a:p>
            <a:pPr lvl="1">
              <a:lnSpc>
                <a:spcPct val="90000"/>
              </a:lnSpc>
            </a:pPr>
            <a:r>
              <a:rPr lang="en-US" sz="2200"/>
              <a:t>Usually spanned blocking is used with such files. </a:t>
            </a:r>
          </a:p>
        </p:txBody>
      </p:sp>
      <p:sp>
        <p:nvSpPr>
          <p:cNvPr id="5" name="Slide Number Placeholder 4"/>
          <p:cNvSpPr>
            <a:spLocks noGrp="1"/>
          </p:cNvSpPr>
          <p:nvPr>
            <p:ph type="sldNum" sz="quarter" idx="12"/>
          </p:nvPr>
        </p:nvSpPr>
        <p:spPr/>
        <p:txBody>
          <a:bodyPr/>
          <a:lstStyle/>
          <a:p>
            <a:fld id="{65E3F9BF-DCA9-4A02-A8CD-D4231B8B7F68}" type="slidenum">
              <a:rPr lang="en-US" smtClean="0"/>
              <a:pPr/>
              <a:t>12</a:t>
            </a:fld>
            <a:endParaRPr lang="en-US"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6"/>
          <p:cNvSpPr>
            <a:spLocks noGrp="1" noChangeArrowheads="1"/>
          </p:cNvSpPr>
          <p:nvPr>
            <p:ph type="title"/>
          </p:nvPr>
        </p:nvSpPr>
        <p:spPr/>
        <p:txBody>
          <a:bodyPr/>
          <a:lstStyle/>
          <a:p>
            <a:r>
              <a:rPr lang="en-US"/>
              <a:t>Operation on Files</a:t>
            </a:r>
          </a:p>
        </p:txBody>
      </p:sp>
      <p:sp>
        <p:nvSpPr>
          <p:cNvPr id="14339" name="Rectangle 7"/>
          <p:cNvSpPr>
            <a:spLocks noGrp="1" noChangeArrowheads="1"/>
          </p:cNvSpPr>
          <p:nvPr>
            <p:ph type="body" idx="1"/>
          </p:nvPr>
        </p:nvSpPr>
        <p:spPr/>
        <p:txBody>
          <a:bodyPr/>
          <a:lstStyle/>
          <a:p>
            <a:pPr>
              <a:lnSpc>
                <a:spcPct val="80000"/>
              </a:lnSpc>
            </a:pPr>
            <a:r>
              <a:rPr lang="en-US" sz="1800"/>
              <a:t>Typical file operations include:</a:t>
            </a:r>
          </a:p>
          <a:p>
            <a:pPr lvl="1">
              <a:lnSpc>
                <a:spcPct val="80000"/>
              </a:lnSpc>
            </a:pPr>
            <a:r>
              <a:rPr lang="en-US" sz="1700" b="1"/>
              <a:t>OPEN</a:t>
            </a:r>
            <a:r>
              <a:rPr lang="en-US" sz="1700"/>
              <a:t>: Readies the file for access, and associates a pointer that will refer to a </a:t>
            </a:r>
            <a:r>
              <a:rPr lang="en-US" sz="1700" i="1"/>
              <a:t>current</a:t>
            </a:r>
            <a:r>
              <a:rPr lang="en-US" sz="1700"/>
              <a:t> file record at each point in time.</a:t>
            </a:r>
          </a:p>
          <a:p>
            <a:pPr lvl="1">
              <a:lnSpc>
                <a:spcPct val="80000"/>
              </a:lnSpc>
            </a:pPr>
            <a:r>
              <a:rPr lang="en-US" sz="1700" b="1"/>
              <a:t>FIND</a:t>
            </a:r>
            <a:r>
              <a:rPr lang="en-US" sz="1700"/>
              <a:t>: Searches for the first file record that satisfies a certain condition, and makes it the current file record.</a:t>
            </a:r>
          </a:p>
          <a:p>
            <a:pPr lvl="1">
              <a:lnSpc>
                <a:spcPct val="80000"/>
              </a:lnSpc>
            </a:pPr>
            <a:r>
              <a:rPr lang="en-US" sz="1700" b="1"/>
              <a:t>FINDNEXT</a:t>
            </a:r>
            <a:r>
              <a:rPr lang="en-US" sz="1700"/>
              <a:t>: Searches for the next file record (from the current record) that satisfies a certain condition, and makes it the current file record.</a:t>
            </a:r>
          </a:p>
          <a:p>
            <a:pPr lvl="1">
              <a:lnSpc>
                <a:spcPct val="80000"/>
              </a:lnSpc>
            </a:pPr>
            <a:r>
              <a:rPr lang="en-US" sz="1700" b="1"/>
              <a:t>READ</a:t>
            </a:r>
            <a:r>
              <a:rPr lang="en-US" sz="1700"/>
              <a:t>: Reads the current file record into a program variable.</a:t>
            </a:r>
          </a:p>
          <a:p>
            <a:pPr lvl="1">
              <a:lnSpc>
                <a:spcPct val="80000"/>
              </a:lnSpc>
            </a:pPr>
            <a:r>
              <a:rPr lang="en-US" sz="1700" b="1"/>
              <a:t>INSERT</a:t>
            </a:r>
            <a:r>
              <a:rPr lang="en-US" sz="1700"/>
              <a:t>: Inserts a new record into the file &amp; makes it the current file record. </a:t>
            </a:r>
          </a:p>
          <a:p>
            <a:pPr lvl="1">
              <a:lnSpc>
                <a:spcPct val="80000"/>
              </a:lnSpc>
            </a:pPr>
            <a:r>
              <a:rPr lang="en-US" sz="1700" b="1"/>
              <a:t>DELETE</a:t>
            </a:r>
            <a:r>
              <a:rPr lang="en-US" sz="1700"/>
              <a:t>: Removes the current file record from the file, usually by marking the record to indicate that it is no longer valid.</a:t>
            </a:r>
          </a:p>
          <a:p>
            <a:pPr lvl="1">
              <a:lnSpc>
                <a:spcPct val="80000"/>
              </a:lnSpc>
            </a:pPr>
            <a:r>
              <a:rPr lang="en-US" sz="1700" b="1"/>
              <a:t>MODIFY</a:t>
            </a:r>
            <a:r>
              <a:rPr lang="en-US" sz="1700"/>
              <a:t>: Changes the values of some fields of the current file record.</a:t>
            </a:r>
          </a:p>
          <a:p>
            <a:pPr lvl="1">
              <a:lnSpc>
                <a:spcPct val="80000"/>
              </a:lnSpc>
            </a:pPr>
            <a:r>
              <a:rPr lang="en-US" sz="1700" b="1"/>
              <a:t>CLOSE</a:t>
            </a:r>
            <a:r>
              <a:rPr lang="en-US" sz="1700"/>
              <a:t>: Terminates access to the file.</a:t>
            </a:r>
          </a:p>
          <a:p>
            <a:pPr lvl="1">
              <a:lnSpc>
                <a:spcPct val="80000"/>
              </a:lnSpc>
            </a:pPr>
            <a:r>
              <a:rPr lang="en-US" sz="1700" b="1"/>
              <a:t>REORGANIZE</a:t>
            </a:r>
            <a:r>
              <a:rPr lang="en-US" sz="1700"/>
              <a:t>: Reorganizes the file records.</a:t>
            </a:r>
          </a:p>
          <a:p>
            <a:pPr lvl="2">
              <a:lnSpc>
                <a:spcPct val="80000"/>
              </a:lnSpc>
            </a:pPr>
            <a:r>
              <a:rPr lang="en-US" sz="1600"/>
              <a:t>For example, the records marked deleted are physically removed from the file or a new organization of the file records is created.</a:t>
            </a:r>
          </a:p>
          <a:p>
            <a:pPr lvl="1">
              <a:lnSpc>
                <a:spcPct val="80000"/>
              </a:lnSpc>
            </a:pPr>
            <a:r>
              <a:rPr lang="en-US" sz="1700" b="1"/>
              <a:t>READ_ORDERED</a:t>
            </a:r>
            <a:r>
              <a:rPr lang="en-US" sz="1700"/>
              <a:t>: Read the file blocks in order of a specific field of the file. </a:t>
            </a:r>
          </a:p>
          <a:p>
            <a:pPr lvl="1">
              <a:lnSpc>
                <a:spcPct val="80000"/>
              </a:lnSpc>
            </a:pPr>
            <a:endParaRPr lang="en-US" sz="1700"/>
          </a:p>
        </p:txBody>
      </p:sp>
      <p:sp>
        <p:nvSpPr>
          <p:cNvPr id="5" name="Slide Number Placeholder 4"/>
          <p:cNvSpPr>
            <a:spLocks noGrp="1"/>
          </p:cNvSpPr>
          <p:nvPr>
            <p:ph type="sldNum" sz="quarter" idx="12"/>
          </p:nvPr>
        </p:nvSpPr>
        <p:spPr/>
        <p:txBody>
          <a:bodyPr/>
          <a:lstStyle/>
          <a:p>
            <a:fld id="{65E3F9BF-DCA9-4A02-A8CD-D4231B8B7F68}" type="slidenum">
              <a:rPr lang="en-US" smtClean="0"/>
              <a:pPr/>
              <a:t>13</a:t>
            </a:fld>
            <a:endParaRPr lang="en-US"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Grp="1" noChangeArrowheads="1"/>
          </p:cNvSpPr>
          <p:nvPr>
            <p:ph type="title"/>
          </p:nvPr>
        </p:nvSpPr>
        <p:spPr/>
        <p:txBody>
          <a:bodyPr/>
          <a:lstStyle/>
          <a:p>
            <a:r>
              <a:rPr lang="en-US"/>
              <a:t>Unordered Files</a:t>
            </a:r>
          </a:p>
        </p:txBody>
      </p:sp>
      <p:sp>
        <p:nvSpPr>
          <p:cNvPr id="15363" name="Rectangle 7"/>
          <p:cNvSpPr>
            <a:spLocks noGrp="1" noChangeArrowheads="1"/>
          </p:cNvSpPr>
          <p:nvPr>
            <p:ph type="body" idx="1"/>
          </p:nvPr>
        </p:nvSpPr>
        <p:spPr/>
        <p:txBody>
          <a:bodyPr/>
          <a:lstStyle/>
          <a:p>
            <a:r>
              <a:rPr lang="en-US"/>
              <a:t>Also called a </a:t>
            </a:r>
            <a:r>
              <a:rPr lang="en-US" b="1"/>
              <a:t>heap</a:t>
            </a:r>
            <a:r>
              <a:rPr lang="en-US"/>
              <a:t> or a </a:t>
            </a:r>
            <a:r>
              <a:rPr lang="en-US" b="1"/>
              <a:t>pile</a:t>
            </a:r>
            <a:r>
              <a:rPr lang="en-US"/>
              <a:t> file.</a:t>
            </a:r>
          </a:p>
          <a:p>
            <a:r>
              <a:rPr lang="en-US"/>
              <a:t>New records are inserted at the end of the file.</a:t>
            </a:r>
          </a:p>
          <a:p>
            <a:r>
              <a:rPr lang="en-US"/>
              <a:t>A </a:t>
            </a:r>
            <a:r>
              <a:rPr lang="en-US" b="1"/>
              <a:t>linear search</a:t>
            </a:r>
            <a:r>
              <a:rPr lang="en-US"/>
              <a:t> through the file records is necessary to search for a record.</a:t>
            </a:r>
          </a:p>
          <a:p>
            <a:pPr lvl="1"/>
            <a:r>
              <a:rPr lang="en-US"/>
              <a:t>This requires reading and searching half the file blocks on the average, and is hence quite expensive.</a:t>
            </a:r>
          </a:p>
          <a:p>
            <a:r>
              <a:rPr lang="en-US"/>
              <a:t>Record insertion is quite efficient.</a:t>
            </a:r>
          </a:p>
          <a:p>
            <a:r>
              <a:rPr lang="en-US"/>
              <a:t>Reading the records in order of a particular field requires sorting the file records. </a:t>
            </a:r>
          </a:p>
        </p:txBody>
      </p:sp>
      <p:sp>
        <p:nvSpPr>
          <p:cNvPr id="5" name="Slide Number Placeholder 4"/>
          <p:cNvSpPr>
            <a:spLocks noGrp="1"/>
          </p:cNvSpPr>
          <p:nvPr>
            <p:ph type="sldNum" sz="quarter" idx="12"/>
          </p:nvPr>
        </p:nvSpPr>
        <p:spPr/>
        <p:txBody>
          <a:bodyPr/>
          <a:lstStyle/>
          <a:p>
            <a:fld id="{65E3F9BF-DCA9-4A02-A8CD-D4231B8B7F68}" type="slidenum">
              <a:rPr lang="en-US" smtClean="0"/>
              <a:pPr/>
              <a:t>14</a:t>
            </a:fld>
            <a:endParaRPr lang="en-US"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Grp="1" noChangeArrowheads="1"/>
          </p:cNvSpPr>
          <p:nvPr>
            <p:ph type="title"/>
          </p:nvPr>
        </p:nvSpPr>
        <p:spPr/>
        <p:txBody>
          <a:bodyPr/>
          <a:lstStyle/>
          <a:p>
            <a:r>
              <a:rPr lang="en-US"/>
              <a:t>Ordered Files</a:t>
            </a:r>
          </a:p>
        </p:txBody>
      </p:sp>
      <p:sp>
        <p:nvSpPr>
          <p:cNvPr id="16387" name="Rectangle 7"/>
          <p:cNvSpPr>
            <a:spLocks noGrp="1" noChangeArrowheads="1"/>
          </p:cNvSpPr>
          <p:nvPr>
            <p:ph type="body" idx="1"/>
          </p:nvPr>
        </p:nvSpPr>
        <p:spPr>
          <a:xfrm>
            <a:off x="193675" y="987425"/>
            <a:ext cx="8770938" cy="5413375"/>
          </a:xfrm>
        </p:spPr>
        <p:txBody>
          <a:bodyPr/>
          <a:lstStyle/>
          <a:p>
            <a:pPr>
              <a:lnSpc>
                <a:spcPct val="90000"/>
              </a:lnSpc>
            </a:pPr>
            <a:r>
              <a:rPr lang="en-US"/>
              <a:t>Also called a </a:t>
            </a:r>
            <a:r>
              <a:rPr lang="en-US" b="1"/>
              <a:t>sequential</a:t>
            </a:r>
            <a:r>
              <a:rPr lang="en-US"/>
              <a:t> file.</a:t>
            </a:r>
          </a:p>
          <a:p>
            <a:pPr>
              <a:lnSpc>
                <a:spcPct val="90000"/>
              </a:lnSpc>
            </a:pPr>
            <a:r>
              <a:rPr lang="en-US"/>
              <a:t>File records are kept sorted by the values of an </a:t>
            </a:r>
            <a:r>
              <a:rPr lang="en-US" i="1"/>
              <a:t>ordering</a:t>
            </a:r>
            <a:r>
              <a:rPr lang="en-US"/>
              <a:t> </a:t>
            </a:r>
            <a:r>
              <a:rPr lang="en-US" i="1"/>
              <a:t>field</a:t>
            </a:r>
            <a:r>
              <a:rPr lang="en-US"/>
              <a:t>.</a:t>
            </a:r>
          </a:p>
          <a:p>
            <a:pPr>
              <a:lnSpc>
                <a:spcPct val="90000"/>
              </a:lnSpc>
            </a:pPr>
            <a:r>
              <a:rPr lang="en-US"/>
              <a:t>Insertion is expensive: records must be inserted in the correct order.</a:t>
            </a:r>
          </a:p>
          <a:p>
            <a:pPr lvl="1">
              <a:lnSpc>
                <a:spcPct val="90000"/>
              </a:lnSpc>
            </a:pPr>
            <a:r>
              <a:rPr lang="en-US" sz="2000"/>
              <a:t>It is common to keep a separate unordered </a:t>
            </a:r>
            <a:r>
              <a:rPr lang="en-US" sz="2000" i="1"/>
              <a:t>overflow</a:t>
            </a:r>
            <a:r>
              <a:rPr lang="en-US" sz="2000"/>
              <a:t> (or </a:t>
            </a:r>
            <a:r>
              <a:rPr lang="en-US" sz="2000" i="1"/>
              <a:t>transaction</a:t>
            </a:r>
            <a:r>
              <a:rPr lang="en-US" sz="2000"/>
              <a:t>) file for new records to improve insertion efficiency; this is periodically merged with the main ordered file.</a:t>
            </a:r>
          </a:p>
          <a:p>
            <a:pPr>
              <a:lnSpc>
                <a:spcPct val="90000"/>
              </a:lnSpc>
            </a:pPr>
            <a:r>
              <a:rPr lang="en-US"/>
              <a:t>A </a:t>
            </a:r>
            <a:r>
              <a:rPr lang="en-US" b="1"/>
              <a:t>binary search</a:t>
            </a:r>
            <a:r>
              <a:rPr lang="en-US"/>
              <a:t> can be used to search for a record on its </a:t>
            </a:r>
            <a:r>
              <a:rPr lang="en-US" i="1"/>
              <a:t>ordering field</a:t>
            </a:r>
            <a:r>
              <a:rPr lang="en-US"/>
              <a:t> value.</a:t>
            </a:r>
          </a:p>
          <a:p>
            <a:pPr lvl="1">
              <a:lnSpc>
                <a:spcPct val="90000"/>
              </a:lnSpc>
            </a:pPr>
            <a:r>
              <a:rPr lang="en-US" sz="2000"/>
              <a:t>This requires reading and searching log</a:t>
            </a:r>
            <a:r>
              <a:rPr lang="en-US" sz="2000" baseline="-25000"/>
              <a:t>2</a:t>
            </a:r>
            <a:r>
              <a:rPr lang="en-US" sz="2000"/>
              <a:t> of the file blocks on the average, an improvement over linear search.</a:t>
            </a:r>
          </a:p>
          <a:p>
            <a:pPr>
              <a:lnSpc>
                <a:spcPct val="90000"/>
              </a:lnSpc>
            </a:pPr>
            <a:r>
              <a:rPr lang="en-US"/>
              <a:t>Reading the records in order of the ordering field is quite efficient.</a:t>
            </a:r>
          </a:p>
        </p:txBody>
      </p:sp>
      <p:sp>
        <p:nvSpPr>
          <p:cNvPr id="5" name="Slide Number Placeholder 4"/>
          <p:cNvSpPr>
            <a:spLocks noGrp="1"/>
          </p:cNvSpPr>
          <p:nvPr>
            <p:ph type="sldNum" sz="quarter" idx="12"/>
          </p:nvPr>
        </p:nvSpPr>
        <p:spPr/>
        <p:txBody>
          <a:bodyPr/>
          <a:lstStyle/>
          <a:p>
            <a:fld id="{65E3F9BF-DCA9-4A02-A8CD-D4231B8B7F68}" type="slidenum">
              <a:rPr lang="en-US" smtClean="0"/>
              <a:pPr/>
              <a:t>15</a:t>
            </a:fld>
            <a:endParaRPr lang="en-US"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title"/>
          </p:nvPr>
        </p:nvSpPr>
        <p:spPr>
          <a:xfrm>
            <a:off x="228600" y="303213"/>
            <a:ext cx="4259263" cy="992187"/>
          </a:xfrm>
        </p:spPr>
        <p:txBody>
          <a:bodyPr/>
          <a:lstStyle/>
          <a:p>
            <a:r>
              <a:rPr lang="en-US" sz="3200"/>
              <a:t>Ordered Files (contd.)</a:t>
            </a:r>
          </a:p>
        </p:txBody>
      </p:sp>
      <p:pic>
        <p:nvPicPr>
          <p:cNvPr id="17411" name="Picture 3"/>
          <p:cNvPicPr>
            <a:picLocks noChangeAspect="1" noChangeArrowheads="1"/>
          </p:cNvPicPr>
          <p:nvPr/>
        </p:nvPicPr>
        <p:blipFill>
          <a:blip r:embed="rId3"/>
          <a:srcRect/>
          <a:stretch>
            <a:fillRect/>
          </a:stretch>
        </p:blipFill>
        <p:spPr bwMode="auto">
          <a:xfrm>
            <a:off x="3962400" y="0"/>
            <a:ext cx="4143375" cy="66294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D0B18A31-8E3D-4ED3-845E-CD5310924256}" type="slidenum">
              <a:rPr lang="en-US" smtClean="0"/>
              <a:pPr/>
              <a:t>16</a:t>
            </a:fld>
            <a:endParaRPr 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title"/>
          </p:nvPr>
        </p:nvSpPr>
        <p:spPr/>
        <p:txBody>
          <a:bodyPr/>
          <a:lstStyle/>
          <a:p>
            <a:r>
              <a:rPr lang="en-US"/>
              <a:t>Average Access Times</a:t>
            </a:r>
          </a:p>
        </p:txBody>
      </p:sp>
      <p:sp>
        <p:nvSpPr>
          <p:cNvPr id="18435" name="Rectangle 8"/>
          <p:cNvSpPr>
            <a:spLocks noGrp="1" noChangeArrowheads="1"/>
          </p:cNvSpPr>
          <p:nvPr>
            <p:ph type="body" idx="1"/>
          </p:nvPr>
        </p:nvSpPr>
        <p:spPr/>
        <p:txBody>
          <a:bodyPr/>
          <a:lstStyle/>
          <a:p>
            <a:r>
              <a:rPr lang="en-US"/>
              <a:t>The following table shows the average access time to access a specific record for a given type of file</a:t>
            </a:r>
          </a:p>
          <a:p>
            <a:endParaRPr lang="en-US"/>
          </a:p>
          <a:p>
            <a:endParaRPr lang="en-US"/>
          </a:p>
        </p:txBody>
      </p:sp>
      <p:pic>
        <p:nvPicPr>
          <p:cNvPr id="18436" name="Picture 4"/>
          <p:cNvPicPr>
            <a:picLocks noChangeAspect="1" noChangeArrowheads="1"/>
          </p:cNvPicPr>
          <p:nvPr/>
        </p:nvPicPr>
        <p:blipFill>
          <a:blip r:embed="rId3"/>
          <a:srcRect/>
          <a:stretch>
            <a:fillRect/>
          </a:stretch>
        </p:blipFill>
        <p:spPr bwMode="auto">
          <a:xfrm>
            <a:off x="877888" y="3246438"/>
            <a:ext cx="7548562" cy="1884362"/>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65E3F9BF-DCA9-4A02-A8CD-D4231B8B7F68}" type="slidenum">
              <a:rPr lang="en-US" smtClean="0"/>
              <a:pPr/>
              <a:t>17</a:t>
            </a:fld>
            <a:endParaRPr lang="en-US"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title"/>
          </p:nvPr>
        </p:nvSpPr>
        <p:spPr/>
        <p:txBody>
          <a:bodyPr/>
          <a:lstStyle/>
          <a:p>
            <a:r>
              <a:rPr lang="en-US"/>
              <a:t>Hashed Files</a:t>
            </a:r>
          </a:p>
        </p:txBody>
      </p:sp>
      <p:sp>
        <p:nvSpPr>
          <p:cNvPr id="19459" name="Rectangle 7"/>
          <p:cNvSpPr>
            <a:spLocks noGrp="1" noChangeArrowheads="1"/>
          </p:cNvSpPr>
          <p:nvPr>
            <p:ph type="body" idx="1"/>
          </p:nvPr>
        </p:nvSpPr>
        <p:spPr>
          <a:xfrm>
            <a:off x="193675" y="914400"/>
            <a:ext cx="8770938" cy="5029200"/>
          </a:xfrm>
        </p:spPr>
        <p:txBody>
          <a:bodyPr/>
          <a:lstStyle/>
          <a:p>
            <a:pPr>
              <a:lnSpc>
                <a:spcPct val="90000"/>
              </a:lnSpc>
            </a:pPr>
            <a:r>
              <a:rPr lang="en-US"/>
              <a:t>Hashing for disk files is called </a:t>
            </a:r>
            <a:r>
              <a:rPr lang="en-US" b="1"/>
              <a:t>External Hashing</a:t>
            </a:r>
          </a:p>
          <a:p>
            <a:pPr>
              <a:lnSpc>
                <a:spcPct val="90000"/>
              </a:lnSpc>
            </a:pPr>
            <a:r>
              <a:rPr lang="en-US"/>
              <a:t>The file blocks are divided into M equal-sized </a:t>
            </a:r>
            <a:r>
              <a:rPr lang="en-US" b="1"/>
              <a:t>buckets</a:t>
            </a:r>
            <a:r>
              <a:rPr lang="en-US"/>
              <a:t>, numbered bucket</a:t>
            </a:r>
            <a:r>
              <a:rPr lang="en-US" baseline="-25000"/>
              <a:t>0</a:t>
            </a:r>
            <a:r>
              <a:rPr lang="en-US"/>
              <a:t>, bucket</a:t>
            </a:r>
            <a:r>
              <a:rPr lang="en-US" baseline="-25000"/>
              <a:t>1</a:t>
            </a:r>
            <a:r>
              <a:rPr lang="en-US"/>
              <a:t>, ..., bucket</a:t>
            </a:r>
            <a:r>
              <a:rPr lang="en-US" baseline="-25000"/>
              <a:t>M-1</a:t>
            </a:r>
            <a:r>
              <a:rPr lang="en-US"/>
              <a:t>.</a:t>
            </a:r>
          </a:p>
          <a:p>
            <a:pPr lvl="1">
              <a:lnSpc>
                <a:spcPct val="90000"/>
              </a:lnSpc>
            </a:pPr>
            <a:r>
              <a:rPr lang="en-US" sz="2000"/>
              <a:t>Typically, a bucket corresponds to one (or a fixed number of) disk block.</a:t>
            </a:r>
          </a:p>
          <a:p>
            <a:pPr>
              <a:lnSpc>
                <a:spcPct val="90000"/>
              </a:lnSpc>
            </a:pPr>
            <a:r>
              <a:rPr lang="en-US"/>
              <a:t>One of the file fields is designated to be the </a:t>
            </a:r>
            <a:r>
              <a:rPr lang="en-US" b="1"/>
              <a:t>hash key</a:t>
            </a:r>
            <a:r>
              <a:rPr lang="en-US"/>
              <a:t> of the file.</a:t>
            </a:r>
          </a:p>
          <a:p>
            <a:pPr>
              <a:lnSpc>
                <a:spcPct val="90000"/>
              </a:lnSpc>
            </a:pPr>
            <a:r>
              <a:rPr lang="en-US"/>
              <a:t>The record with hash key value K is stored in bucket i, where i=h(K), and h is the </a:t>
            </a:r>
            <a:r>
              <a:rPr lang="en-US" b="1"/>
              <a:t>hashing function</a:t>
            </a:r>
            <a:r>
              <a:rPr lang="en-US"/>
              <a:t>.</a:t>
            </a:r>
          </a:p>
          <a:p>
            <a:pPr>
              <a:lnSpc>
                <a:spcPct val="90000"/>
              </a:lnSpc>
            </a:pPr>
            <a:r>
              <a:rPr lang="en-US"/>
              <a:t>Search is very efficient on the hash key.</a:t>
            </a:r>
          </a:p>
          <a:p>
            <a:pPr>
              <a:lnSpc>
                <a:spcPct val="90000"/>
              </a:lnSpc>
            </a:pPr>
            <a:r>
              <a:rPr lang="en-US"/>
              <a:t>Collisions occur when a new record hashes to a bucket that is already full.</a:t>
            </a:r>
          </a:p>
          <a:p>
            <a:pPr lvl="1">
              <a:lnSpc>
                <a:spcPct val="90000"/>
              </a:lnSpc>
            </a:pPr>
            <a:r>
              <a:rPr lang="en-US" sz="2000"/>
              <a:t>An overflow file is kept for storing such records.</a:t>
            </a:r>
          </a:p>
          <a:p>
            <a:pPr lvl="1">
              <a:lnSpc>
                <a:spcPct val="90000"/>
              </a:lnSpc>
            </a:pPr>
            <a:r>
              <a:rPr lang="en-US" sz="2000"/>
              <a:t>Overflow records that hash to each bucket can be linked together. </a:t>
            </a:r>
          </a:p>
        </p:txBody>
      </p:sp>
      <p:sp>
        <p:nvSpPr>
          <p:cNvPr id="5" name="Slide Number Placeholder 4"/>
          <p:cNvSpPr>
            <a:spLocks noGrp="1"/>
          </p:cNvSpPr>
          <p:nvPr>
            <p:ph type="sldNum" sz="quarter" idx="12"/>
          </p:nvPr>
        </p:nvSpPr>
        <p:spPr/>
        <p:txBody>
          <a:bodyPr/>
          <a:lstStyle/>
          <a:p>
            <a:fld id="{65E3F9BF-DCA9-4A02-A8CD-D4231B8B7F68}" type="slidenum">
              <a:rPr lang="en-US" smtClean="0"/>
              <a:pPr/>
              <a:t>18</a:t>
            </a:fld>
            <a:endParaRPr lang="en-US" dirty="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title"/>
          </p:nvPr>
        </p:nvSpPr>
        <p:spPr/>
        <p:txBody>
          <a:bodyPr/>
          <a:lstStyle/>
          <a:p>
            <a:r>
              <a:rPr lang="en-US"/>
              <a:t>Hashed Files (contd.)</a:t>
            </a:r>
          </a:p>
        </p:txBody>
      </p:sp>
      <p:pic>
        <p:nvPicPr>
          <p:cNvPr id="20483" name="Picture 9" descr="fig13_09"/>
          <p:cNvPicPr>
            <a:picLocks noChangeAspect="1" noChangeArrowheads="1"/>
          </p:cNvPicPr>
          <p:nvPr/>
        </p:nvPicPr>
        <p:blipFill>
          <a:blip r:embed="rId3"/>
          <a:srcRect/>
          <a:stretch>
            <a:fillRect/>
          </a:stretch>
        </p:blipFill>
        <p:spPr bwMode="auto">
          <a:xfrm>
            <a:off x="228600" y="2057400"/>
            <a:ext cx="8458200" cy="4030663"/>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D0B18A31-8E3D-4ED3-845E-CD5310924256}" type="slidenum">
              <a:rPr lang="en-US" smtClean="0"/>
              <a:pPr/>
              <a:t>19</a:t>
            </a:fld>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09600" y="1459468"/>
            <a:ext cx="4000500" cy="5017532"/>
          </a:xfrm>
          <a:prstGeom prst="rect">
            <a:avLst/>
          </a:prstGeom>
          <a:solidFill>
            <a:schemeClr val="accent2">
              <a:lumMod val="20000"/>
              <a:lumOff val="80000"/>
            </a:schemeClr>
          </a:solidFill>
          <a:ln w="381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itchFamily="18" charset="0"/>
            </a:endParaRPr>
          </a:p>
        </p:txBody>
      </p:sp>
      <p:grpSp>
        <p:nvGrpSpPr>
          <p:cNvPr id="4" name="Group 3"/>
          <p:cNvGrpSpPr/>
          <p:nvPr/>
        </p:nvGrpSpPr>
        <p:grpSpPr>
          <a:xfrm>
            <a:off x="5493774" y="29690"/>
            <a:ext cx="2583426" cy="656110"/>
            <a:chOff x="1833564" y="2861815"/>
            <a:chExt cx="2823958" cy="1228345"/>
          </a:xfrm>
        </p:grpSpPr>
        <p:pic>
          <p:nvPicPr>
            <p:cNvPr id="2050" name="Picture 2" descr="C:\Users\QuynhChi\Desktop\Icon\white-clouds-png-1216139826649869464rgtaylor_csc_net_wan_cloud.svg.h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3564" y="2861815"/>
              <a:ext cx="2823958" cy="122834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686601" y="3156580"/>
              <a:ext cx="1208921" cy="472122"/>
            </a:xfrm>
            <a:prstGeom prst="rect">
              <a:avLst/>
            </a:prstGeom>
            <a:noFill/>
          </p:spPr>
          <p:txBody>
            <a:bodyPr wrap="none" rtlCol="0">
              <a:spAutoFit/>
            </a:bodyPr>
            <a:lstStyle/>
            <a:p>
              <a:r>
                <a:rPr lang="en-US" dirty="0" err="1">
                  <a:latin typeface="Cambria" pitchFamily="18" charset="0"/>
                  <a:cs typeface="Calibri" pitchFamily="34" charset="0"/>
                </a:rPr>
                <a:t>Miniworld</a:t>
              </a:r>
              <a:endParaRPr lang="en-US" dirty="0">
                <a:latin typeface="Cambria" pitchFamily="18" charset="0"/>
                <a:cs typeface="Calibri" pitchFamily="34" charset="0"/>
              </a:endParaRPr>
            </a:p>
          </p:txBody>
        </p:sp>
      </p:grpSp>
      <p:sp>
        <p:nvSpPr>
          <p:cNvPr id="17" name="Rectangle 16"/>
          <p:cNvSpPr/>
          <p:nvPr/>
        </p:nvSpPr>
        <p:spPr>
          <a:xfrm>
            <a:off x="4724400" y="1459468"/>
            <a:ext cx="4343400" cy="5017532"/>
          </a:xfrm>
          <a:prstGeom prst="rect">
            <a:avLst/>
          </a:prstGeom>
          <a:solidFill>
            <a:srgbClr val="FDDBE2">
              <a:alpha val="36863"/>
            </a:srgbClr>
          </a:solidFill>
          <a:ln w="38100">
            <a:solidFill>
              <a:srgbClr val="990033"/>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itchFamily="18" charset="0"/>
            </a:endParaRPr>
          </a:p>
        </p:txBody>
      </p:sp>
      <p:sp>
        <p:nvSpPr>
          <p:cNvPr id="14" name="Rounded Rectangle 13"/>
          <p:cNvSpPr/>
          <p:nvPr/>
        </p:nvSpPr>
        <p:spPr>
          <a:xfrm>
            <a:off x="838200" y="4114800"/>
            <a:ext cx="3505200" cy="612648"/>
          </a:xfrm>
          <a:prstGeom prst="roundRect">
            <a:avLst/>
          </a:prstGeom>
          <a:ln w="28575">
            <a:solidFill>
              <a:srgbClr val="00206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latin typeface="Cambria" pitchFamily="18" charset="0"/>
              </a:rPr>
              <a:t>APPLICATION PROGRAM DESIGN</a:t>
            </a:r>
          </a:p>
        </p:txBody>
      </p:sp>
      <p:sp>
        <p:nvSpPr>
          <p:cNvPr id="15" name="Rounded Rectangle 14"/>
          <p:cNvSpPr/>
          <p:nvPr/>
        </p:nvSpPr>
        <p:spPr>
          <a:xfrm>
            <a:off x="819807" y="5264950"/>
            <a:ext cx="3505200" cy="612648"/>
          </a:xfrm>
          <a:prstGeom prst="roundRect">
            <a:avLst/>
          </a:prstGeom>
          <a:ln w="28575">
            <a:solidFill>
              <a:srgbClr val="00206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latin typeface="Cambria" pitchFamily="18" charset="0"/>
              </a:rPr>
              <a:t>TRANSACTION IMPLEMENTATION</a:t>
            </a:r>
          </a:p>
        </p:txBody>
      </p:sp>
      <p:sp>
        <p:nvSpPr>
          <p:cNvPr id="18" name="TextBox 17"/>
          <p:cNvSpPr txBox="1"/>
          <p:nvPr/>
        </p:nvSpPr>
        <p:spPr>
          <a:xfrm>
            <a:off x="5741459" y="1535668"/>
            <a:ext cx="2181623" cy="369332"/>
          </a:xfrm>
          <a:prstGeom prst="rect">
            <a:avLst/>
          </a:prstGeom>
          <a:noFill/>
          <a:ln>
            <a:noFill/>
          </a:ln>
        </p:spPr>
        <p:txBody>
          <a:bodyPr wrap="none" rtlCol="0">
            <a:spAutoFit/>
          </a:bodyPr>
          <a:lstStyle/>
          <a:p>
            <a:r>
              <a:rPr lang="en-US" b="1" dirty="0">
                <a:latin typeface="Cambria" pitchFamily="18" charset="0"/>
              </a:rPr>
              <a:t>Data requirements</a:t>
            </a:r>
          </a:p>
        </p:txBody>
      </p:sp>
      <p:sp>
        <p:nvSpPr>
          <p:cNvPr id="22" name="TextBox 21"/>
          <p:cNvSpPr txBox="1"/>
          <p:nvPr/>
        </p:nvSpPr>
        <p:spPr>
          <a:xfrm>
            <a:off x="5410200" y="2678668"/>
            <a:ext cx="2895600" cy="369332"/>
          </a:xfrm>
          <a:prstGeom prst="rect">
            <a:avLst/>
          </a:prstGeom>
          <a:noFill/>
          <a:ln>
            <a:noFill/>
          </a:ln>
        </p:spPr>
        <p:txBody>
          <a:bodyPr wrap="square" rtlCol="0">
            <a:spAutoFit/>
          </a:bodyPr>
          <a:lstStyle/>
          <a:p>
            <a:pPr algn="ctr"/>
            <a:r>
              <a:rPr lang="en-US" b="1" dirty="0">
                <a:latin typeface="Cambria" pitchFamily="18" charset="0"/>
              </a:rPr>
              <a:t>Conceptual schema</a:t>
            </a:r>
            <a:endParaRPr lang="en-US" i="1" dirty="0">
              <a:latin typeface="Cambria" pitchFamily="18" charset="0"/>
            </a:endParaRPr>
          </a:p>
        </p:txBody>
      </p:sp>
      <p:cxnSp>
        <p:nvCxnSpPr>
          <p:cNvPr id="23" name="Straight Arrow Connector 22"/>
          <p:cNvCxnSpPr/>
          <p:nvPr/>
        </p:nvCxnSpPr>
        <p:spPr>
          <a:xfrm>
            <a:off x="6817621" y="533400"/>
            <a:ext cx="0" cy="304800"/>
          </a:xfrm>
          <a:prstGeom prst="straightConnector1">
            <a:avLst/>
          </a:prstGeom>
          <a:ln w="19050">
            <a:solidFill>
              <a:srgbClr val="006600"/>
            </a:solidFill>
            <a:tailEnd type="arrow"/>
          </a:ln>
        </p:spPr>
        <p:style>
          <a:lnRef idx="3">
            <a:schemeClr val="accent6"/>
          </a:lnRef>
          <a:fillRef idx="0">
            <a:schemeClr val="accent6"/>
          </a:fillRef>
          <a:effectRef idx="2">
            <a:schemeClr val="accent6"/>
          </a:effectRef>
          <a:fontRef idx="minor">
            <a:schemeClr val="tx1"/>
          </a:fontRef>
        </p:style>
      </p:cxnSp>
      <p:sp>
        <p:nvSpPr>
          <p:cNvPr id="32" name="TextBox 31"/>
          <p:cNvSpPr txBox="1"/>
          <p:nvPr/>
        </p:nvSpPr>
        <p:spPr>
          <a:xfrm>
            <a:off x="5105400" y="4114800"/>
            <a:ext cx="3886200" cy="369332"/>
          </a:xfrm>
          <a:prstGeom prst="rect">
            <a:avLst/>
          </a:prstGeom>
          <a:noFill/>
          <a:ln>
            <a:noFill/>
          </a:ln>
        </p:spPr>
        <p:txBody>
          <a:bodyPr wrap="square" rtlCol="0">
            <a:spAutoFit/>
          </a:bodyPr>
          <a:lstStyle/>
          <a:p>
            <a:pPr algn="ctr"/>
            <a:r>
              <a:rPr lang="en-US" b="1" dirty="0">
                <a:latin typeface="Cambria" pitchFamily="18" charset="0"/>
              </a:rPr>
              <a:t>Database schema</a:t>
            </a:r>
          </a:p>
        </p:txBody>
      </p:sp>
      <p:cxnSp>
        <p:nvCxnSpPr>
          <p:cNvPr id="29" name="Straight Arrow Connector 28"/>
          <p:cNvCxnSpPr>
            <a:endCxn id="18" idx="3"/>
          </p:cNvCxnSpPr>
          <p:nvPr/>
        </p:nvCxnSpPr>
        <p:spPr>
          <a:xfrm flipH="1">
            <a:off x="7923082" y="1720334"/>
            <a:ext cx="523146" cy="0"/>
          </a:xfrm>
          <a:prstGeom prst="straightConnector1">
            <a:avLst/>
          </a:prstGeom>
          <a:ln w="19050">
            <a:solidFill>
              <a:srgbClr val="990033"/>
            </a:solidFill>
            <a:tailEnd type="arrow"/>
          </a:ln>
        </p:spPr>
        <p:style>
          <a:lnRef idx="3">
            <a:schemeClr val="accent6"/>
          </a:lnRef>
          <a:fillRef idx="0">
            <a:schemeClr val="accent6"/>
          </a:fillRef>
          <a:effectRef idx="2">
            <a:schemeClr val="accent6"/>
          </a:effectRef>
          <a:fontRef idx="minor">
            <a:schemeClr val="tx1"/>
          </a:fontRef>
        </p:style>
      </p:cxnSp>
      <p:cxnSp>
        <p:nvCxnSpPr>
          <p:cNvPr id="2056" name="Straight Connector 2055"/>
          <p:cNvCxnSpPr/>
          <p:nvPr/>
        </p:nvCxnSpPr>
        <p:spPr>
          <a:xfrm>
            <a:off x="8433341" y="1260054"/>
            <a:ext cx="0" cy="416346"/>
          </a:xfrm>
          <a:prstGeom prst="line">
            <a:avLst/>
          </a:prstGeom>
          <a:ln w="19050">
            <a:solidFill>
              <a:srgbClr val="990033"/>
            </a:solidFill>
          </a:ln>
        </p:spPr>
        <p:style>
          <a:lnRef idx="3">
            <a:schemeClr val="accent6"/>
          </a:lnRef>
          <a:fillRef idx="0">
            <a:schemeClr val="accent6"/>
          </a:fillRef>
          <a:effectRef idx="2">
            <a:schemeClr val="accent6"/>
          </a:effectRef>
          <a:fontRef idx="minor">
            <a:schemeClr val="tx1"/>
          </a:fontRef>
        </p:style>
      </p:cxnSp>
      <p:cxnSp>
        <p:nvCxnSpPr>
          <p:cNvPr id="76" name="Straight Connector 75"/>
          <p:cNvCxnSpPr>
            <a:endCxn id="18" idx="1"/>
          </p:cNvCxnSpPr>
          <p:nvPr/>
        </p:nvCxnSpPr>
        <p:spPr>
          <a:xfrm>
            <a:off x="5257799" y="1720334"/>
            <a:ext cx="483660" cy="0"/>
          </a:xfrm>
          <a:prstGeom prst="line">
            <a:avLst/>
          </a:prstGeom>
          <a:ln w="19050">
            <a:solidFill>
              <a:srgbClr val="990033"/>
            </a:solidFill>
          </a:ln>
        </p:spPr>
        <p:style>
          <a:lnRef idx="3">
            <a:schemeClr val="accent6"/>
          </a:lnRef>
          <a:fillRef idx="0">
            <a:schemeClr val="accent6"/>
          </a:fillRef>
          <a:effectRef idx="2">
            <a:schemeClr val="accent6"/>
          </a:effectRef>
          <a:fontRef idx="minor">
            <a:schemeClr val="tx1"/>
          </a:fontRef>
        </p:style>
      </p:cxnSp>
      <p:cxnSp>
        <p:nvCxnSpPr>
          <p:cNvPr id="80" name="Straight Arrow Connector 79"/>
          <p:cNvCxnSpPr/>
          <p:nvPr/>
        </p:nvCxnSpPr>
        <p:spPr>
          <a:xfrm flipH="1">
            <a:off x="7923082" y="2895600"/>
            <a:ext cx="561052" cy="0"/>
          </a:xfrm>
          <a:prstGeom prst="straightConnector1">
            <a:avLst/>
          </a:prstGeom>
          <a:ln w="19050">
            <a:solidFill>
              <a:srgbClr val="990033"/>
            </a:solidFill>
            <a:tailEnd type="arrow"/>
          </a:ln>
        </p:spPr>
        <p:style>
          <a:lnRef idx="3">
            <a:schemeClr val="accent6"/>
          </a:lnRef>
          <a:fillRef idx="0">
            <a:schemeClr val="accent6"/>
          </a:fillRef>
          <a:effectRef idx="2">
            <a:schemeClr val="accent6"/>
          </a:effectRef>
          <a:fontRef idx="minor">
            <a:schemeClr val="tx1"/>
          </a:fontRef>
        </p:style>
      </p:cxnSp>
      <p:cxnSp>
        <p:nvCxnSpPr>
          <p:cNvPr id="81" name="Straight Connector 80"/>
          <p:cNvCxnSpPr/>
          <p:nvPr/>
        </p:nvCxnSpPr>
        <p:spPr>
          <a:xfrm>
            <a:off x="8458200" y="2326854"/>
            <a:ext cx="0" cy="568746"/>
          </a:xfrm>
          <a:prstGeom prst="line">
            <a:avLst/>
          </a:prstGeom>
          <a:ln w="19050">
            <a:solidFill>
              <a:srgbClr val="990033"/>
            </a:solidFill>
          </a:ln>
        </p:spPr>
        <p:style>
          <a:lnRef idx="3">
            <a:schemeClr val="accent6"/>
          </a:lnRef>
          <a:fillRef idx="0">
            <a:schemeClr val="accent6"/>
          </a:fillRef>
          <a:effectRef idx="2">
            <a:schemeClr val="accent6"/>
          </a:effectRef>
          <a:fontRef idx="minor">
            <a:schemeClr val="tx1"/>
          </a:fontRef>
        </p:style>
      </p:cxnSp>
      <p:cxnSp>
        <p:nvCxnSpPr>
          <p:cNvPr id="84" name="Straight Connector 83"/>
          <p:cNvCxnSpPr/>
          <p:nvPr/>
        </p:nvCxnSpPr>
        <p:spPr>
          <a:xfrm>
            <a:off x="5257800" y="2895600"/>
            <a:ext cx="483660" cy="0"/>
          </a:xfrm>
          <a:prstGeom prst="line">
            <a:avLst/>
          </a:prstGeom>
          <a:ln w="19050">
            <a:solidFill>
              <a:srgbClr val="990033"/>
            </a:solidFill>
          </a:ln>
        </p:spPr>
        <p:style>
          <a:lnRef idx="3">
            <a:schemeClr val="accent6"/>
          </a:lnRef>
          <a:fillRef idx="0">
            <a:schemeClr val="accent6"/>
          </a:fillRef>
          <a:effectRef idx="2">
            <a:schemeClr val="accent6"/>
          </a:effectRef>
          <a:fontRef idx="minor">
            <a:schemeClr val="tx1"/>
          </a:fontRef>
        </p:style>
      </p:cxnSp>
      <p:cxnSp>
        <p:nvCxnSpPr>
          <p:cNvPr id="89" name="Straight Arrow Connector 88"/>
          <p:cNvCxnSpPr/>
          <p:nvPr/>
        </p:nvCxnSpPr>
        <p:spPr>
          <a:xfrm flipH="1">
            <a:off x="7989068" y="4343400"/>
            <a:ext cx="532446" cy="0"/>
          </a:xfrm>
          <a:prstGeom prst="straightConnector1">
            <a:avLst/>
          </a:prstGeom>
          <a:ln w="19050">
            <a:solidFill>
              <a:srgbClr val="990033"/>
            </a:solidFill>
            <a:tailEnd type="arrow"/>
          </a:ln>
        </p:spPr>
        <p:style>
          <a:lnRef idx="3">
            <a:schemeClr val="accent6"/>
          </a:lnRef>
          <a:fillRef idx="0">
            <a:schemeClr val="accent6"/>
          </a:fillRef>
          <a:effectRef idx="2">
            <a:schemeClr val="accent6"/>
          </a:effectRef>
          <a:fontRef idx="minor">
            <a:schemeClr val="tx1"/>
          </a:fontRef>
        </p:style>
      </p:cxnSp>
      <p:cxnSp>
        <p:nvCxnSpPr>
          <p:cNvPr id="90" name="Straight Connector 89"/>
          <p:cNvCxnSpPr/>
          <p:nvPr/>
        </p:nvCxnSpPr>
        <p:spPr>
          <a:xfrm>
            <a:off x="8471247" y="3774654"/>
            <a:ext cx="0" cy="568746"/>
          </a:xfrm>
          <a:prstGeom prst="line">
            <a:avLst/>
          </a:prstGeom>
          <a:ln w="19050">
            <a:solidFill>
              <a:srgbClr val="990033"/>
            </a:solidFill>
          </a:ln>
        </p:spPr>
        <p:style>
          <a:lnRef idx="3">
            <a:schemeClr val="accent6"/>
          </a:lnRef>
          <a:fillRef idx="0">
            <a:schemeClr val="accent6"/>
          </a:fillRef>
          <a:effectRef idx="2">
            <a:schemeClr val="accent6"/>
          </a:effectRef>
          <a:fontRef idx="minor">
            <a:schemeClr val="tx1"/>
          </a:fontRef>
        </p:style>
      </p:cxnSp>
      <p:cxnSp>
        <p:nvCxnSpPr>
          <p:cNvPr id="92" name="Straight Connector 91"/>
          <p:cNvCxnSpPr/>
          <p:nvPr/>
        </p:nvCxnSpPr>
        <p:spPr>
          <a:xfrm>
            <a:off x="5257801" y="4343400"/>
            <a:ext cx="905077" cy="0"/>
          </a:xfrm>
          <a:prstGeom prst="line">
            <a:avLst/>
          </a:prstGeom>
          <a:ln w="19050">
            <a:solidFill>
              <a:srgbClr val="990033"/>
            </a:solidFill>
          </a:ln>
        </p:spPr>
        <p:style>
          <a:lnRef idx="3">
            <a:schemeClr val="accent6"/>
          </a:lnRef>
          <a:fillRef idx="0">
            <a:schemeClr val="accent6"/>
          </a:fillRef>
          <a:effectRef idx="2">
            <a:schemeClr val="accent6"/>
          </a:effectRef>
          <a:fontRef idx="minor">
            <a:schemeClr val="tx1"/>
          </a:fontRef>
        </p:style>
      </p:cxnSp>
      <p:sp>
        <p:nvSpPr>
          <p:cNvPr id="97" name="TextBox 96"/>
          <p:cNvSpPr txBox="1"/>
          <p:nvPr/>
        </p:nvSpPr>
        <p:spPr>
          <a:xfrm>
            <a:off x="1371574" y="1535668"/>
            <a:ext cx="2819426" cy="369332"/>
          </a:xfrm>
          <a:prstGeom prst="rect">
            <a:avLst/>
          </a:prstGeom>
          <a:noFill/>
        </p:spPr>
        <p:txBody>
          <a:bodyPr wrap="none" rtlCol="0">
            <a:spAutoFit/>
          </a:bodyPr>
          <a:lstStyle/>
          <a:p>
            <a:r>
              <a:rPr lang="en-US" b="1" dirty="0">
                <a:latin typeface="Cambria" pitchFamily="18" charset="0"/>
              </a:rPr>
              <a:t>Functional requirements</a:t>
            </a:r>
          </a:p>
        </p:txBody>
      </p:sp>
      <p:sp>
        <p:nvSpPr>
          <p:cNvPr id="98" name="TextBox 97"/>
          <p:cNvSpPr txBox="1"/>
          <p:nvPr/>
        </p:nvSpPr>
        <p:spPr>
          <a:xfrm>
            <a:off x="6019800" y="5410200"/>
            <a:ext cx="1901546" cy="369332"/>
          </a:xfrm>
          <a:prstGeom prst="rect">
            <a:avLst/>
          </a:prstGeom>
          <a:noFill/>
          <a:ln>
            <a:noFill/>
          </a:ln>
        </p:spPr>
        <p:txBody>
          <a:bodyPr wrap="none" rtlCol="0">
            <a:spAutoFit/>
          </a:bodyPr>
          <a:lstStyle/>
          <a:p>
            <a:r>
              <a:rPr lang="en-US" b="1" dirty="0">
                <a:latin typeface="Cambria" pitchFamily="18" charset="0"/>
              </a:rPr>
              <a:t>Internal schema</a:t>
            </a:r>
          </a:p>
        </p:txBody>
      </p:sp>
      <p:cxnSp>
        <p:nvCxnSpPr>
          <p:cNvPr id="99" name="Straight Arrow Connector 98"/>
          <p:cNvCxnSpPr/>
          <p:nvPr/>
        </p:nvCxnSpPr>
        <p:spPr>
          <a:xfrm flipH="1">
            <a:off x="7989068" y="5624346"/>
            <a:ext cx="545332" cy="14454"/>
          </a:xfrm>
          <a:prstGeom prst="straightConnector1">
            <a:avLst/>
          </a:prstGeom>
          <a:ln w="19050">
            <a:solidFill>
              <a:srgbClr val="990033"/>
            </a:solidFill>
            <a:tailEnd type="arrow"/>
          </a:ln>
        </p:spPr>
        <p:style>
          <a:lnRef idx="3">
            <a:schemeClr val="accent6"/>
          </a:lnRef>
          <a:fillRef idx="0">
            <a:schemeClr val="accent6"/>
          </a:fillRef>
          <a:effectRef idx="2">
            <a:schemeClr val="accent6"/>
          </a:effectRef>
          <a:fontRef idx="minor">
            <a:schemeClr val="tx1"/>
          </a:fontRef>
        </p:style>
      </p:cxnSp>
      <p:cxnSp>
        <p:nvCxnSpPr>
          <p:cNvPr id="100" name="Straight Connector 99"/>
          <p:cNvCxnSpPr/>
          <p:nvPr/>
        </p:nvCxnSpPr>
        <p:spPr>
          <a:xfrm>
            <a:off x="8521514" y="5078808"/>
            <a:ext cx="12886" cy="545538"/>
          </a:xfrm>
          <a:prstGeom prst="line">
            <a:avLst/>
          </a:prstGeom>
          <a:ln w="19050">
            <a:solidFill>
              <a:srgbClr val="990033"/>
            </a:solidFill>
          </a:ln>
        </p:spPr>
        <p:style>
          <a:lnRef idx="3">
            <a:schemeClr val="accent6"/>
          </a:lnRef>
          <a:fillRef idx="0">
            <a:schemeClr val="accent6"/>
          </a:fillRef>
          <a:effectRef idx="2">
            <a:schemeClr val="accent6"/>
          </a:effectRef>
          <a:fontRef idx="minor">
            <a:schemeClr val="tx1"/>
          </a:fontRef>
        </p:style>
      </p:cxnSp>
      <p:cxnSp>
        <p:nvCxnSpPr>
          <p:cNvPr id="103" name="Straight Arrow Connector 102"/>
          <p:cNvCxnSpPr/>
          <p:nvPr/>
        </p:nvCxnSpPr>
        <p:spPr>
          <a:xfrm>
            <a:off x="2692864" y="1143000"/>
            <a:ext cx="0" cy="457200"/>
          </a:xfrm>
          <a:prstGeom prst="straightConnector1">
            <a:avLst/>
          </a:prstGeom>
          <a:ln w="19050">
            <a:solidFill>
              <a:srgbClr val="002060"/>
            </a:solidFill>
            <a:tailEnd type="arrow"/>
          </a:ln>
        </p:spPr>
        <p:style>
          <a:lnRef idx="3">
            <a:schemeClr val="accent6"/>
          </a:lnRef>
          <a:fillRef idx="0">
            <a:schemeClr val="accent6"/>
          </a:fillRef>
          <a:effectRef idx="2">
            <a:schemeClr val="accent6"/>
          </a:effectRef>
          <a:fontRef idx="minor">
            <a:schemeClr val="tx1"/>
          </a:fontRef>
        </p:style>
      </p:cxnSp>
      <p:cxnSp>
        <p:nvCxnSpPr>
          <p:cNvPr id="104" name="Straight Connector 103"/>
          <p:cNvCxnSpPr/>
          <p:nvPr/>
        </p:nvCxnSpPr>
        <p:spPr>
          <a:xfrm>
            <a:off x="2667000" y="1143000"/>
            <a:ext cx="2738642" cy="0"/>
          </a:xfrm>
          <a:prstGeom prst="line">
            <a:avLst/>
          </a:prstGeom>
          <a:ln w="19050">
            <a:solidFill>
              <a:srgbClr val="002060"/>
            </a:solidFill>
          </a:ln>
        </p:spPr>
        <p:style>
          <a:lnRef idx="3">
            <a:schemeClr val="accent6"/>
          </a:lnRef>
          <a:fillRef idx="0">
            <a:schemeClr val="accent6"/>
          </a:fillRef>
          <a:effectRef idx="2">
            <a:schemeClr val="accent6"/>
          </a:effectRef>
          <a:fontRef idx="minor">
            <a:schemeClr val="tx1"/>
          </a:fontRef>
        </p:style>
      </p:cxnSp>
      <p:cxnSp>
        <p:nvCxnSpPr>
          <p:cNvPr id="109" name="Straight Connector 108"/>
          <p:cNvCxnSpPr/>
          <p:nvPr/>
        </p:nvCxnSpPr>
        <p:spPr>
          <a:xfrm>
            <a:off x="990600" y="1676400"/>
            <a:ext cx="380974" cy="0"/>
          </a:xfrm>
          <a:prstGeom prst="line">
            <a:avLst/>
          </a:prstGeom>
          <a:ln w="19050">
            <a:solidFill>
              <a:srgbClr val="002060"/>
            </a:solidFill>
          </a:ln>
        </p:spPr>
        <p:style>
          <a:lnRef idx="3">
            <a:schemeClr val="accent6"/>
          </a:lnRef>
          <a:fillRef idx="0">
            <a:schemeClr val="accent6"/>
          </a:fillRef>
          <a:effectRef idx="2">
            <a:schemeClr val="accent6"/>
          </a:effectRef>
          <a:fontRef idx="minor">
            <a:schemeClr val="tx1"/>
          </a:fontRef>
        </p:style>
      </p:cxnSp>
      <p:cxnSp>
        <p:nvCxnSpPr>
          <p:cNvPr id="114" name="Straight Arrow Connector 113"/>
          <p:cNvCxnSpPr/>
          <p:nvPr/>
        </p:nvCxnSpPr>
        <p:spPr>
          <a:xfrm flipH="1">
            <a:off x="4036321" y="4343400"/>
            <a:ext cx="1221482" cy="0"/>
          </a:xfrm>
          <a:prstGeom prst="straightConnector1">
            <a:avLst/>
          </a:prstGeom>
          <a:ln w="19050">
            <a:solidFill>
              <a:srgbClr val="990033"/>
            </a:solidFill>
            <a:tailEnd type="arrow"/>
          </a:ln>
        </p:spPr>
        <p:style>
          <a:lnRef idx="3">
            <a:schemeClr val="accent6"/>
          </a:lnRef>
          <a:fillRef idx="0">
            <a:schemeClr val="accent6"/>
          </a:fillRef>
          <a:effectRef idx="2">
            <a:schemeClr val="accent6"/>
          </a:effectRef>
          <a:fontRef idx="minor">
            <a:schemeClr val="tx1"/>
          </a:fontRef>
        </p:style>
      </p:cxnSp>
      <p:sp>
        <p:nvSpPr>
          <p:cNvPr id="126" name="TextBox 125"/>
          <p:cNvSpPr txBox="1"/>
          <p:nvPr/>
        </p:nvSpPr>
        <p:spPr>
          <a:xfrm>
            <a:off x="1371574" y="2699063"/>
            <a:ext cx="2582917" cy="646331"/>
          </a:xfrm>
          <a:prstGeom prst="rect">
            <a:avLst/>
          </a:prstGeom>
          <a:noFill/>
        </p:spPr>
        <p:txBody>
          <a:bodyPr wrap="square" rtlCol="0">
            <a:spAutoFit/>
          </a:bodyPr>
          <a:lstStyle/>
          <a:p>
            <a:pPr algn="ctr"/>
            <a:r>
              <a:rPr lang="en-US" b="1" dirty="0">
                <a:latin typeface="Cambria" pitchFamily="18" charset="0"/>
              </a:rPr>
              <a:t>High-level transaction specification</a:t>
            </a:r>
          </a:p>
        </p:txBody>
      </p:sp>
      <p:cxnSp>
        <p:nvCxnSpPr>
          <p:cNvPr id="127" name="Straight Arrow Connector 126"/>
          <p:cNvCxnSpPr/>
          <p:nvPr/>
        </p:nvCxnSpPr>
        <p:spPr>
          <a:xfrm>
            <a:off x="2593428" y="4761131"/>
            <a:ext cx="1" cy="442746"/>
          </a:xfrm>
          <a:prstGeom prst="straightConnector1">
            <a:avLst/>
          </a:prstGeom>
          <a:ln w="19050">
            <a:solidFill>
              <a:srgbClr val="002060"/>
            </a:solidFill>
            <a:tailEnd type="arrow"/>
          </a:ln>
        </p:spPr>
        <p:style>
          <a:lnRef idx="3">
            <a:schemeClr val="accent6"/>
          </a:lnRef>
          <a:fillRef idx="0">
            <a:schemeClr val="accent6"/>
          </a:fillRef>
          <a:effectRef idx="2">
            <a:schemeClr val="accent6"/>
          </a:effectRef>
          <a:fontRef idx="minor">
            <a:schemeClr val="tx1"/>
          </a:fontRef>
        </p:style>
      </p:cxnSp>
      <p:cxnSp>
        <p:nvCxnSpPr>
          <p:cNvPr id="2090" name="Straight Connector 2089"/>
          <p:cNvCxnSpPr/>
          <p:nvPr/>
        </p:nvCxnSpPr>
        <p:spPr>
          <a:xfrm>
            <a:off x="152400" y="3739634"/>
            <a:ext cx="8991600" cy="0"/>
          </a:xfrm>
          <a:prstGeom prst="line">
            <a:avLst/>
          </a:prstGeom>
          <a:ln w="28575">
            <a:prstDash val="sysDash"/>
          </a:ln>
        </p:spPr>
        <p:style>
          <a:lnRef idx="2">
            <a:schemeClr val="accent3"/>
          </a:lnRef>
          <a:fillRef idx="0">
            <a:schemeClr val="accent3"/>
          </a:fillRef>
          <a:effectRef idx="1">
            <a:schemeClr val="accent3"/>
          </a:effectRef>
          <a:fontRef idx="minor">
            <a:schemeClr val="tx1"/>
          </a:fontRef>
        </p:style>
      </p:cxnSp>
      <p:sp>
        <p:nvSpPr>
          <p:cNvPr id="10" name="Rounded Rectangle 9"/>
          <p:cNvSpPr/>
          <p:nvPr/>
        </p:nvSpPr>
        <p:spPr>
          <a:xfrm>
            <a:off x="5111150" y="3273552"/>
            <a:ext cx="3505200" cy="612648"/>
          </a:xfrm>
          <a:prstGeom prst="roundRect">
            <a:avLst/>
          </a:prstGeom>
          <a:ln w="28575">
            <a:solidFill>
              <a:srgbClr val="990033"/>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latin typeface="Cambria" pitchFamily="18" charset="0"/>
              </a:rPr>
              <a:t>LOGICAL DESIGN</a:t>
            </a:r>
          </a:p>
          <a:p>
            <a:pPr algn="ctr"/>
            <a:r>
              <a:rPr lang="en-US" dirty="0">
                <a:latin typeface="Cambria" pitchFamily="18" charset="0"/>
              </a:rPr>
              <a:t>(DATA MODEL MAPPING)</a:t>
            </a:r>
          </a:p>
        </p:txBody>
      </p:sp>
      <p:cxnSp>
        <p:nvCxnSpPr>
          <p:cNvPr id="131" name="Straight Arrow Connector 130"/>
          <p:cNvCxnSpPr/>
          <p:nvPr/>
        </p:nvCxnSpPr>
        <p:spPr>
          <a:xfrm flipH="1">
            <a:off x="4069166" y="5562600"/>
            <a:ext cx="1874434" cy="0"/>
          </a:xfrm>
          <a:prstGeom prst="straightConnector1">
            <a:avLst/>
          </a:prstGeom>
          <a:ln w="19050">
            <a:solidFill>
              <a:srgbClr val="990033"/>
            </a:solidFill>
            <a:tailEnd type="arrow"/>
          </a:ln>
        </p:spPr>
        <p:style>
          <a:lnRef idx="3">
            <a:schemeClr val="accent6"/>
          </a:lnRef>
          <a:fillRef idx="0">
            <a:schemeClr val="accent6"/>
          </a:fillRef>
          <a:effectRef idx="2">
            <a:schemeClr val="accent6"/>
          </a:effectRef>
          <a:fontRef idx="minor">
            <a:schemeClr val="tx1"/>
          </a:fontRef>
        </p:style>
      </p:cxnSp>
      <p:cxnSp>
        <p:nvCxnSpPr>
          <p:cNvPr id="83" name="Straight Arrow Connector 82"/>
          <p:cNvCxnSpPr/>
          <p:nvPr/>
        </p:nvCxnSpPr>
        <p:spPr>
          <a:xfrm flipH="1">
            <a:off x="5257801" y="2895600"/>
            <a:ext cx="2" cy="533400"/>
          </a:xfrm>
          <a:prstGeom prst="straightConnector1">
            <a:avLst/>
          </a:prstGeom>
          <a:ln w="19050">
            <a:solidFill>
              <a:srgbClr val="990033"/>
            </a:solidFill>
            <a:tailEnd type="arrow"/>
          </a:ln>
        </p:spPr>
        <p:style>
          <a:lnRef idx="3">
            <a:schemeClr val="accent6"/>
          </a:lnRef>
          <a:fillRef idx="0">
            <a:schemeClr val="accent6"/>
          </a:fillRef>
          <a:effectRef idx="2">
            <a:schemeClr val="accent6"/>
          </a:effectRef>
          <a:fontRef idx="minor">
            <a:schemeClr val="tx1"/>
          </a:fontRef>
        </p:style>
      </p:cxnSp>
      <p:sp>
        <p:nvSpPr>
          <p:cNvPr id="7" name="Rounded Rectangle 6"/>
          <p:cNvSpPr/>
          <p:nvPr/>
        </p:nvSpPr>
        <p:spPr>
          <a:xfrm>
            <a:off x="3651850" y="838200"/>
            <a:ext cx="5263550" cy="389588"/>
          </a:xfrm>
          <a:prstGeom prst="roundRect">
            <a:avLst/>
          </a:prstGeom>
          <a:ln w="28575">
            <a:solidFill>
              <a:srgbClr val="00660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latin typeface="Cambria" pitchFamily="18" charset="0"/>
              </a:rPr>
              <a:t>REQUIREMENTS - COLLECTION &amp; ANALYSIS</a:t>
            </a:r>
          </a:p>
        </p:txBody>
      </p:sp>
      <p:sp>
        <p:nvSpPr>
          <p:cNvPr id="9" name="Rounded Rectangle 8"/>
          <p:cNvSpPr/>
          <p:nvPr/>
        </p:nvSpPr>
        <p:spPr>
          <a:xfrm>
            <a:off x="5111150" y="2133600"/>
            <a:ext cx="3505200" cy="381000"/>
          </a:xfrm>
          <a:prstGeom prst="roundRect">
            <a:avLst/>
          </a:prstGeom>
          <a:ln w="28575">
            <a:solidFill>
              <a:srgbClr val="990033"/>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latin typeface="Cambria" pitchFamily="18" charset="0"/>
              </a:rPr>
              <a:t>CONCEPTUAL DESIGN</a:t>
            </a:r>
          </a:p>
        </p:txBody>
      </p:sp>
      <p:cxnSp>
        <p:nvCxnSpPr>
          <p:cNvPr id="74" name="Straight Arrow Connector 73"/>
          <p:cNvCxnSpPr/>
          <p:nvPr/>
        </p:nvCxnSpPr>
        <p:spPr>
          <a:xfrm>
            <a:off x="5257799" y="1720334"/>
            <a:ext cx="1" cy="596529"/>
          </a:xfrm>
          <a:prstGeom prst="straightConnector1">
            <a:avLst/>
          </a:prstGeom>
          <a:ln w="19050">
            <a:solidFill>
              <a:srgbClr val="990033"/>
            </a:solidFill>
            <a:tailEnd type="arrow"/>
          </a:ln>
        </p:spPr>
        <p:style>
          <a:lnRef idx="3">
            <a:schemeClr val="accent6"/>
          </a:lnRef>
          <a:fillRef idx="0">
            <a:schemeClr val="accent6"/>
          </a:fillRef>
          <a:effectRef idx="2">
            <a:schemeClr val="accent6"/>
          </a:effectRef>
          <a:fontRef idx="minor">
            <a:schemeClr val="tx1"/>
          </a:fontRef>
        </p:style>
      </p:cxnSp>
      <p:sp>
        <p:nvSpPr>
          <p:cNvPr id="11" name="Rounded Rectangle 10"/>
          <p:cNvSpPr/>
          <p:nvPr/>
        </p:nvSpPr>
        <p:spPr>
          <a:xfrm>
            <a:off x="5151983" y="4764703"/>
            <a:ext cx="3505200" cy="416897"/>
          </a:xfrm>
          <a:prstGeom prst="roundRect">
            <a:avLst/>
          </a:prstGeom>
          <a:ln w="28575">
            <a:solidFill>
              <a:srgbClr val="990033"/>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latin typeface="Cambria" pitchFamily="18" charset="0"/>
              </a:rPr>
              <a:t>PHYSICAL DESIGN</a:t>
            </a:r>
          </a:p>
        </p:txBody>
      </p:sp>
      <p:cxnSp>
        <p:nvCxnSpPr>
          <p:cNvPr id="91" name="Straight Arrow Connector 90"/>
          <p:cNvCxnSpPr/>
          <p:nvPr/>
        </p:nvCxnSpPr>
        <p:spPr>
          <a:xfrm>
            <a:off x="5333998" y="4331974"/>
            <a:ext cx="2" cy="621026"/>
          </a:xfrm>
          <a:prstGeom prst="straightConnector1">
            <a:avLst/>
          </a:prstGeom>
          <a:ln w="19050">
            <a:solidFill>
              <a:srgbClr val="990033"/>
            </a:solidFill>
            <a:tailEnd type="arrow"/>
          </a:ln>
        </p:spPr>
        <p:style>
          <a:lnRef idx="3">
            <a:schemeClr val="accent6"/>
          </a:lnRef>
          <a:fillRef idx="0">
            <a:schemeClr val="accent6"/>
          </a:fillRef>
          <a:effectRef idx="2">
            <a:schemeClr val="accent6"/>
          </a:effectRef>
          <a:fontRef idx="minor">
            <a:schemeClr val="tx1"/>
          </a:fontRef>
        </p:style>
      </p:cxnSp>
      <p:cxnSp>
        <p:nvCxnSpPr>
          <p:cNvPr id="137" name="Straight Arrow Connector 136"/>
          <p:cNvCxnSpPr/>
          <p:nvPr/>
        </p:nvCxnSpPr>
        <p:spPr>
          <a:xfrm>
            <a:off x="2667001" y="2316863"/>
            <a:ext cx="1" cy="442746"/>
          </a:xfrm>
          <a:prstGeom prst="straightConnector1">
            <a:avLst/>
          </a:prstGeom>
          <a:ln w="19050">
            <a:solidFill>
              <a:srgbClr val="002060"/>
            </a:solidFill>
            <a:tailEnd type="arrow"/>
          </a:ln>
        </p:spPr>
        <p:style>
          <a:lnRef idx="3">
            <a:schemeClr val="accent6"/>
          </a:lnRef>
          <a:fillRef idx="0">
            <a:schemeClr val="accent6"/>
          </a:fillRef>
          <a:effectRef idx="2">
            <a:schemeClr val="accent6"/>
          </a:effectRef>
          <a:fontRef idx="minor">
            <a:schemeClr val="tx1"/>
          </a:fontRef>
        </p:style>
      </p:cxnSp>
      <p:cxnSp>
        <p:nvCxnSpPr>
          <p:cNvPr id="138" name="Straight Arrow Connector 137"/>
          <p:cNvCxnSpPr/>
          <p:nvPr/>
        </p:nvCxnSpPr>
        <p:spPr>
          <a:xfrm>
            <a:off x="2663031" y="3296888"/>
            <a:ext cx="3971" cy="817912"/>
          </a:xfrm>
          <a:prstGeom prst="straightConnector1">
            <a:avLst/>
          </a:prstGeom>
          <a:ln w="19050">
            <a:solidFill>
              <a:srgbClr val="002060"/>
            </a:solidFill>
            <a:tailEnd type="arrow"/>
          </a:ln>
        </p:spPr>
        <p:style>
          <a:lnRef idx="3">
            <a:schemeClr val="accent6"/>
          </a:lnRef>
          <a:fillRef idx="0">
            <a:schemeClr val="accent6"/>
          </a:fillRef>
          <a:effectRef idx="2">
            <a:schemeClr val="accent6"/>
          </a:effectRef>
          <a:fontRef idx="minor">
            <a:schemeClr val="tx1"/>
          </a:fontRef>
        </p:style>
      </p:cxnSp>
      <p:sp>
        <p:nvSpPr>
          <p:cNvPr id="13" name="Rounded Rectangle 12"/>
          <p:cNvSpPr/>
          <p:nvPr/>
        </p:nvSpPr>
        <p:spPr>
          <a:xfrm>
            <a:off x="838200" y="1981201"/>
            <a:ext cx="3505200" cy="381000"/>
          </a:xfrm>
          <a:prstGeom prst="roundRect">
            <a:avLst/>
          </a:prstGeom>
          <a:ln w="28575">
            <a:solidFill>
              <a:srgbClr val="00206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latin typeface="Cambria" pitchFamily="18" charset="0"/>
              </a:rPr>
              <a:t>FUNCTIONAL ANALYSIS</a:t>
            </a:r>
          </a:p>
        </p:txBody>
      </p:sp>
      <p:cxnSp>
        <p:nvCxnSpPr>
          <p:cNvPr id="108" name="Straight Arrow Connector 107"/>
          <p:cNvCxnSpPr/>
          <p:nvPr/>
        </p:nvCxnSpPr>
        <p:spPr>
          <a:xfrm>
            <a:off x="990599" y="1690854"/>
            <a:ext cx="1" cy="442746"/>
          </a:xfrm>
          <a:prstGeom prst="straightConnector1">
            <a:avLst/>
          </a:prstGeom>
          <a:ln w="19050">
            <a:solidFill>
              <a:srgbClr val="002060"/>
            </a:solidFill>
            <a:tailEnd type="arrow"/>
          </a:ln>
        </p:spPr>
        <p:style>
          <a:lnRef idx="3">
            <a:schemeClr val="accent6"/>
          </a:lnRef>
          <a:fillRef idx="0">
            <a:schemeClr val="accent6"/>
          </a:fillRef>
          <a:effectRef idx="2">
            <a:schemeClr val="accent6"/>
          </a:effectRef>
          <a:fontRef idx="minor">
            <a:schemeClr val="tx1"/>
          </a:fontRef>
        </p:style>
      </p:cxnSp>
      <p:cxnSp>
        <p:nvCxnSpPr>
          <p:cNvPr id="140" name="Straight Arrow Connector 139"/>
          <p:cNvCxnSpPr/>
          <p:nvPr/>
        </p:nvCxnSpPr>
        <p:spPr>
          <a:xfrm>
            <a:off x="3733800" y="3068167"/>
            <a:ext cx="1524003" cy="2010641"/>
          </a:xfrm>
          <a:prstGeom prst="straightConnector1">
            <a:avLst/>
          </a:prstGeom>
          <a:ln w="19050">
            <a:solidFill>
              <a:srgbClr val="002060"/>
            </a:solidFill>
            <a:tailEnd type="arrow"/>
          </a:ln>
        </p:spPr>
        <p:style>
          <a:lnRef idx="3">
            <a:schemeClr val="accent6"/>
          </a:lnRef>
          <a:fillRef idx="0">
            <a:schemeClr val="accent6"/>
          </a:fillRef>
          <a:effectRef idx="2">
            <a:schemeClr val="accent6"/>
          </a:effectRef>
          <a:fontRef idx="minor">
            <a:schemeClr val="tx1"/>
          </a:fontRef>
        </p:style>
      </p:cxnSp>
      <p:sp>
        <p:nvSpPr>
          <p:cNvPr id="144" name="TextBox 143"/>
          <p:cNvSpPr txBox="1"/>
          <p:nvPr/>
        </p:nvSpPr>
        <p:spPr>
          <a:xfrm>
            <a:off x="1447800" y="6019800"/>
            <a:ext cx="2386679" cy="369332"/>
          </a:xfrm>
          <a:prstGeom prst="rect">
            <a:avLst/>
          </a:prstGeom>
          <a:noFill/>
          <a:ln>
            <a:noFill/>
          </a:ln>
        </p:spPr>
        <p:txBody>
          <a:bodyPr wrap="none" rtlCol="0">
            <a:spAutoFit/>
          </a:bodyPr>
          <a:lstStyle/>
          <a:p>
            <a:r>
              <a:rPr lang="en-US" b="1" dirty="0">
                <a:latin typeface="Cambria" pitchFamily="18" charset="0"/>
              </a:rPr>
              <a:t>Application program</a:t>
            </a:r>
          </a:p>
        </p:txBody>
      </p:sp>
      <p:cxnSp>
        <p:nvCxnSpPr>
          <p:cNvPr id="145" name="Straight Arrow Connector 144"/>
          <p:cNvCxnSpPr/>
          <p:nvPr/>
        </p:nvCxnSpPr>
        <p:spPr>
          <a:xfrm flipH="1">
            <a:off x="2590800" y="5894402"/>
            <a:ext cx="2628" cy="221373"/>
          </a:xfrm>
          <a:prstGeom prst="straightConnector1">
            <a:avLst/>
          </a:prstGeom>
          <a:ln w="19050">
            <a:solidFill>
              <a:srgbClr val="002060"/>
            </a:solidFill>
            <a:tailEnd type="arrow"/>
          </a:ln>
        </p:spPr>
        <p:style>
          <a:lnRef idx="3">
            <a:schemeClr val="accent6"/>
          </a:lnRef>
          <a:fillRef idx="0">
            <a:schemeClr val="accent6"/>
          </a:fillRef>
          <a:effectRef idx="2">
            <a:schemeClr val="accent6"/>
          </a:effectRef>
          <a:fontRef idx="minor">
            <a:schemeClr val="tx1"/>
          </a:fontRef>
        </p:style>
      </p:cxnSp>
      <p:sp>
        <p:nvSpPr>
          <p:cNvPr id="148" name="TextBox 147"/>
          <p:cNvSpPr txBox="1"/>
          <p:nvPr/>
        </p:nvSpPr>
        <p:spPr>
          <a:xfrm rot="16200000">
            <a:off x="-810901" y="2411102"/>
            <a:ext cx="2143536" cy="369332"/>
          </a:xfrm>
          <a:prstGeom prst="rect">
            <a:avLst/>
          </a:prstGeom>
          <a:noFill/>
          <a:ln>
            <a:noFill/>
          </a:ln>
        </p:spPr>
        <p:txBody>
          <a:bodyPr wrap="none" rtlCol="0">
            <a:spAutoFit/>
          </a:bodyPr>
          <a:lstStyle/>
          <a:p>
            <a:r>
              <a:rPr lang="en-US" i="1" dirty="0">
                <a:latin typeface="Cambria" pitchFamily="18" charset="0"/>
              </a:rPr>
              <a:t>DBMS–independent</a:t>
            </a:r>
          </a:p>
        </p:txBody>
      </p:sp>
      <p:sp>
        <p:nvSpPr>
          <p:cNvPr id="149" name="TextBox 148"/>
          <p:cNvSpPr txBox="1"/>
          <p:nvPr/>
        </p:nvSpPr>
        <p:spPr>
          <a:xfrm rot="16200000">
            <a:off x="-532781" y="4418981"/>
            <a:ext cx="1587294" cy="369332"/>
          </a:xfrm>
          <a:prstGeom prst="rect">
            <a:avLst/>
          </a:prstGeom>
          <a:noFill/>
          <a:ln>
            <a:noFill/>
          </a:ln>
        </p:spPr>
        <p:txBody>
          <a:bodyPr wrap="none" rtlCol="0">
            <a:spAutoFit/>
          </a:bodyPr>
          <a:lstStyle/>
          <a:p>
            <a:r>
              <a:rPr lang="en-US" i="1" dirty="0">
                <a:latin typeface="Cambria" pitchFamily="18" charset="0"/>
              </a:rPr>
              <a:t>DBMS–specific</a:t>
            </a:r>
          </a:p>
        </p:txBody>
      </p:sp>
      <p:cxnSp>
        <p:nvCxnSpPr>
          <p:cNvPr id="2104" name="Straight Arrow Connector 2103"/>
          <p:cNvCxnSpPr/>
          <p:nvPr/>
        </p:nvCxnSpPr>
        <p:spPr>
          <a:xfrm flipV="1">
            <a:off x="445533" y="1690854"/>
            <a:ext cx="0" cy="1889022"/>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52" name="Straight Arrow Connector 151"/>
          <p:cNvCxnSpPr/>
          <p:nvPr/>
        </p:nvCxnSpPr>
        <p:spPr>
          <a:xfrm>
            <a:off x="457200" y="3897582"/>
            <a:ext cx="0" cy="166501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67" name="Rectangle 66"/>
          <p:cNvSpPr/>
          <p:nvPr/>
        </p:nvSpPr>
        <p:spPr>
          <a:xfrm>
            <a:off x="609600" y="6477000"/>
            <a:ext cx="40005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Application Design</a:t>
            </a:r>
          </a:p>
        </p:txBody>
      </p:sp>
      <p:sp>
        <p:nvSpPr>
          <p:cNvPr id="164" name="Rectangle 163"/>
          <p:cNvSpPr/>
          <p:nvPr/>
        </p:nvSpPr>
        <p:spPr>
          <a:xfrm>
            <a:off x="4724400" y="6477000"/>
            <a:ext cx="43434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t>Database Design</a:t>
            </a:r>
          </a:p>
        </p:txBody>
      </p:sp>
      <p:sp>
        <p:nvSpPr>
          <p:cNvPr id="165" name="Title 6"/>
          <p:cNvSpPr txBox="1">
            <a:spLocks/>
          </p:cNvSpPr>
          <p:nvPr/>
        </p:nvSpPr>
        <p:spPr>
          <a:xfrm>
            <a:off x="0" y="76200"/>
            <a:ext cx="7010400" cy="835120"/>
          </a:xfrm>
          <a:prstGeom prst="rect">
            <a:avLst/>
          </a:prstGeom>
        </p:spPr>
        <p:txBody>
          <a:bodyPr anchor="t"/>
          <a:lstStyle>
            <a:lvl1pPr algn="l" rtl="0" eaLnBrk="1" latinLnBrk="0" hangingPunct="1">
              <a:spcBef>
                <a:spcPct val="0"/>
              </a:spcBef>
              <a:buNone/>
              <a:defRPr kumimoji="0" sz="3200" b="1" kern="1200">
                <a:solidFill>
                  <a:schemeClr val="accent2">
                    <a:lumMod val="50000"/>
                  </a:schemeClr>
                </a:solidFill>
                <a:latin typeface="Cambria" pitchFamily="18" charset="0"/>
                <a:ea typeface="+mj-ea"/>
                <a:cs typeface="+mj-cs"/>
              </a:defRPr>
            </a:lvl1pPr>
          </a:lstStyle>
          <a:p>
            <a:r>
              <a:rPr lang="en-US" sz="2800" dirty="0"/>
              <a:t>Overview of Database Design Process</a:t>
            </a:r>
          </a:p>
        </p:txBody>
      </p:sp>
      <p:sp>
        <p:nvSpPr>
          <p:cNvPr id="82" name="Slide Number Placeholder 81"/>
          <p:cNvSpPr>
            <a:spLocks noGrp="1"/>
          </p:cNvSpPr>
          <p:nvPr>
            <p:ph type="sldNum" sz="quarter" idx="12"/>
          </p:nvPr>
        </p:nvSpPr>
        <p:spPr/>
        <p:txBody>
          <a:bodyPr/>
          <a:lstStyle/>
          <a:p>
            <a:fld id="{667B18E4-8F7C-41D1-A611-89DB91AFB2C1}" type="slidenum">
              <a:rPr lang="en-US" smtClean="0"/>
              <a:t>2</a:t>
            </a:fld>
            <a:endParaRPr lang="en-US"/>
          </a:p>
        </p:txBody>
      </p:sp>
    </p:spTree>
    <p:extLst>
      <p:ext uri="{BB962C8B-B14F-4D97-AF65-F5344CB8AC3E}">
        <p14:creationId xmlns:p14="http://schemas.microsoft.com/office/powerpoint/2010/main" val="5876436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p:cNvSpPr>
            <a:spLocks noGrp="1" noChangeArrowheads="1"/>
          </p:cNvSpPr>
          <p:nvPr>
            <p:ph type="title"/>
          </p:nvPr>
        </p:nvSpPr>
        <p:spPr/>
        <p:txBody>
          <a:bodyPr/>
          <a:lstStyle/>
          <a:p>
            <a:r>
              <a:rPr lang="en-US"/>
              <a:t>Hashed Files (contd.)</a:t>
            </a:r>
          </a:p>
        </p:txBody>
      </p:sp>
      <p:sp>
        <p:nvSpPr>
          <p:cNvPr id="21507" name="Rectangle 7"/>
          <p:cNvSpPr>
            <a:spLocks noGrp="1" noChangeArrowheads="1"/>
          </p:cNvSpPr>
          <p:nvPr>
            <p:ph type="body" idx="1"/>
          </p:nvPr>
        </p:nvSpPr>
        <p:spPr/>
        <p:txBody>
          <a:bodyPr/>
          <a:lstStyle/>
          <a:p>
            <a:pPr>
              <a:lnSpc>
                <a:spcPct val="90000"/>
              </a:lnSpc>
            </a:pPr>
            <a:r>
              <a:rPr lang="en-US"/>
              <a:t>To reduce overflow records, a hash file is typically kept 70-80% full.</a:t>
            </a:r>
          </a:p>
          <a:p>
            <a:pPr>
              <a:lnSpc>
                <a:spcPct val="90000"/>
              </a:lnSpc>
            </a:pPr>
            <a:r>
              <a:rPr lang="en-US"/>
              <a:t>The hash function h should distribute the records uniformly among the buckets</a:t>
            </a:r>
          </a:p>
          <a:p>
            <a:pPr lvl="1">
              <a:lnSpc>
                <a:spcPct val="90000"/>
              </a:lnSpc>
            </a:pPr>
            <a:r>
              <a:rPr lang="en-US"/>
              <a:t>Otherwise, search time will be increased because many overflow records will exist.</a:t>
            </a:r>
          </a:p>
          <a:p>
            <a:pPr>
              <a:lnSpc>
                <a:spcPct val="90000"/>
              </a:lnSpc>
            </a:pPr>
            <a:r>
              <a:rPr lang="en-US"/>
              <a:t>Main disadvantages of static external hashing:</a:t>
            </a:r>
          </a:p>
          <a:p>
            <a:pPr lvl="1">
              <a:lnSpc>
                <a:spcPct val="90000"/>
              </a:lnSpc>
            </a:pPr>
            <a:r>
              <a:rPr lang="en-US"/>
              <a:t>Fixed number of buckets M is a problem if the number of records in the file grows or shrinks.</a:t>
            </a:r>
          </a:p>
          <a:p>
            <a:pPr lvl="1">
              <a:lnSpc>
                <a:spcPct val="90000"/>
              </a:lnSpc>
            </a:pPr>
            <a:r>
              <a:rPr lang="en-US"/>
              <a:t>Ordered access on the hash key is quite inefficient (requires  sorting the records).</a:t>
            </a:r>
          </a:p>
        </p:txBody>
      </p:sp>
      <p:sp>
        <p:nvSpPr>
          <p:cNvPr id="5" name="Slide Number Placeholder 4"/>
          <p:cNvSpPr>
            <a:spLocks noGrp="1"/>
          </p:cNvSpPr>
          <p:nvPr>
            <p:ph type="sldNum" sz="quarter" idx="12"/>
          </p:nvPr>
        </p:nvSpPr>
        <p:spPr/>
        <p:txBody>
          <a:bodyPr/>
          <a:lstStyle/>
          <a:p>
            <a:fld id="{65E3F9BF-DCA9-4A02-A8CD-D4231B8B7F68}" type="slidenum">
              <a:rPr lang="en-US" smtClean="0"/>
              <a:pPr/>
              <a:t>20</a:t>
            </a:fld>
            <a:endParaRPr lang="en-US"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title"/>
          </p:nvPr>
        </p:nvSpPr>
        <p:spPr/>
        <p:txBody>
          <a:bodyPr/>
          <a:lstStyle/>
          <a:p>
            <a:r>
              <a:rPr lang="en-US"/>
              <a:t>Hashed Files - Overflow handling</a:t>
            </a:r>
          </a:p>
        </p:txBody>
      </p:sp>
      <p:pic>
        <p:nvPicPr>
          <p:cNvPr id="22531" name="Picture 9" descr="fig13_10"/>
          <p:cNvPicPr>
            <a:picLocks noChangeAspect="1" noChangeArrowheads="1"/>
          </p:cNvPicPr>
          <p:nvPr/>
        </p:nvPicPr>
        <p:blipFill>
          <a:blip r:embed="rId3"/>
          <a:srcRect/>
          <a:stretch>
            <a:fillRect/>
          </a:stretch>
        </p:blipFill>
        <p:spPr bwMode="auto">
          <a:xfrm>
            <a:off x="1676400" y="1066800"/>
            <a:ext cx="5943600" cy="488632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D0B18A31-8E3D-4ED3-845E-CD5310924256}" type="slidenum">
              <a:rPr lang="en-US" smtClean="0"/>
              <a:pPr/>
              <a:t>21</a:t>
            </a:fld>
            <a:endParaRPr 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ChangeArrowheads="1"/>
          </p:cNvSpPr>
          <p:nvPr>
            <p:ph type="title"/>
          </p:nvPr>
        </p:nvSpPr>
        <p:spPr/>
        <p:txBody>
          <a:bodyPr/>
          <a:lstStyle/>
          <a:p>
            <a:r>
              <a:rPr lang="en-US"/>
              <a:t>Parallelizing Disk Access using RAID Technology.</a:t>
            </a:r>
          </a:p>
        </p:txBody>
      </p:sp>
      <p:sp>
        <p:nvSpPr>
          <p:cNvPr id="23555" name="Rectangle 7"/>
          <p:cNvSpPr>
            <a:spLocks noGrp="1" noChangeArrowheads="1"/>
          </p:cNvSpPr>
          <p:nvPr>
            <p:ph type="body" idx="1"/>
          </p:nvPr>
        </p:nvSpPr>
        <p:spPr/>
        <p:txBody>
          <a:bodyPr/>
          <a:lstStyle/>
          <a:p>
            <a:pPr>
              <a:lnSpc>
                <a:spcPct val="90000"/>
              </a:lnSpc>
            </a:pPr>
            <a:r>
              <a:rPr lang="en-US"/>
              <a:t>Secondary storage technology must take steps to keep up in performance and reliability with processor technology.</a:t>
            </a:r>
          </a:p>
          <a:p>
            <a:pPr>
              <a:lnSpc>
                <a:spcPct val="90000"/>
              </a:lnSpc>
            </a:pPr>
            <a:r>
              <a:rPr lang="en-US"/>
              <a:t>A major advance in secondary storage technology is represented by the development of </a:t>
            </a:r>
            <a:r>
              <a:rPr lang="en-US" b="1"/>
              <a:t>RAID</a:t>
            </a:r>
            <a:r>
              <a:rPr lang="en-US"/>
              <a:t>, which originally stood for </a:t>
            </a:r>
            <a:r>
              <a:rPr lang="en-US" b="1"/>
              <a:t>Redundant Arrays of Inexpensive Disks</a:t>
            </a:r>
            <a:r>
              <a:rPr lang="en-US"/>
              <a:t>. </a:t>
            </a:r>
          </a:p>
          <a:p>
            <a:pPr>
              <a:lnSpc>
                <a:spcPct val="90000"/>
              </a:lnSpc>
            </a:pPr>
            <a:r>
              <a:rPr lang="en-US"/>
              <a:t>The main goal of RAID is to even out the widely different rates of performance improvement of disks against those in memory and microprocessors.</a:t>
            </a:r>
          </a:p>
        </p:txBody>
      </p:sp>
      <p:sp>
        <p:nvSpPr>
          <p:cNvPr id="5" name="Slide Number Placeholder 4"/>
          <p:cNvSpPr>
            <a:spLocks noGrp="1"/>
          </p:cNvSpPr>
          <p:nvPr>
            <p:ph type="sldNum" sz="quarter" idx="12"/>
          </p:nvPr>
        </p:nvSpPr>
        <p:spPr/>
        <p:txBody>
          <a:bodyPr/>
          <a:lstStyle/>
          <a:p>
            <a:fld id="{65E3F9BF-DCA9-4A02-A8CD-D4231B8B7F68}" type="slidenum">
              <a:rPr lang="en-US" smtClean="0"/>
              <a:pPr/>
              <a:t>22</a:t>
            </a:fld>
            <a:endParaRPr lang="en-US"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title"/>
          </p:nvPr>
        </p:nvSpPr>
        <p:spPr/>
        <p:txBody>
          <a:bodyPr/>
          <a:lstStyle/>
          <a:p>
            <a:r>
              <a:rPr lang="en-US"/>
              <a:t>RAID Technology (contd.)</a:t>
            </a:r>
          </a:p>
        </p:txBody>
      </p:sp>
      <p:sp>
        <p:nvSpPr>
          <p:cNvPr id="24579" name="Rectangle 8"/>
          <p:cNvSpPr>
            <a:spLocks noGrp="1" noChangeArrowheads="1"/>
          </p:cNvSpPr>
          <p:nvPr>
            <p:ph type="body" idx="1"/>
          </p:nvPr>
        </p:nvSpPr>
        <p:spPr>
          <a:xfrm>
            <a:off x="239713" y="1600200"/>
            <a:ext cx="8294687" cy="3352800"/>
          </a:xfrm>
        </p:spPr>
        <p:txBody>
          <a:bodyPr/>
          <a:lstStyle/>
          <a:p>
            <a:pPr>
              <a:lnSpc>
                <a:spcPct val="90000"/>
              </a:lnSpc>
            </a:pPr>
            <a:r>
              <a:rPr lang="en-US"/>
              <a:t>A natural solution is a large array of small independent disks acting as a single higher-performance logical disk.</a:t>
            </a:r>
          </a:p>
          <a:p>
            <a:pPr>
              <a:lnSpc>
                <a:spcPct val="90000"/>
              </a:lnSpc>
            </a:pPr>
            <a:r>
              <a:rPr lang="en-US"/>
              <a:t>A concept called </a:t>
            </a:r>
            <a:r>
              <a:rPr lang="en-US" b="1"/>
              <a:t>data striping</a:t>
            </a:r>
            <a:r>
              <a:rPr lang="en-US"/>
              <a:t> is used, which utilizes parallelism to improve disk performance.</a:t>
            </a:r>
          </a:p>
          <a:p>
            <a:pPr>
              <a:lnSpc>
                <a:spcPct val="90000"/>
              </a:lnSpc>
            </a:pPr>
            <a:r>
              <a:rPr lang="en-US"/>
              <a:t>Data striping distributes data transparently over multiple disks to make them appear as a single large, fast disk. </a:t>
            </a:r>
          </a:p>
        </p:txBody>
      </p:sp>
      <p:pic>
        <p:nvPicPr>
          <p:cNvPr id="24580" name="Picture 9" descr="fig13_12"/>
          <p:cNvPicPr>
            <a:picLocks noChangeAspect="1" noChangeArrowheads="1"/>
          </p:cNvPicPr>
          <p:nvPr/>
        </p:nvPicPr>
        <p:blipFill>
          <a:blip r:embed="rId3"/>
          <a:srcRect/>
          <a:stretch>
            <a:fillRect/>
          </a:stretch>
        </p:blipFill>
        <p:spPr bwMode="auto">
          <a:xfrm>
            <a:off x="792163" y="5040313"/>
            <a:ext cx="7742237" cy="1360487"/>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65E3F9BF-DCA9-4A02-A8CD-D4231B8B7F68}" type="slidenum">
              <a:rPr lang="en-US" smtClean="0"/>
              <a:pPr/>
              <a:t>23</a:t>
            </a:fld>
            <a:endParaRPr lang="en-US"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title"/>
          </p:nvPr>
        </p:nvSpPr>
        <p:spPr>
          <a:xfrm>
            <a:off x="228600" y="303213"/>
            <a:ext cx="3657600" cy="992187"/>
          </a:xfrm>
        </p:spPr>
        <p:txBody>
          <a:bodyPr/>
          <a:lstStyle/>
          <a:p>
            <a:r>
              <a:rPr lang="en-US" sz="2800"/>
              <a:t>Use of RAID Technology (contd.)</a:t>
            </a:r>
          </a:p>
        </p:txBody>
      </p:sp>
      <p:pic>
        <p:nvPicPr>
          <p:cNvPr id="25603" name="Picture 3"/>
          <p:cNvPicPr>
            <a:picLocks noChangeAspect="1" noChangeArrowheads="1"/>
          </p:cNvPicPr>
          <p:nvPr/>
        </p:nvPicPr>
        <p:blipFill>
          <a:blip r:embed="rId3"/>
          <a:srcRect/>
          <a:stretch>
            <a:fillRect/>
          </a:stretch>
        </p:blipFill>
        <p:spPr bwMode="auto">
          <a:xfrm>
            <a:off x="2514600" y="1295400"/>
            <a:ext cx="4267200" cy="5256213"/>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D0B18A31-8E3D-4ED3-845E-CD5310924256}" type="slidenum">
              <a:rPr lang="en-US" smtClean="0"/>
              <a:pPr/>
              <a:t>24</a:t>
            </a:fld>
            <a:endParaRPr lang="en-US"/>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title"/>
          </p:nvPr>
        </p:nvSpPr>
        <p:spPr/>
        <p:txBody>
          <a:bodyPr/>
          <a:lstStyle/>
          <a:p>
            <a:r>
              <a:rPr lang="en-US"/>
              <a:t>Storage Area Networks</a:t>
            </a:r>
          </a:p>
        </p:txBody>
      </p:sp>
      <p:sp>
        <p:nvSpPr>
          <p:cNvPr id="26627" name="Rectangle 7"/>
          <p:cNvSpPr>
            <a:spLocks noGrp="1" noChangeArrowheads="1"/>
          </p:cNvSpPr>
          <p:nvPr>
            <p:ph type="body" idx="1"/>
          </p:nvPr>
        </p:nvSpPr>
        <p:spPr>
          <a:xfrm>
            <a:off x="152400" y="914400"/>
            <a:ext cx="8770938" cy="5029200"/>
          </a:xfrm>
        </p:spPr>
        <p:txBody>
          <a:bodyPr/>
          <a:lstStyle/>
          <a:p>
            <a:pPr>
              <a:lnSpc>
                <a:spcPct val="90000"/>
              </a:lnSpc>
            </a:pPr>
            <a:r>
              <a:rPr lang="en-US"/>
              <a:t>The demand for higher storage has risen considerably in recent times.</a:t>
            </a:r>
          </a:p>
          <a:p>
            <a:pPr>
              <a:lnSpc>
                <a:spcPct val="90000"/>
              </a:lnSpc>
            </a:pPr>
            <a:r>
              <a:rPr lang="en-US"/>
              <a:t>Organizations have a need to move from a static fixed data center oriented operation to a more flexible and dynamic infrastructure for information processing.</a:t>
            </a:r>
          </a:p>
          <a:p>
            <a:pPr>
              <a:lnSpc>
                <a:spcPct val="90000"/>
              </a:lnSpc>
            </a:pPr>
            <a:r>
              <a:rPr lang="en-US"/>
              <a:t>Thus they are moving to a concept of Storage Area Networks (SANs).</a:t>
            </a:r>
          </a:p>
          <a:p>
            <a:pPr lvl="1">
              <a:lnSpc>
                <a:spcPct val="90000"/>
              </a:lnSpc>
            </a:pPr>
            <a:r>
              <a:rPr lang="en-US" sz="2200"/>
              <a:t>In a SAN, online storage peripherals are configured as nodes on a high-speed network and can be attached and detached from servers in a very flexible manner.</a:t>
            </a:r>
          </a:p>
          <a:p>
            <a:pPr>
              <a:lnSpc>
                <a:spcPct val="90000"/>
              </a:lnSpc>
            </a:pPr>
            <a:r>
              <a:rPr lang="en-US"/>
              <a:t>This allows storage systems to be placed at longer distances from the servers and provide different performance and connectivity options.</a:t>
            </a:r>
          </a:p>
        </p:txBody>
      </p:sp>
      <p:sp>
        <p:nvSpPr>
          <p:cNvPr id="5" name="Slide Number Placeholder 4"/>
          <p:cNvSpPr>
            <a:spLocks noGrp="1"/>
          </p:cNvSpPr>
          <p:nvPr>
            <p:ph type="sldNum" sz="quarter" idx="12"/>
          </p:nvPr>
        </p:nvSpPr>
        <p:spPr/>
        <p:txBody>
          <a:bodyPr/>
          <a:lstStyle/>
          <a:p>
            <a:fld id="{65E3F9BF-DCA9-4A02-A8CD-D4231B8B7F68}" type="slidenum">
              <a:rPr lang="en-US" smtClean="0"/>
              <a:pPr/>
              <a:t>25</a:t>
            </a:fld>
            <a:endParaRPr lang="en-US"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6"/>
          <p:cNvSpPr>
            <a:spLocks noGrp="1" noChangeArrowheads="1"/>
          </p:cNvSpPr>
          <p:nvPr>
            <p:ph type="title"/>
          </p:nvPr>
        </p:nvSpPr>
        <p:spPr/>
        <p:txBody>
          <a:bodyPr/>
          <a:lstStyle/>
          <a:p>
            <a:r>
              <a:rPr lang="en-US"/>
              <a:t>Storage Area Networks (contd.)</a:t>
            </a:r>
          </a:p>
        </p:txBody>
      </p:sp>
      <p:sp>
        <p:nvSpPr>
          <p:cNvPr id="27651" name="Rectangle 7"/>
          <p:cNvSpPr>
            <a:spLocks noGrp="1" noChangeArrowheads="1"/>
          </p:cNvSpPr>
          <p:nvPr>
            <p:ph type="body" idx="1"/>
          </p:nvPr>
        </p:nvSpPr>
        <p:spPr/>
        <p:txBody>
          <a:bodyPr/>
          <a:lstStyle/>
          <a:p>
            <a:r>
              <a:rPr lang="en-US" sz="2400" dirty="0"/>
              <a:t>Advantages of SANs are:</a:t>
            </a:r>
          </a:p>
          <a:p>
            <a:pPr lvl="1"/>
            <a:r>
              <a:rPr lang="en-US" sz="2000" dirty="0"/>
              <a:t>Flexible many-to-many connectivity among servers and storage devices using fiber channel hubs and switches.</a:t>
            </a:r>
          </a:p>
          <a:p>
            <a:pPr lvl="1"/>
            <a:r>
              <a:rPr lang="en-US" sz="2000" dirty="0"/>
              <a:t>Up to 10km separation between a server and a storage system using appropriate fiber optic cables.</a:t>
            </a:r>
          </a:p>
          <a:p>
            <a:pPr lvl="1"/>
            <a:r>
              <a:rPr lang="en-US" sz="2000" dirty="0"/>
              <a:t>Better isolation capabilities allowing non-disruptive addition of new peripherals and servers.</a:t>
            </a:r>
          </a:p>
          <a:p>
            <a:r>
              <a:rPr lang="en-US" sz="2400" dirty="0"/>
              <a:t>SANs face the problem of combining storage options from multiple vendors and dealing with evolving standards of storage management software and hardware.</a:t>
            </a:r>
          </a:p>
        </p:txBody>
      </p:sp>
      <p:sp>
        <p:nvSpPr>
          <p:cNvPr id="5" name="Slide Number Placeholder 4"/>
          <p:cNvSpPr>
            <a:spLocks noGrp="1"/>
          </p:cNvSpPr>
          <p:nvPr>
            <p:ph type="sldNum" sz="quarter" idx="12"/>
          </p:nvPr>
        </p:nvSpPr>
        <p:spPr/>
        <p:txBody>
          <a:bodyPr/>
          <a:lstStyle/>
          <a:p>
            <a:fld id="{65E3F9BF-DCA9-4A02-A8CD-D4231B8B7F68}" type="slidenum">
              <a:rPr lang="en-US" smtClean="0"/>
              <a:pPr/>
              <a:t>26</a:t>
            </a:fld>
            <a:endParaRPr lang="en-US"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6"/>
          <p:cNvSpPr>
            <a:spLocks noGrp="1" noChangeArrowheads="1"/>
          </p:cNvSpPr>
          <p:nvPr>
            <p:ph type="title"/>
          </p:nvPr>
        </p:nvSpPr>
        <p:spPr/>
        <p:txBody>
          <a:bodyPr/>
          <a:lstStyle/>
          <a:p>
            <a:r>
              <a:rPr lang="en-US"/>
              <a:t>Outline</a:t>
            </a:r>
          </a:p>
        </p:txBody>
      </p:sp>
      <p:sp>
        <p:nvSpPr>
          <p:cNvPr id="3076" name="Rectangle 7"/>
          <p:cNvSpPr>
            <a:spLocks noGrp="1" noChangeArrowheads="1"/>
          </p:cNvSpPr>
          <p:nvPr>
            <p:ph type="body" idx="1"/>
          </p:nvPr>
        </p:nvSpPr>
        <p:spPr>
          <a:xfrm>
            <a:off x="193675" y="914400"/>
            <a:ext cx="8770938" cy="5334000"/>
          </a:xfrm>
        </p:spPr>
        <p:txBody>
          <a:bodyPr/>
          <a:lstStyle/>
          <a:p>
            <a:pPr>
              <a:defRPr/>
            </a:pPr>
            <a:r>
              <a:rPr lang="en-US" dirty="0">
                <a:solidFill>
                  <a:schemeClr val="bg1">
                    <a:lumMod val="75000"/>
                  </a:schemeClr>
                </a:solidFill>
              </a:rPr>
              <a:t>Disk </a:t>
            </a:r>
            <a:r>
              <a:rPr lang="en-US" sz="2400" dirty="0">
                <a:solidFill>
                  <a:schemeClr val="bg1">
                    <a:lumMod val="75000"/>
                  </a:schemeClr>
                </a:solidFill>
              </a:rPr>
              <a:t>Storage</a:t>
            </a:r>
            <a:r>
              <a:rPr lang="en-US" dirty="0">
                <a:solidFill>
                  <a:schemeClr val="bg1">
                    <a:lumMod val="75000"/>
                  </a:schemeClr>
                </a:solidFill>
              </a:rPr>
              <a:t>, Basic File Structures, and Hashing</a:t>
            </a:r>
          </a:p>
          <a:p>
            <a:pPr lvl="1">
              <a:defRPr/>
            </a:pPr>
            <a:r>
              <a:rPr lang="en-US" sz="2000" dirty="0">
                <a:solidFill>
                  <a:schemeClr val="bg1">
                    <a:lumMod val="75000"/>
                  </a:schemeClr>
                </a:solidFill>
              </a:rPr>
              <a:t>Disk Storage Devices</a:t>
            </a:r>
          </a:p>
          <a:p>
            <a:pPr lvl="1">
              <a:defRPr/>
            </a:pPr>
            <a:r>
              <a:rPr lang="en-US" sz="2000" dirty="0">
                <a:solidFill>
                  <a:schemeClr val="bg1">
                    <a:lumMod val="75000"/>
                  </a:schemeClr>
                </a:solidFill>
              </a:rPr>
              <a:t>Files of Records</a:t>
            </a:r>
          </a:p>
          <a:p>
            <a:pPr lvl="1">
              <a:defRPr/>
            </a:pPr>
            <a:r>
              <a:rPr lang="en-US" sz="2000" dirty="0">
                <a:solidFill>
                  <a:schemeClr val="bg1">
                    <a:lumMod val="75000"/>
                  </a:schemeClr>
                </a:solidFill>
              </a:rPr>
              <a:t>Operations on Files</a:t>
            </a:r>
          </a:p>
          <a:p>
            <a:pPr lvl="1">
              <a:defRPr/>
            </a:pPr>
            <a:r>
              <a:rPr lang="en-US" sz="2000" dirty="0">
                <a:solidFill>
                  <a:schemeClr val="bg1">
                    <a:lumMod val="75000"/>
                  </a:schemeClr>
                </a:solidFill>
              </a:rPr>
              <a:t>Unordered Files</a:t>
            </a:r>
          </a:p>
          <a:p>
            <a:pPr lvl="1">
              <a:defRPr/>
            </a:pPr>
            <a:r>
              <a:rPr lang="en-US" sz="2000" dirty="0">
                <a:solidFill>
                  <a:schemeClr val="bg1">
                    <a:lumMod val="75000"/>
                  </a:schemeClr>
                </a:solidFill>
              </a:rPr>
              <a:t>Ordered Files</a:t>
            </a:r>
          </a:p>
          <a:p>
            <a:pPr lvl="1">
              <a:defRPr/>
            </a:pPr>
            <a:r>
              <a:rPr lang="en-US" sz="2000" dirty="0">
                <a:solidFill>
                  <a:schemeClr val="bg1">
                    <a:lumMod val="75000"/>
                  </a:schemeClr>
                </a:solidFill>
              </a:rPr>
              <a:t>Hashed Files</a:t>
            </a:r>
          </a:p>
          <a:p>
            <a:pPr lvl="1">
              <a:defRPr/>
            </a:pPr>
            <a:r>
              <a:rPr lang="en-US" sz="2000" dirty="0">
                <a:solidFill>
                  <a:schemeClr val="bg1">
                    <a:lumMod val="75000"/>
                  </a:schemeClr>
                </a:solidFill>
              </a:rPr>
              <a:t>RAID Technology</a:t>
            </a:r>
          </a:p>
          <a:p>
            <a:pPr>
              <a:defRPr/>
            </a:pPr>
            <a:r>
              <a:rPr lang="en-US" sz="2400" dirty="0"/>
              <a:t>Indexing</a:t>
            </a:r>
            <a:r>
              <a:rPr lang="en-US" dirty="0"/>
              <a:t> Structures for Files</a:t>
            </a:r>
          </a:p>
          <a:p>
            <a:pPr lvl="1">
              <a:defRPr/>
            </a:pPr>
            <a:r>
              <a:rPr lang="en-US" sz="2000" dirty="0"/>
              <a:t>Types of Single-level Ordered Indexes</a:t>
            </a:r>
          </a:p>
          <a:p>
            <a:pPr lvl="1">
              <a:defRPr/>
            </a:pPr>
            <a:r>
              <a:rPr lang="en-US" sz="2000" dirty="0"/>
              <a:t>Multilevel Indexes</a:t>
            </a:r>
          </a:p>
          <a:p>
            <a:pPr lvl="1">
              <a:defRPr/>
            </a:pPr>
            <a:r>
              <a:rPr lang="en-US" sz="2000" dirty="0"/>
              <a:t>Dynamic Multilevel Indexes Using B-Trees      and B+-Trees</a:t>
            </a:r>
          </a:p>
          <a:p>
            <a:pPr lvl="1">
              <a:defRPr/>
            </a:pPr>
            <a:r>
              <a:rPr lang="en-US" sz="2000" dirty="0"/>
              <a:t>Indexes on Multiple Keys</a:t>
            </a:r>
          </a:p>
          <a:p>
            <a:pPr>
              <a:defRPr/>
            </a:pPr>
            <a:endParaRPr lang="en-US" dirty="0"/>
          </a:p>
        </p:txBody>
      </p:sp>
      <p:sp>
        <p:nvSpPr>
          <p:cNvPr id="5" name="Slide Number Placeholder 4"/>
          <p:cNvSpPr>
            <a:spLocks noGrp="1"/>
          </p:cNvSpPr>
          <p:nvPr>
            <p:ph type="sldNum" sz="quarter" idx="12"/>
          </p:nvPr>
        </p:nvSpPr>
        <p:spPr/>
        <p:txBody>
          <a:bodyPr/>
          <a:lstStyle/>
          <a:p>
            <a:fld id="{65E3F9BF-DCA9-4A02-A8CD-D4231B8B7F68}" type="slidenum">
              <a:rPr lang="en-US" smtClean="0"/>
              <a:pPr/>
              <a:t>27</a:t>
            </a:fld>
            <a:endParaRPr lang="en-US"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6"/>
          <p:cNvSpPr>
            <a:spLocks noGrp="1" noChangeArrowheads="1"/>
          </p:cNvSpPr>
          <p:nvPr>
            <p:ph type="title"/>
          </p:nvPr>
        </p:nvSpPr>
        <p:spPr/>
        <p:txBody>
          <a:bodyPr/>
          <a:lstStyle/>
          <a:p>
            <a:r>
              <a:rPr lang="en-US"/>
              <a:t>Indexes as Access Paths</a:t>
            </a:r>
          </a:p>
        </p:txBody>
      </p:sp>
      <p:sp>
        <p:nvSpPr>
          <p:cNvPr id="29699" name="Rectangle 7"/>
          <p:cNvSpPr>
            <a:spLocks noGrp="1" noChangeArrowheads="1"/>
          </p:cNvSpPr>
          <p:nvPr>
            <p:ph type="body" idx="1"/>
          </p:nvPr>
        </p:nvSpPr>
        <p:spPr/>
        <p:txBody>
          <a:bodyPr/>
          <a:lstStyle/>
          <a:p>
            <a:pPr>
              <a:lnSpc>
                <a:spcPct val="90000"/>
              </a:lnSpc>
            </a:pPr>
            <a:r>
              <a:rPr lang="en-US"/>
              <a:t>A single-level index is an auxiliary file that makes it more efficient to search for a record in the data file.</a:t>
            </a:r>
          </a:p>
          <a:p>
            <a:pPr>
              <a:lnSpc>
                <a:spcPct val="90000"/>
              </a:lnSpc>
            </a:pPr>
            <a:r>
              <a:rPr lang="en-US"/>
              <a:t>The index is usually specified on one field of the file (although it could be specified on several fields)</a:t>
            </a:r>
          </a:p>
          <a:p>
            <a:pPr>
              <a:lnSpc>
                <a:spcPct val="90000"/>
              </a:lnSpc>
            </a:pPr>
            <a:r>
              <a:rPr lang="en-US"/>
              <a:t>One form of an index is a file of entries &lt;</a:t>
            </a:r>
            <a:r>
              <a:rPr lang="en-US" b="1"/>
              <a:t>field value, pointer to record&gt;</a:t>
            </a:r>
            <a:r>
              <a:rPr lang="en-US"/>
              <a:t>, which is ordered by field value</a:t>
            </a:r>
          </a:p>
          <a:p>
            <a:pPr>
              <a:lnSpc>
                <a:spcPct val="90000"/>
              </a:lnSpc>
            </a:pPr>
            <a:r>
              <a:rPr lang="en-US"/>
              <a:t>The index is called an access path on the field.</a:t>
            </a:r>
          </a:p>
        </p:txBody>
      </p:sp>
      <p:sp>
        <p:nvSpPr>
          <p:cNvPr id="5" name="Slide Number Placeholder 4"/>
          <p:cNvSpPr>
            <a:spLocks noGrp="1"/>
          </p:cNvSpPr>
          <p:nvPr>
            <p:ph type="sldNum" sz="quarter" idx="12"/>
          </p:nvPr>
        </p:nvSpPr>
        <p:spPr/>
        <p:txBody>
          <a:bodyPr/>
          <a:lstStyle/>
          <a:p>
            <a:fld id="{65E3F9BF-DCA9-4A02-A8CD-D4231B8B7F68}" type="slidenum">
              <a:rPr lang="en-US" smtClean="0"/>
              <a:pPr/>
              <a:t>28</a:t>
            </a:fld>
            <a:endParaRPr lang="en-US"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6"/>
          <p:cNvSpPr>
            <a:spLocks noGrp="1" noChangeArrowheads="1"/>
          </p:cNvSpPr>
          <p:nvPr>
            <p:ph type="title"/>
          </p:nvPr>
        </p:nvSpPr>
        <p:spPr/>
        <p:txBody>
          <a:bodyPr/>
          <a:lstStyle/>
          <a:p>
            <a:r>
              <a:rPr lang="en-US"/>
              <a:t>Indexes as Access Paths (contd.)</a:t>
            </a:r>
          </a:p>
        </p:txBody>
      </p:sp>
      <p:sp>
        <p:nvSpPr>
          <p:cNvPr id="30723" name="Rectangle 7"/>
          <p:cNvSpPr>
            <a:spLocks noGrp="1" noChangeArrowheads="1"/>
          </p:cNvSpPr>
          <p:nvPr>
            <p:ph type="body" idx="1"/>
          </p:nvPr>
        </p:nvSpPr>
        <p:spPr/>
        <p:txBody>
          <a:bodyPr/>
          <a:lstStyle/>
          <a:p>
            <a:r>
              <a:rPr lang="en-US"/>
              <a:t>The index file usually occupies considerably less disk blocks than the data file because its entries are much smaller</a:t>
            </a:r>
          </a:p>
          <a:p>
            <a:r>
              <a:rPr lang="en-US"/>
              <a:t>A binary search on the index yields a pointer to the file record</a:t>
            </a:r>
          </a:p>
          <a:p>
            <a:r>
              <a:rPr lang="en-US"/>
              <a:t>Indexes can also be characterized as dense or sparse </a:t>
            </a:r>
          </a:p>
          <a:p>
            <a:pPr lvl="1"/>
            <a:r>
              <a:rPr lang="en-US" sz="2200"/>
              <a:t>A </a:t>
            </a:r>
            <a:r>
              <a:rPr lang="en-US" sz="2200" b="1"/>
              <a:t>dense index</a:t>
            </a:r>
            <a:r>
              <a:rPr lang="en-US" sz="2200"/>
              <a:t> has an index entry for every search key value (and hence every record) in the data file. </a:t>
            </a:r>
          </a:p>
          <a:p>
            <a:pPr lvl="1"/>
            <a:r>
              <a:rPr lang="en-US" sz="2200"/>
              <a:t>A </a:t>
            </a:r>
            <a:r>
              <a:rPr lang="en-US" sz="2200" b="1"/>
              <a:t>sparse (or nondense) index</a:t>
            </a:r>
            <a:r>
              <a:rPr lang="en-US" sz="2200"/>
              <a:t>, on the other hand, has index entries for only some of the search values </a:t>
            </a:r>
          </a:p>
          <a:p>
            <a:pPr>
              <a:buFont typeface="Wingdings" pitchFamily="2" charset="2"/>
              <a:buNone/>
            </a:pPr>
            <a:endParaRPr lang="en-US" sz="2400"/>
          </a:p>
        </p:txBody>
      </p:sp>
      <p:sp>
        <p:nvSpPr>
          <p:cNvPr id="5" name="Slide Number Placeholder 4"/>
          <p:cNvSpPr>
            <a:spLocks noGrp="1"/>
          </p:cNvSpPr>
          <p:nvPr>
            <p:ph type="sldNum" sz="quarter" idx="12"/>
          </p:nvPr>
        </p:nvSpPr>
        <p:spPr/>
        <p:txBody>
          <a:bodyPr/>
          <a:lstStyle/>
          <a:p>
            <a:fld id="{65E3F9BF-DCA9-4A02-A8CD-D4231B8B7F68}" type="slidenum">
              <a:rPr lang="en-US" smtClean="0"/>
              <a:pPr/>
              <a:t>29</a:t>
            </a:fld>
            <a:endParaRPr lang="en-US"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a:spLocks noGrp="1" noChangeArrowheads="1"/>
          </p:cNvSpPr>
          <p:nvPr>
            <p:ph type="title"/>
          </p:nvPr>
        </p:nvSpPr>
        <p:spPr/>
        <p:txBody>
          <a:bodyPr/>
          <a:lstStyle/>
          <a:p>
            <a:r>
              <a:rPr lang="en-US"/>
              <a:t>Outline</a:t>
            </a:r>
          </a:p>
        </p:txBody>
      </p:sp>
      <p:sp>
        <p:nvSpPr>
          <p:cNvPr id="4099" name="Rectangle 7"/>
          <p:cNvSpPr>
            <a:spLocks noGrp="1" noChangeArrowheads="1"/>
          </p:cNvSpPr>
          <p:nvPr>
            <p:ph type="body" idx="1"/>
          </p:nvPr>
        </p:nvSpPr>
        <p:spPr>
          <a:xfrm>
            <a:off x="193675" y="914400"/>
            <a:ext cx="8770938" cy="5334000"/>
          </a:xfrm>
        </p:spPr>
        <p:txBody>
          <a:bodyPr/>
          <a:lstStyle/>
          <a:p>
            <a:r>
              <a:rPr lang="en-US"/>
              <a:t>Data Storage</a:t>
            </a:r>
          </a:p>
          <a:p>
            <a:pPr lvl="1"/>
            <a:r>
              <a:rPr lang="en-US" sz="2000"/>
              <a:t>Disk Storage Devices</a:t>
            </a:r>
          </a:p>
          <a:p>
            <a:pPr lvl="1"/>
            <a:r>
              <a:rPr lang="en-US" sz="2000"/>
              <a:t>Files of Records</a:t>
            </a:r>
          </a:p>
          <a:p>
            <a:pPr lvl="1"/>
            <a:r>
              <a:rPr lang="en-US" sz="2000"/>
              <a:t>Operations on Files</a:t>
            </a:r>
          </a:p>
          <a:p>
            <a:pPr lvl="1"/>
            <a:r>
              <a:rPr lang="en-US" sz="2000"/>
              <a:t>Unordered Files</a:t>
            </a:r>
          </a:p>
          <a:p>
            <a:pPr lvl="1"/>
            <a:r>
              <a:rPr lang="en-US" sz="2000"/>
              <a:t>Ordered Files</a:t>
            </a:r>
          </a:p>
          <a:p>
            <a:pPr lvl="1"/>
            <a:r>
              <a:rPr lang="en-US" sz="2000"/>
              <a:t>Hashed Files</a:t>
            </a:r>
          </a:p>
          <a:p>
            <a:pPr lvl="1"/>
            <a:r>
              <a:rPr lang="en-US" sz="2000"/>
              <a:t>RAID Technology</a:t>
            </a:r>
          </a:p>
          <a:p>
            <a:r>
              <a:rPr lang="en-US"/>
              <a:t>Indexing Structures for Files</a:t>
            </a:r>
          </a:p>
          <a:p>
            <a:pPr lvl="1"/>
            <a:r>
              <a:rPr lang="en-US" sz="2000"/>
              <a:t>Types of Single-level Ordered Indexes</a:t>
            </a:r>
          </a:p>
          <a:p>
            <a:pPr lvl="1"/>
            <a:r>
              <a:rPr lang="en-US" sz="2000"/>
              <a:t>Multilevel Indexes</a:t>
            </a:r>
          </a:p>
          <a:p>
            <a:pPr lvl="1"/>
            <a:r>
              <a:rPr lang="en-US" sz="2000"/>
              <a:t>Dynamic Multilevel Indexes Using B-Trees      and B+-Trees</a:t>
            </a:r>
          </a:p>
          <a:p>
            <a:pPr lvl="1"/>
            <a:r>
              <a:rPr lang="en-US" sz="2000"/>
              <a:t>Indexes on Multiple Keys</a:t>
            </a:r>
          </a:p>
          <a:p>
            <a:endParaRPr lang="en-US"/>
          </a:p>
        </p:txBody>
      </p:sp>
      <p:sp>
        <p:nvSpPr>
          <p:cNvPr id="5" name="Slide Number Placeholder 4"/>
          <p:cNvSpPr>
            <a:spLocks noGrp="1"/>
          </p:cNvSpPr>
          <p:nvPr>
            <p:ph type="sldNum" sz="quarter" idx="12"/>
          </p:nvPr>
        </p:nvSpPr>
        <p:spPr/>
        <p:txBody>
          <a:bodyPr/>
          <a:lstStyle/>
          <a:p>
            <a:fld id="{65E3F9BF-DCA9-4A02-A8CD-D4231B8B7F68}" type="slidenum">
              <a:rPr lang="en-US" smtClean="0"/>
              <a:pPr/>
              <a:t>3</a:t>
            </a:fld>
            <a:endParaRPr lang="en-US"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6"/>
          <p:cNvSpPr>
            <a:spLocks noGrp="1" noChangeArrowheads="1"/>
          </p:cNvSpPr>
          <p:nvPr>
            <p:ph type="title"/>
          </p:nvPr>
        </p:nvSpPr>
        <p:spPr/>
        <p:txBody>
          <a:bodyPr/>
          <a:lstStyle/>
          <a:p>
            <a:r>
              <a:rPr lang="en-US"/>
              <a:t>Types of Single-Level Indexes</a:t>
            </a:r>
          </a:p>
        </p:txBody>
      </p:sp>
      <p:sp>
        <p:nvSpPr>
          <p:cNvPr id="33795" name="Rectangle 7"/>
          <p:cNvSpPr>
            <a:spLocks noGrp="1" noChangeArrowheads="1"/>
          </p:cNvSpPr>
          <p:nvPr>
            <p:ph type="body" idx="1"/>
          </p:nvPr>
        </p:nvSpPr>
        <p:spPr>
          <a:xfrm>
            <a:off x="750888" y="1292225"/>
            <a:ext cx="8164512" cy="5167313"/>
          </a:xfrm>
        </p:spPr>
        <p:txBody>
          <a:bodyPr/>
          <a:lstStyle/>
          <a:p>
            <a:r>
              <a:rPr lang="en-US" dirty="0"/>
              <a:t>Primary Index</a:t>
            </a:r>
          </a:p>
          <a:p>
            <a:pPr lvl="1"/>
            <a:r>
              <a:rPr lang="en-US" sz="2400" dirty="0"/>
              <a:t>Defined on an ordered data file</a:t>
            </a:r>
          </a:p>
          <a:p>
            <a:pPr lvl="1"/>
            <a:r>
              <a:rPr lang="en-US" sz="2400" dirty="0"/>
              <a:t>The data file is ordered on a </a:t>
            </a:r>
            <a:r>
              <a:rPr lang="en-US" sz="2400" b="1" dirty="0"/>
              <a:t>key field</a:t>
            </a:r>
          </a:p>
          <a:p>
            <a:pPr lvl="1"/>
            <a:r>
              <a:rPr lang="en-US" sz="2400" dirty="0"/>
              <a:t>Includes one index entry </a:t>
            </a:r>
            <a:r>
              <a:rPr lang="en-US" sz="2400" i="1" dirty="0"/>
              <a:t>for each block</a:t>
            </a:r>
            <a:r>
              <a:rPr lang="en-US" sz="2400" dirty="0"/>
              <a:t> in the data file; the index entry has the key field value for the </a:t>
            </a:r>
            <a:r>
              <a:rPr lang="en-US" sz="2400" i="1" dirty="0"/>
              <a:t>first record</a:t>
            </a:r>
            <a:r>
              <a:rPr lang="en-US" sz="2400" dirty="0"/>
              <a:t> in the block, which is called the </a:t>
            </a:r>
            <a:r>
              <a:rPr lang="en-US" sz="2400" i="1" dirty="0"/>
              <a:t>block anchor</a:t>
            </a:r>
          </a:p>
          <a:p>
            <a:pPr lvl="1"/>
            <a:r>
              <a:rPr lang="en-US" sz="2400" dirty="0"/>
              <a:t>A similar scheme can use the </a:t>
            </a:r>
            <a:r>
              <a:rPr lang="en-US" sz="2400" i="1" dirty="0"/>
              <a:t>last record</a:t>
            </a:r>
            <a:r>
              <a:rPr lang="en-US" sz="2400" dirty="0"/>
              <a:t> in a block.</a:t>
            </a:r>
          </a:p>
          <a:p>
            <a:pPr lvl="1"/>
            <a:r>
              <a:rPr lang="en-US" sz="2400" dirty="0"/>
              <a:t>A primary index is a </a:t>
            </a:r>
            <a:r>
              <a:rPr lang="en-US" sz="2400" dirty="0" err="1"/>
              <a:t>nondense</a:t>
            </a:r>
            <a:r>
              <a:rPr lang="en-US" sz="2400" dirty="0"/>
              <a:t> (sparse) index, since it includes an entry for each disk block of the data file and the keys of its anchor record rather than for every search value.</a:t>
            </a:r>
          </a:p>
        </p:txBody>
      </p:sp>
      <p:sp>
        <p:nvSpPr>
          <p:cNvPr id="5" name="Slide Number Placeholder 4"/>
          <p:cNvSpPr>
            <a:spLocks noGrp="1"/>
          </p:cNvSpPr>
          <p:nvPr>
            <p:ph type="sldNum" sz="quarter" idx="12"/>
          </p:nvPr>
        </p:nvSpPr>
        <p:spPr/>
        <p:txBody>
          <a:bodyPr/>
          <a:lstStyle/>
          <a:p>
            <a:fld id="{65E3F9BF-DCA9-4A02-A8CD-D4231B8B7F68}" type="slidenum">
              <a:rPr lang="en-US" smtClean="0"/>
              <a:pPr/>
              <a:t>30</a:t>
            </a:fld>
            <a:endParaRPr lang="en-US" dirty="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title"/>
          </p:nvPr>
        </p:nvSpPr>
        <p:spPr>
          <a:xfrm>
            <a:off x="609600" y="1"/>
            <a:ext cx="7696200" cy="685800"/>
          </a:xfrm>
        </p:spPr>
        <p:txBody>
          <a:bodyPr/>
          <a:lstStyle/>
          <a:p>
            <a:r>
              <a:rPr lang="en-US" sz="2800" dirty="0"/>
              <a:t>Primary index on the ordering key field</a:t>
            </a:r>
          </a:p>
        </p:txBody>
      </p:sp>
      <p:pic>
        <p:nvPicPr>
          <p:cNvPr id="34819" name="Picture 10" descr="fig14_01"/>
          <p:cNvPicPr>
            <a:picLocks noChangeAspect="1" noChangeArrowheads="1"/>
          </p:cNvPicPr>
          <p:nvPr/>
        </p:nvPicPr>
        <p:blipFill>
          <a:blip r:embed="rId3"/>
          <a:srcRect/>
          <a:stretch>
            <a:fillRect/>
          </a:stretch>
        </p:blipFill>
        <p:spPr bwMode="auto">
          <a:xfrm>
            <a:off x="838200" y="533400"/>
            <a:ext cx="7848600" cy="60960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65E3F9BF-DCA9-4A02-A8CD-D4231B8B7F68}" type="slidenum">
              <a:rPr lang="en-US" smtClean="0"/>
              <a:pPr/>
              <a:t>31</a:t>
            </a:fld>
            <a:endParaRPr lang="en-US" dirty="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title"/>
          </p:nvPr>
        </p:nvSpPr>
        <p:spPr/>
        <p:txBody>
          <a:bodyPr/>
          <a:lstStyle/>
          <a:p>
            <a:r>
              <a:rPr lang="en-US" dirty="0"/>
              <a:t>Types of Single-Level Indexes</a:t>
            </a:r>
          </a:p>
        </p:txBody>
      </p:sp>
      <p:sp>
        <p:nvSpPr>
          <p:cNvPr id="31747" name="Rectangle 8"/>
          <p:cNvSpPr>
            <a:spLocks noGrp="1" noChangeArrowheads="1"/>
          </p:cNvSpPr>
          <p:nvPr>
            <p:ph type="body" idx="1"/>
          </p:nvPr>
        </p:nvSpPr>
        <p:spPr>
          <a:xfrm>
            <a:off x="373063" y="1219200"/>
            <a:ext cx="8770937" cy="4876800"/>
          </a:xfrm>
        </p:spPr>
        <p:txBody>
          <a:bodyPr/>
          <a:lstStyle/>
          <a:p>
            <a:pPr>
              <a:lnSpc>
                <a:spcPct val="80000"/>
              </a:lnSpc>
            </a:pPr>
            <a:r>
              <a:rPr lang="en-US" sz="2600" dirty="0"/>
              <a:t>Example: Given the following data file: </a:t>
            </a:r>
          </a:p>
          <a:p>
            <a:pPr>
              <a:lnSpc>
                <a:spcPct val="80000"/>
              </a:lnSpc>
              <a:buFont typeface="Wingdings" pitchFamily="2" charset="2"/>
              <a:buNone/>
            </a:pPr>
            <a:r>
              <a:rPr lang="en-US" sz="2600" dirty="0"/>
              <a:t>    </a:t>
            </a:r>
            <a:r>
              <a:rPr lang="en-US" sz="2600" b="1" dirty="0"/>
              <a:t>EMPLOYEE(NAME,SSN, ADDRESS,JOB,SAL,... )</a:t>
            </a:r>
          </a:p>
          <a:p>
            <a:pPr>
              <a:lnSpc>
                <a:spcPct val="80000"/>
              </a:lnSpc>
            </a:pPr>
            <a:r>
              <a:rPr lang="en-US" sz="2600" dirty="0"/>
              <a:t>Suppose that:</a:t>
            </a:r>
          </a:p>
          <a:p>
            <a:pPr lvl="1">
              <a:lnSpc>
                <a:spcPct val="80000"/>
              </a:lnSpc>
            </a:pPr>
            <a:r>
              <a:rPr lang="en-US" sz="2400" dirty="0"/>
              <a:t>record size: R= 150 bytes</a:t>
            </a:r>
          </a:p>
          <a:p>
            <a:pPr lvl="1">
              <a:lnSpc>
                <a:spcPct val="80000"/>
              </a:lnSpc>
            </a:pPr>
            <a:r>
              <a:rPr lang="en-US" sz="2400" dirty="0"/>
              <a:t>block size:   B= 512 bytes	</a:t>
            </a:r>
          </a:p>
          <a:p>
            <a:pPr lvl="1">
              <a:lnSpc>
                <a:spcPct val="80000"/>
              </a:lnSpc>
            </a:pPr>
            <a:r>
              <a:rPr lang="en-US" sz="2400" dirty="0"/>
              <a:t>Number of records: r = 30000 records</a:t>
            </a:r>
          </a:p>
          <a:p>
            <a:pPr>
              <a:lnSpc>
                <a:spcPct val="80000"/>
              </a:lnSpc>
            </a:pPr>
            <a:r>
              <a:rPr lang="en-US" sz="2600" dirty="0"/>
              <a:t>Then, we get:</a:t>
            </a:r>
          </a:p>
          <a:p>
            <a:pPr lvl="1">
              <a:lnSpc>
                <a:spcPct val="80000"/>
              </a:lnSpc>
            </a:pPr>
            <a:r>
              <a:rPr lang="en-US" sz="2400" dirty="0"/>
              <a:t>blocking factor </a:t>
            </a:r>
            <a:r>
              <a:rPr lang="en-US" sz="2400" dirty="0" err="1"/>
              <a:t>Bfr</a:t>
            </a:r>
            <a:r>
              <a:rPr lang="en-US" sz="2400" dirty="0"/>
              <a:t> =  (B/R)  =  (512/150)   = 3 records/block</a:t>
            </a:r>
          </a:p>
          <a:p>
            <a:pPr lvl="1">
              <a:lnSpc>
                <a:spcPct val="80000"/>
              </a:lnSpc>
            </a:pPr>
            <a:r>
              <a:rPr lang="en-US" sz="2400" dirty="0"/>
              <a:t>number of file blocks b= (r/</a:t>
            </a:r>
            <a:r>
              <a:rPr lang="en-US" sz="2400" dirty="0" err="1"/>
              <a:t>Bfr</a:t>
            </a:r>
            <a:r>
              <a:rPr lang="en-US" sz="2400" dirty="0"/>
              <a:t>) = (30000/3)  =10000 blocks</a:t>
            </a:r>
          </a:p>
          <a:p>
            <a:pPr>
              <a:lnSpc>
                <a:spcPct val="80000"/>
              </a:lnSpc>
            </a:pPr>
            <a:endParaRPr lang="en-US" dirty="0"/>
          </a:p>
        </p:txBody>
      </p:sp>
      <p:sp>
        <p:nvSpPr>
          <p:cNvPr id="31748" name="Rectangle 3"/>
          <p:cNvSpPr>
            <a:spLocks noChangeArrowheads="1"/>
          </p:cNvSpPr>
          <p:nvPr/>
        </p:nvSpPr>
        <p:spPr bwMode="auto">
          <a:xfrm>
            <a:off x="685800" y="381000"/>
            <a:ext cx="7772400" cy="393700"/>
          </a:xfrm>
          <a:prstGeom prst="rect">
            <a:avLst/>
          </a:prstGeom>
          <a:noFill/>
          <a:ln w="9525">
            <a:noFill/>
            <a:miter lim="800000"/>
            <a:headEnd/>
            <a:tailEnd/>
          </a:ln>
        </p:spPr>
        <p:txBody>
          <a:bodyPr lIns="92075" tIns="46038" rIns="92075" bIns="46038" anchor="ctr"/>
          <a:lstStyle/>
          <a:p>
            <a:endParaRPr lang="en-US" sz="3200">
              <a:solidFill>
                <a:srgbClr val="800000"/>
              </a:solidFill>
            </a:endParaRPr>
          </a:p>
        </p:txBody>
      </p:sp>
      <p:sp>
        <p:nvSpPr>
          <p:cNvPr id="6" name="Slide Number Placeholder 5"/>
          <p:cNvSpPr>
            <a:spLocks noGrp="1"/>
          </p:cNvSpPr>
          <p:nvPr>
            <p:ph type="sldNum" sz="quarter" idx="12"/>
          </p:nvPr>
        </p:nvSpPr>
        <p:spPr/>
        <p:txBody>
          <a:bodyPr/>
          <a:lstStyle/>
          <a:p>
            <a:fld id="{65E3F9BF-DCA9-4A02-A8CD-D4231B8B7F68}" type="slidenum">
              <a:rPr lang="en-US" smtClean="0"/>
              <a:pPr/>
              <a:t>32</a:t>
            </a:fld>
            <a:endParaRPr lang="en-US" dirty="0"/>
          </a:p>
        </p:txBody>
      </p:sp>
      <p:grpSp>
        <p:nvGrpSpPr>
          <p:cNvPr id="45" name="Group 44"/>
          <p:cNvGrpSpPr/>
          <p:nvPr/>
        </p:nvGrpSpPr>
        <p:grpSpPr>
          <a:xfrm>
            <a:off x="3962400" y="3809206"/>
            <a:ext cx="2819400" cy="457994"/>
            <a:chOff x="3962400" y="4648200"/>
            <a:chExt cx="2819400" cy="457994"/>
          </a:xfrm>
        </p:grpSpPr>
        <p:grpSp>
          <p:nvGrpSpPr>
            <p:cNvPr id="35" name="Group 34"/>
            <p:cNvGrpSpPr/>
            <p:nvPr/>
          </p:nvGrpSpPr>
          <p:grpSpPr>
            <a:xfrm>
              <a:off x="3962400" y="4648200"/>
              <a:ext cx="152400" cy="457994"/>
              <a:chOff x="3961606" y="4648994"/>
              <a:chExt cx="153194" cy="534194"/>
            </a:xfrm>
          </p:grpSpPr>
          <p:cxnSp>
            <p:nvCxnSpPr>
              <p:cNvPr id="29" name="Straight Connector 28"/>
              <p:cNvCxnSpPr/>
              <p:nvPr/>
            </p:nvCxnSpPr>
            <p:spPr bwMode="auto">
              <a:xfrm rot="5400000">
                <a:off x="3695700" y="4914900"/>
                <a:ext cx="533400" cy="1588"/>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30" name="Straight Connector 29"/>
              <p:cNvCxnSpPr/>
              <p:nvPr/>
            </p:nvCxnSpPr>
            <p:spPr bwMode="auto">
              <a:xfrm rot="10800000">
                <a:off x="3962400" y="5181600"/>
                <a:ext cx="152400" cy="1588"/>
              </a:xfrm>
              <a:prstGeom prst="line">
                <a:avLst/>
              </a:prstGeom>
              <a:solidFill>
                <a:srgbClr val="FFFFFF"/>
              </a:solidFill>
              <a:ln w="28575" cap="flat" cmpd="sng" algn="ctr">
                <a:solidFill>
                  <a:schemeClr val="tx1"/>
                </a:solidFill>
                <a:prstDash val="solid"/>
                <a:round/>
                <a:headEnd type="none" w="med" len="med"/>
                <a:tailEnd type="none" w="med" len="med"/>
              </a:ln>
              <a:effectLst/>
            </p:spPr>
          </p:cxnSp>
        </p:grpSp>
        <p:grpSp>
          <p:nvGrpSpPr>
            <p:cNvPr id="36" name="Group 35"/>
            <p:cNvGrpSpPr/>
            <p:nvPr/>
          </p:nvGrpSpPr>
          <p:grpSpPr>
            <a:xfrm>
              <a:off x="4724400" y="4648200"/>
              <a:ext cx="152400" cy="457994"/>
              <a:chOff x="3961606" y="4648994"/>
              <a:chExt cx="153194" cy="534194"/>
            </a:xfrm>
            <a:scene3d>
              <a:camera prst="orthographicFront">
                <a:rot lat="0" lon="10800000" rev="0"/>
              </a:camera>
              <a:lightRig rig="threePt" dir="t"/>
            </a:scene3d>
          </p:grpSpPr>
          <p:cxnSp>
            <p:nvCxnSpPr>
              <p:cNvPr id="37" name="Straight Connector 36"/>
              <p:cNvCxnSpPr/>
              <p:nvPr/>
            </p:nvCxnSpPr>
            <p:spPr bwMode="auto">
              <a:xfrm rot="5400000">
                <a:off x="3695700" y="4914900"/>
                <a:ext cx="533400" cy="1588"/>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38" name="Straight Connector 37"/>
              <p:cNvCxnSpPr/>
              <p:nvPr/>
            </p:nvCxnSpPr>
            <p:spPr bwMode="auto">
              <a:xfrm rot="10800000">
                <a:off x="3962400" y="5181600"/>
                <a:ext cx="152400" cy="1588"/>
              </a:xfrm>
              <a:prstGeom prst="line">
                <a:avLst/>
              </a:prstGeom>
              <a:solidFill>
                <a:srgbClr val="FFFFFF"/>
              </a:solidFill>
              <a:ln w="28575" cap="flat" cmpd="sng" algn="ctr">
                <a:solidFill>
                  <a:schemeClr val="tx1"/>
                </a:solidFill>
                <a:prstDash val="solid"/>
                <a:round/>
                <a:headEnd type="none" w="med" len="med"/>
                <a:tailEnd type="none" w="med" len="med"/>
              </a:ln>
              <a:effectLst/>
            </p:spPr>
          </p:cxnSp>
        </p:grpSp>
        <p:grpSp>
          <p:nvGrpSpPr>
            <p:cNvPr id="39" name="Group 38"/>
            <p:cNvGrpSpPr/>
            <p:nvPr/>
          </p:nvGrpSpPr>
          <p:grpSpPr>
            <a:xfrm>
              <a:off x="5181600" y="4648200"/>
              <a:ext cx="152400" cy="457994"/>
              <a:chOff x="3961606" y="4648994"/>
              <a:chExt cx="153194" cy="534194"/>
            </a:xfrm>
          </p:grpSpPr>
          <p:cxnSp>
            <p:nvCxnSpPr>
              <p:cNvPr id="40" name="Straight Connector 39"/>
              <p:cNvCxnSpPr/>
              <p:nvPr/>
            </p:nvCxnSpPr>
            <p:spPr bwMode="auto">
              <a:xfrm rot="5400000">
                <a:off x="3695700" y="4914900"/>
                <a:ext cx="533400" cy="1588"/>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41" name="Straight Connector 40"/>
              <p:cNvCxnSpPr/>
              <p:nvPr/>
            </p:nvCxnSpPr>
            <p:spPr bwMode="auto">
              <a:xfrm rot="10800000">
                <a:off x="3962400" y="5181600"/>
                <a:ext cx="152400" cy="1588"/>
              </a:xfrm>
              <a:prstGeom prst="line">
                <a:avLst/>
              </a:prstGeom>
              <a:solidFill>
                <a:srgbClr val="FFFFFF"/>
              </a:solidFill>
              <a:ln w="28575" cap="flat" cmpd="sng" algn="ctr">
                <a:solidFill>
                  <a:schemeClr val="tx1"/>
                </a:solidFill>
                <a:prstDash val="solid"/>
                <a:round/>
                <a:headEnd type="none" w="med" len="med"/>
                <a:tailEnd type="none" w="med" len="med"/>
              </a:ln>
              <a:effectLst/>
            </p:spPr>
          </p:cxnSp>
        </p:grpSp>
        <p:grpSp>
          <p:nvGrpSpPr>
            <p:cNvPr id="42" name="Group 41"/>
            <p:cNvGrpSpPr/>
            <p:nvPr/>
          </p:nvGrpSpPr>
          <p:grpSpPr>
            <a:xfrm>
              <a:off x="6629400" y="4648200"/>
              <a:ext cx="152400" cy="457994"/>
              <a:chOff x="3961606" y="4648994"/>
              <a:chExt cx="153194" cy="534194"/>
            </a:xfrm>
            <a:scene3d>
              <a:camera prst="orthographicFront">
                <a:rot lat="0" lon="10800000" rev="0"/>
              </a:camera>
              <a:lightRig rig="threePt" dir="t"/>
            </a:scene3d>
          </p:grpSpPr>
          <p:cxnSp>
            <p:nvCxnSpPr>
              <p:cNvPr id="43" name="Straight Connector 42"/>
              <p:cNvCxnSpPr/>
              <p:nvPr/>
            </p:nvCxnSpPr>
            <p:spPr bwMode="auto">
              <a:xfrm rot="5400000">
                <a:off x="3695700" y="4914900"/>
                <a:ext cx="533400" cy="1588"/>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44" name="Straight Connector 43"/>
              <p:cNvCxnSpPr/>
              <p:nvPr/>
            </p:nvCxnSpPr>
            <p:spPr bwMode="auto">
              <a:xfrm rot="10800000">
                <a:off x="3962400" y="5181600"/>
                <a:ext cx="152400" cy="1588"/>
              </a:xfrm>
              <a:prstGeom prst="line">
                <a:avLst/>
              </a:prstGeom>
              <a:solidFill>
                <a:srgbClr val="FFFFFF"/>
              </a:solidFill>
              <a:ln w="28575" cap="flat" cmpd="sng" algn="ctr">
                <a:solidFill>
                  <a:schemeClr val="tx1"/>
                </a:solidFill>
                <a:prstDash val="solid"/>
                <a:round/>
                <a:headEnd type="none" w="med" len="med"/>
                <a:tailEnd type="none" w="med" len="med"/>
              </a:ln>
              <a:effectLst/>
            </p:spPr>
          </p:cxnSp>
        </p:grpSp>
      </p:grpSp>
      <p:grpSp>
        <p:nvGrpSpPr>
          <p:cNvPr id="59" name="Group 58"/>
          <p:cNvGrpSpPr/>
          <p:nvPr/>
        </p:nvGrpSpPr>
        <p:grpSpPr>
          <a:xfrm>
            <a:off x="4495778" y="4495800"/>
            <a:ext cx="2590822" cy="457994"/>
            <a:chOff x="4495778" y="4495800"/>
            <a:chExt cx="2590822" cy="457994"/>
          </a:xfrm>
        </p:grpSpPr>
        <p:grpSp>
          <p:nvGrpSpPr>
            <p:cNvPr id="47" name="Group 34"/>
            <p:cNvGrpSpPr/>
            <p:nvPr/>
          </p:nvGrpSpPr>
          <p:grpSpPr>
            <a:xfrm>
              <a:off x="4495778" y="4495800"/>
              <a:ext cx="152422" cy="457994"/>
              <a:chOff x="3961606" y="4648994"/>
              <a:chExt cx="153194" cy="534194"/>
            </a:xfrm>
            <a:scene3d>
              <a:camera prst="orthographicFront">
                <a:rot lat="10800000" lon="0" rev="0"/>
              </a:camera>
              <a:lightRig rig="threePt" dir="t"/>
            </a:scene3d>
          </p:grpSpPr>
          <p:cxnSp>
            <p:nvCxnSpPr>
              <p:cNvPr id="57" name="Straight Connector 56"/>
              <p:cNvCxnSpPr/>
              <p:nvPr/>
            </p:nvCxnSpPr>
            <p:spPr bwMode="auto">
              <a:xfrm rot="5400000">
                <a:off x="3695700" y="4914900"/>
                <a:ext cx="533400" cy="1588"/>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58" name="Straight Connector 57"/>
              <p:cNvCxnSpPr/>
              <p:nvPr/>
            </p:nvCxnSpPr>
            <p:spPr bwMode="auto">
              <a:xfrm rot="10800000">
                <a:off x="3962400" y="5181600"/>
                <a:ext cx="152400" cy="1588"/>
              </a:xfrm>
              <a:prstGeom prst="line">
                <a:avLst/>
              </a:prstGeom>
              <a:solidFill>
                <a:srgbClr val="FFFFFF"/>
              </a:solidFill>
              <a:ln w="28575" cap="flat" cmpd="sng" algn="ctr">
                <a:solidFill>
                  <a:schemeClr val="tx1"/>
                </a:solidFill>
                <a:prstDash val="solid"/>
                <a:round/>
                <a:headEnd type="none" w="med" len="med"/>
                <a:tailEnd type="none" w="med" len="med"/>
              </a:ln>
              <a:effectLst/>
            </p:spPr>
          </p:cxnSp>
        </p:grpSp>
        <p:grpSp>
          <p:nvGrpSpPr>
            <p:cNvPr id="48" name="Group 35"/>
            <p:cNvGrpSpPr/>
            <p:nvPr/>
          </p:nvGrpSpPr>
          <p:grpSpPr>
            <a:xfrm>
              <a:off x="5181600" y="4495800"/>
              <a:ext cx="152422" cy="457994"/>
              <a:chOff x="3961606" y="4648994"/>
              <a:chExt cx="153194" cy="534194"/>
            </a:xfrm>
            <a:scene3d>
              <a:camera prst="orthographicFront">
                <a:rot lat="10800000" lon="10800000" rev="0"/>
              </a:camera>
              <a:lightRig rig="threePt" dir="t"/>
            </a:scene3d>
          </p:grpSpPr>
          <p:cxnSp>
            <p:nvCxnSpPr>
              <p:cNvPr id="55" name="Straight Connector 54"/>
              <p:cNvCxnSpPr/>
              <p:nvPr/>
            </p:nvCxnSpPr>
            <p:spPr bwMode="auto">
              <a:xfrm rot="5400000">
                <a:off x="3695700" y="4914900"/>
                <a:ext cx="533400" cy="1588"/>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56" name="Straight Connector 55"/>
              <p:cNvCxnSpPr/>
              <p:nvPr/>
            </p:nvCxnSpPr>
            <p:spPr bwMode="auto">
              <a:xfrm rot="10800000">
                <a:off x="3962400" y="5181600"/>
                <a:ext cx="152400" cy="1588"/>
              </a:xfrm>
              <a:prstGeom prst="line">
                <a:avLst/>
              </a:prstGeom>
              <a:solidFill>
                <a:srgbClr val="FFFFFF"/>
              </a:solidFill>
              <a:ln w="28575" cap="flat" cmpd="sng" algn="ctr">
                <a:solidFill>
                  <a:schemeClr val="tx1"/>
                </a:solidFill>
                <a:prstDash val="solid"/>
                <a:round/>
                <a:headEnd type="none" w="med" len="med"/>
                <a:tailEnd type="none" w="med" len="med"/>
              </a:ln>
              <a:effectLst/>
            </p:spPr>
          </p:cxnSp>
        </p:grpSp>
        <p:grpSp>
          <p:nvGrpSpPr>
            <p:cNvPr id="49" name="Group 38"/>
            <p:cNvGrpSpPr/>
            <p:nvPr/>
          </p:nvGrpSpPr>
          <p:grpSpPr>
            <a:xfrm>
              <a:off x="5638778" y="4495800"/>
              <a:ext cx="152422" cy="457994"/>
              <a:chOff x="3961606" y="4648994"/>
              <a:chExt cx="153194" cy="534194"/>
            </a:xfrm>
            <a:scene3d>
              <a:camera prst="orthographicFront">
                <a:rot lat="10800000" lon="0" rev="0"/>
              </a:camera>
              <a:lightRig rig="threePt" dir="t"/>
            </a:scene3d>
          </p:grpSpPr>
          <p:cxnSp>
            <p:nvCxnSpPr>
              <p:cNvPr id="53" name="Straight Connector 52"/>
              <p:cNvCxnSpPr/>
              <p:nvPr/>
            </p:nvCxnSpPr>
            <p:spPr bwMode="auto">
              <a:xfrm rot="5400000">
                <a:off x="3695700" y="4914900"/>
                <a:ext cx="533400" cy="1588"/>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54" name="Straight Connector 53"/>
              <p:cNvCxnSpPr/>
              <p:nvPr/>
            </p:nvCxnSpPr>
            <p:spPr bwMode="auto">
              <a:xfrm rot="10800000">
                <a:off x="3962400" y="5181600"/>
                <a:ext cx="152400" cy="1588"/>
              </a:xfrm>
              <a:prstGeom prst="line">
                <a:avLst/>
              </a:prstGeom>
              <a:solidFill>
                <a:srgbClr val="FFFFFF"/>
              </a:solidFill>
              <a:ln w="28575" cap="flat" cmpd="sng" algn="ctr">
                <a:solidFill>
                  <a:schemeClr val="tx1"/>
                </a:solidFill>
                <a:prstDash val="solid"/>
                <a:round/>
                <a:headEnd type="none" w="med" len="med"/>
                <a:tailEnd type="none" w="med" len="med"/>
              </a:ln>
              <a:effectLst/>
            </p:spPr>
          </p:cxnSp>
        </p:grpSp>
        <p:grpSp>
          <p:nvGrpSpPr>
            <p:cNvPr id="50" name="Group 41"/>
            <p:cNvGrpSpPr/>
            <p:nvPr/>
          </p:nvGrpSpPr>
          <p:grpSpPr>
            <a:xfrm>
              <a:off x="6934178" y="4495800"/>
              <a:ext cx="152422" cy="457994"/>
              <a:chOff x="3961606" y="4648994"/>
              <a:chExt cx="153194" cy="534194"/>
            </a:xfrm>
            <a:scene3d>
              <a:camera prst="orthographicFront">
                <a:rot lat="10800000" lon="10800000" rev="0"/>
              </a:camera>
              <a:lightRig rig="threePt" dir="t"/>
            </a:scene3d>
          </p:grpSpPr>
          <p:cxnSp>
            <p:nvCxnSpPr>
              <p:cNvPr id="51" name="Straight Connector 50"/>
              <p:cNvCxnSpPr/>
              <p:nvPr/>
            </p:nvCxnSpPr>
            <p:spPr bwMode="auto">
              <a:xfrm rot="5400000">
                <a:off x="3695700" y="4914900"/>
                <a:ext cx="533400" cy="1588"/>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52" name="Straight Connector 51"/>
              <p:cNvCxnSpPr/>
              <p:nvPr/>
            </p:nvCxnSpPr>
            <p:spPr bwMode="auto">
              <a:xfrm rot="10800000">
                <a:off x="3962400" y="5181600"/>
                <a:ext cx="152400" cy="1588"/>
              </a:xfrm>
              <a:prstGeom prst="line">
                <a:avLst/>
              </a:prstGeom>
              <a:solidFill>
                <a:srgbClr val="FFFFFF"/>
              </a:solidFill>
              <a:ln w="28575" cap="flat" cmpd="sng" algn="ctr">
                <a:solidFill>
                  <a:schemeClr val="tx1"/>
                </a:solidFill>
                <a:prstDash val="solid"/>
                <a:round/>
                <a:headEnd type="none" w="med" len="med"/>
                <a:tailEnd type="none" w="med" len="med"/>
              </a:ln>
              <a:effectLst/>
            </p:spPr>
          </p:cxnSp>
        </p:grpSp>
      </p:gr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title"/>
          </p:nvPr>
        </p:nvSpPr>
        <p:spPr/>
        <p:txBody>
          <a:bodyPr/>
          <a:lstStyle/>
          <a:p>
            <a:r>
              <a:rPr lang="en-US" dirty="0"/>
              <a:t>Types of Single-Level Indexes</a:t>
            </a:r>
          </a:p>
        </p:txBody>
      </p:sp>
      <p:sp>
        <p:nvSpPr>
          <p:cNvPr id="32771" name="Rectangle 8"/>
          <p:cNvSpPr>
            <a:spLocks noGrp="1" noChangeArrowheads="1"/>
          </p:cNvSpPr>
          <p:nvPr>
            <p:ph type="body" idx="1"/>
          </p:nvPr>
        </p:nvSpPr>
        <p:spPr>
          <a:xfrm>
            <a:off x="296862" y="1143000"/>
            <a:ext cx="8847138" cy="5334000"/>
          </a:xfrm>
        </p:spPr>
        <p:txBody>
          <a:bodyPr/>
          <a:lstStyle/>
          <a:p>
            <a:pPr>
              <a:lnSpc>
                <a:spcPct val="80000"/>
              </a:lnSpc>
            </a:pPr>
            <a:r>
              <a:rPr lang="en-US" sz="2600" dirty="0"/>
              <a:t>For a </a:t>
            </a:r>
            <a:r>
              <a:rPr lang="en-US" sz="2600" b="1" dirty="0"/>
              <a:t>primary index</a:t>
            </a:r>
            <a:r>
              <a:rPr lang="en-US" sz="2600" dirty="0"/>
              <a:t> on the </a:t>
            </a:r>
            <a:r>
              <a:rPr lang="en-US" sz="2600" b="1" dirty="0"/>
              <a:t>ordering key field </a:t>
            </a:r>
            <a:r>
              <a:rPr lang="en-US" sz="2600" dirty="0"/>
              <a:t>SSN, assume the field size V</a:t>
            </a:r>
            <a:r>
              <a:rPr lang="en-US" sz="2600" baseline="-25000" dirty="0"/>
              <a:t>SSN</a:t>
            </a:r>
            <a:r>
              <a:rPr lang="en-US" sz="2600" dirty="0"/>
              <a:t>= 9 bytes and the block pointer size P</a:t>
            </a:r>
            <a:r>
              <a:rPr lang="en-US" sz="2600" baseline="-25000" dirty="0"/>
              <a:t> </a:t>
            </a:r>
            <a:r>
              <a:rPr lang="en-US" sz="2600" dirty="0"/>
              <a:t>= 6 bytes. Then:</a:t>
            </a:r>
          </a:p>
          <a:p>
            <a:pPr lvl="1">
              <a:lnSpc>
                <a:spcPct val="80000"/>
              </a:lnSpc>
            </a:pPr>
            <a:r>
              <a:rPr lang="en-US" sz="2400" dirty="0"/>
              <a:t>index entry size R</a:t>
            </a:r>
            <a:r>
              <a:rPr lang="en-US" sz="2400" baseline="-25000" dirty="0">
                <a:solidFill>
                  <a:schemeClr val="tx2"/>
                </a:solidFill>
              </a:rPr>
              <a:t>I</a:t>
            </a:r>
            <a:r>
              <a:rPr lang="en-US" sz="2400" dirty="0"/>
              <a:t>=(V</a:t>
            </a:r>
            <a:r>
              <a:rPr lang="en-US" sz="2400" baseline="-25000" dirty="0">
                <a:solidFill>
                  <a:schemeClr val="tx2"/>
                </a:solidFill>
              </a:rPr>
              <a:t>SSN</a:t>
            </a:r>
            <a:r>
              <a:rPr lang="en-US" sz="2400" dirty="0"/>
              <a:t>+ P)=(9+6)=15 bytes</a:t>
            </a:r>
          </a:p>
          <a:p>
            <a:pPr lvl="1">
              <a:lnSpc>
                <a:spcPct val="80000"/>
              </a:lnSpc>
            </a:pPr>
            <a:r>
              <a:rPr lang="en-US" sz="2400" dirty="0"/>
              <a:t>index blocking factor </a:t>
            </a:r>
            <a:r>
              <a:rPr lang="en-US" sz="2400" dirty="0" err="1"/>
              <a:t>Bfr</a:t>
            </a:r>
            <a:r>
              <a:rPr lang="en-US" sz="2400" baseline="-25000" dirty="0" err="1">
                <a:solidFill>
                  <a:schemeClr val="tx2"/>
                </a:solidFill>
              </a:rPr>
              <a:t>I</a:t>
            </a:r>
            <a:r>
              <a:rPr lang="en-US" sz="2400" dirty="0"/>
              <a:t>= (B/R</a:t>
            </a:r>
            <a:r>
              <a:rPr lang="en-US" sz="2400" baseline="-25000" dirty="0">
                <a:solidFill>
                  <a:schemeClr val="tx2"/>
                </a:solidFill>
              </a:rPr>
              <a:t>I</a:t>
            </a:r>
            <a:r>
              <a:rPr lang="en-US" sz="2400" dirty="0"/>
              <a:t>) = (512/15)  =34 entries/block</a:t>
            </a:r>
          </a:p>
          <a:p>
            <a:pPr lvl="1">
              <a:lnSpc>
                <a:spcPct val="80000"/>
              </a:lnSpc>
            </a:pPr>
            <a:r>
              <a:rPr lang="en-US" sz="2400" dirty="0"/>
              <a:t>number of index blocks </a:t>
            </a:r>
            <a:r>
              <a:rPr lang="en-US" sz="2400" dirty="0" err="1"/>
              <a:t>b</a:t>
            </a:r>
            <a:r>
              <a:rPr lang="en-US" sz="2400" baseline="-25000" dirty="0" err="1">
                <a:solidFill>
                  <a:schemeClr val="tx2"/>
                </a:solidFill>
              </a:rPr>
              <a:t>I</a:t>
            </a:r>
            <a:r>
              <a:rPr lang="en-US" sz="2400" dirty="0"/>
              <a:t>= (b/</a:t>
            </a:r>
            <a:r>
              <a:rPr lang="en-US" sz="2400" dirty="0" err="1"/>
              <a:t>Bfr</a:t>
            </a:r>
            <a:r>
              <a:rPr lang="en-US" sz="2400" baseline="-25000" dirty="0" err="1">
                <a:solidFill>
                  <a:schemeClr val="tx2"/>
                </a:solidFill>
              </a:rPr>
              <a:t>I</a:t>
            </a:r>
            <a:r>
              <a:rPr lang="en-US" sz="2400" dirty="0"/>
              <a:t>) = (10000/34) = 295 blocks</a:t>
            </a:r>
          </a:p>
          <a:p>
            <a:pPr lvl="1">
              <a:lnSpc>
                <a:spcPct val="80000"/>
              </a:lnSpc>
            </a:pPr>
            <a:r>
              <a:rPr lang="en-US" sz="2400" dirty="0"/>
              <a:t>binary search needs log</a:t>
            </a:r>
            <a:r>
              <a:rPr lang="en-US" sz="2400" baseline="-25000" dirty="0">
                <a:solidFill>
                  <a:schemeClr val="tx2"/>
                </a:solidFill>
              </a:rPr>
              <a:t>2</a:t>
            </a:r>
            <a:r>
              <a:rPr lang="en-US" sz="2400" dirty="0"/>
              <a:t>b</a:t>
            </a:r>
            <a:r>
              <a:rPr lang="en-US" sz="2400" baseline="-25000" dirty="0">
                <a:solidFill>
                  <a:schemeClr val="tx2"/>
                </a:solidFill>
              </a:rPr>
              <a:t>I</a:t>
            </a:r>
            <a:r>
              <a:rPr lang="en-US" sz="2400" dirty="0"/>
              <a:t>= log</a:t>
            </a:r>
            <a:r>
              <a:rPr lang="en-US" sz="2400" baseline="-25000" dirty="0">
                <a:solidFill>
                  <a:schemeClr val="tx2"/>
                </a:solidFill>
              </a:rPr>
              <a:t>2</a:t>
            </a:r>
            <a:r>
              <a:rPr lang="en-US" sz="2400" dirty="0"/>
              <a:t>295= 9 block accesses</a:t>
            </a:r>
          </a:p>
          <a:p>
            <a:pPr lvl="1">
              <a:lnSpc>
                <a:spcPct val="80000"/>
              </a:lnSpc>
            </a:pPr>
            <a:r>
              <a:rPr lang="en-US" sz="2400" dirty="0"/>
              <a:t>To search for a record using the index, we need one additional block access to the data file for a </a:t>
            </a:r>
          </a:p>
          <a:p>
            <a:pPr lvl="1">
              <a:lnSpc>
                <a:spcPct val="80000"/>
              </a:lnSpc>
              <a:buNone/>
            </a:pPr>
            <a:r>
              <a:rPr lang="en-US" sz="2400" dirty="0"/>
              <a:t>	total of 9+1 = 10 block accesses</a:t>
            </a:r>
          </a:p>
          <a:p>
            <a:pPr>
              <a:lnSpc>
                <a:spcPct val="80000"/>
              </a:lnSpc>
            </a:pPr>
            <a:r>
              <a:rPr lang="en-US" sz="2600" dirty="0"/>
              <a:t>This is compared to an average cost of:</a:t>
            </a:r>
          </a:p>
          <a:p>
            <a:pPr lvl="1">
              <a:lnSpc>
                <a:spcPct val="80000"/>
              </a:lnSpc>
            </a:pPr>
            <a:r>
              <a:rPr lang="en-US" sz="2400" dirty="0"/>
              <a:t>Linear search:(b/2)= 10000/2 = 5000 block accesses</a:t>
            </a:r>
          </a:p>
          <a:p>
            <a:pPr lvl="1">
              <a:lnSpc>
                <a:spcPct val="80000"/>
              </a:lnSpc>
            </a:pPr>
            <a:r>
              <a:rPr lang="en-US" sz="2400" dirty="0"/>
              <a:t>The binary search: log</a:t>
            </a:r>
            <a:r>
              <a:rPr lang="en-US" sz="2400" baseline="-25000" dirty="0"/>
              <a:t>2</a:t>
            </a:r>
            <a:r>
              <a:rPr lang="en-US" sz="2400" dirty="0"/>
              <a:t>b=  log</a:t>
            </a:r>
            <a:r>
              <a:rPr lang="en-US" sz="2400" baseline="-25000" dirty="0"/>
              <a:t>2</a:t>
            </a:r>
            <a:r>
              <a:rPr lang="en-US" sz="2400" dirty="0"/>
              <a:t>10000 =14 block accesses</a:t>
            </a:r>
          </a:p>
        </p:txBody>
      </p:sp>
      <p:sp>
        <p:nvSpPr>
          <p:cNvPr id="32772" name="Rectangle 3"/>
          <p:cNvSpPr>
            <a:spLocks noChangeArrowheads="1"/>
          </p:cNvSpPr>
          <p:nvPr/>
        </p:nvSpPr>
        <p:spPr bwMode="auto">
          <a:xfrm>
            <a:off x="685800" y="381000"/>
            <a:ext cx="7772400" cy="393700"/>
          </a:xfrm>
          <a:prstGeom prst="rect">
            <a:avLst/>
          </a:prstGeom>
          <a:noFill/>
          <a:ln w="9525">
            <a:noFill/>
            <a:miter lim="800000"/>
            <a:headEnd/>
            <a:tailEnd/>
          </a:ln>
        </p:spPr>
        <p:txBody>
          <a:bodyPr lIns="92075" tIns="46038" rIns="92075" bIns="46038" anchor="ctr"/>
          <a:lstStyle/>
          <a:p>
            <a:endParaRPr lang="en-US" sz="3200">
              <a:solidFill>
                <a:srgbClr val="800000"/>
              </a:solidFill>
            </a:endParaRPr>
          </a:p>
        </p:txBody>
      </p:sp>
      <p:sp>
        <p:nvSpPr>
          <p:cNvPr id="6" name="Slide Number Placeholder 5"/>
          <p:cNvSpPr>
            <a:spLocks noGrp="1"/>
          </p:cNvSpPr>
          <p:nvPr>
            <p:ph type="sldNum" sz="quarter" idx="12"/>
          </p:nvPr>
        </p:nvSpPr>
        <p:spPr/>
        <p:txBody>
          <a:bodyPr/>
          <a:lstStyle/>
          <a:p>
            <a:fld id="{65E3F9BF-DCA9-4A02-A8CD-D4231B8B7F68}" type="slidenum">
              <a:rPr lang="en-US" smtClean="0"/>
              <a:pPr/>
              <a:t>33</a:t>
            </a:fld>
            <a:endParaRPr lang="en-US" dirty="0"/>
          </a:p>
        </p:txBody>
      </p:sp>
      <p:grpSp>
        <p:nvGrpSpPr>
          <p:cNvPr id="8" name="Group 34"/>
          <p:cNvGrpSpPr/>
          <p:nvPr/>
        </p:nvGrpSpPr>
        <p:grpSpPr>
          <a:xfrm>
            <a:off x="4648200" y="2438400"/>
            <a:ext cx="152422" cy="457994"/>
            <a:chOff x="3961606" y="4648994"/>
            <a:chExt cx="153194" cy="534194"/>
          </a:xfrm>
        </p:grpSpPr>
        <p:cxnSp>
          <p:nvCxnSpPr>
            <p:cNvPr id="18" name="Straight Connector 17"/>
            <p:cNvCxnSpPr/>
            <p:nvPr/>
          </p:nvCxnSpPr>
          <p:spPr bwMode="auto">
            <a:xfrm rot="5400000">
              <a:off x="3695700" y="4914900"/>
              <a:ext cx="533400" cy="1588"/>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19" name="Straight Connector 18"/>
            <p:cNvCxnSpPr/>
            <p:nvPr/>
          </p:nvCxnSpPr>
          <p:spPr bwMode="auto">
            <a:xfrm rot="10800000">
              <a:off x="3962400" y="5181600"/>
              <a:ext cx="152400" cy="1588"/>
            </a:xfrm>
            <a:prstGeom prst="line">
              <a:avLst/>
            </a:prstGeom>
            <a:solidFill>
              <a:srgbClr val="FFFFFF"/>
            </a:solidFill>
            <a:ln w="28575" cap="flat" cmpd="sng" algn="ctr">
              <a:solidFill>
                <a:schemeClr val="tx1"/>
              </a:solidFill>
              <a:prstDash val="solid"/>
              <a:round/>
              <a:headEnd type="none" w="med" len="med"/>
              <a:tailEnd type="none" w="med" len="med"/>
            </a:ln>
            <a:effectLst/>
          </p:spPr>
        </p:cxnSp>
      </p:grpSp>
      <p:grpSp>
        <p:nvGrpSpPr>
          <p:cNvPr id="9" name="Group 35"/>
          <p:cNvGrpSpPr/>
          <p:nvPr/>
        </p:nvGrpSpPr>
        <p:grpSpPr>
          <a:xfrm>
            <a:off x="5410200" y="2438400"/>
            <a:ext cx="152422" cy="457994"/>
            <a:chOff x="3961606" y="4648994"/>
            <a:chExt cx="153194" cy="534194"/>
          </a:xfrm>
          <a:scene3d>
            <a:camera prst="orthographicFront">
              <a:rot lat="0" lon="10800000" rev="0"/>
            </a:camera>
            <a:lightRig rig="threePt" dir="t"/>
          </a:scene3d>
        </p:grpSpPr>
        <p:cxnSp>
          <p:nvCxnSpPr>
            <p:cNvPr id="16" name="Straight Connector 15"/>
            <p:cNvCxnSpPr/>
            <p:nvPr/>
          </p:nvCxnSpPr>
          <p:spPr bwMode="auto">
            <a:xfrm rot="5400000">
              <a:off x="3695700" y="4914900"/>
              <a:ext cx="533400" cy="1588"/>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17" name="Straight Connector 16"/>
            <p:cNvCxnSpPr/>
            <p:nvPr/>
          </p:nvCxnSpPr>
          <p:spPr bwMode="auto">
            <a:xfrm rot="10800000">
              <a:off x="3962400" y="5181600"/>
              <a:ext cx="152400" cy="1588"/>
            </a:xfrm>
            <a:prstGeom prst="line">
              <a:avLst/>
            </a:prstGeom>
            <a:solidFill>
              <a:srgbClr val="FFFFFF"/>
            </a:solidFill>
            <a:ln w="28575" cap="flat" cmpd="sng" algn="ctr">
              <a:solidFill>
                <a:schemeClr val="tx1"/>
              </a:solidFill>
              <a:prstDash val="solid"/>
              <a:round/>
              <a:headEnd type="none" w="med" len="med"/>
              <a:tailEnd type="none" w="med" len="med"/>
            </a:ln>
            <a:effectLst/>
          </p:spPr>
        </p:cxnSp>
      </p:grpSp>
      <p:grpSp>
        <p:nvGrpSpPr>
          <p:cNvPr id="10" name="Group 38"/>
          <p:cNvGrpSpPr/>
          <p:nvPr/>
        </p:nvGrpSpPr>
        <p:grpSpPr>
          <a:xfrm>
            <a:off x="5791178" y="2438400"/>
            <a:ext cx="152422" cy="457994"/>
            <a:chOff x="3961606" y="4648994"/>
            <a:chExt cx="153194" cy="534194"/>
          </a:xfrm>
        </p:grpSpPr>
        <p:cxnSp>
          <p:nvCxnSpPr>
            <p:cNvPr id="14" name="Straight Connector 13"/>
            <p:cNvCxnSpPr/>
            <p:nvPr/>
          </p:nvCxnSpPr>
          <p:spPr bwMode="auto">
            <a:xfrm rot="5400000">
              <a:off x="3695700" y="4914900"/>
              <a:ext cx="533400" cy="1588"/>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15" name="Straight Connector 14"/>
            <p:cNvCxnSpPr/>
            <p:nvPr/>
          </p:nvCxnSpPr>
          <p:spPr bwMode="auto">
            <a:xfrm rot="10800000">
              <a:off x="3962400" y="5181601"/>
              <a:ext cx="152400" cy="1587"/>
            </a:xfrm>
            <a:prstGeom prst="line">
              <a:avLst/>
            </a:prstGeom>
            <a:solidFill>
              <a:srgbClr val="FFFFFF"/>
            </a:solidFill>
            <a:ln w="28575" cap="flat" cmpd="sng" algn="ctr">
              <a:solidFill>
                <a:schemeClr val="tx1"/>
              </a:solidFill>
              <a:prstDash val="solid"/>
              <a:round/>
              <a:headEnd type="none" w="med" len="med"/>
              <a:tailEnd type="none" w="med" len="med"/>
            </a:ln>
            <a:effectLst/>
          </p:spPr>
        </p:cxnSp>
      </p:grpSp>
      <p:grpSp>
        <p:nvGrpSpPr>
          <p:cNvPr id="11" name="Group 41"/>
          <p:cNvGrpSpPr/>
          <p:nvPr/>
        </p:nvGrpSpPr>
        <p:grpSpPr>
          <a:xfrm>
            <a:off x="6934200" y="2438400"/>
            <a:ext cx="152422" cy="457994"/>
            <a:chOff x="3961606" y="4648994"/>
            <a:chExt cx="153194" cy="534194"/>
          </a:xfrm>
          <a:scene3d>
            <a:camera prst="orthographicFront">
              <a:rot lat="0" lon="10800000" rev="0"/>
            </a:camera>
            <a:lightRig rig="threePt" dir="t"/>
          </a:scene3d>
        </p:grpSpPr>
        <p:cxnSp>
          <p:nvCxnSpPr>
            <p:cNvPr id="12" name="Straight Connector 11"/>
            <p:cNvCxnSpPr/>
            <p:nvPr/>
          </p:nvCxnSpPr>
          <p:spPr bwMode="auto">
            <a:xfrm rot="5400000">
              <a:off x="3695700" y="4914900"/>
              <a:ext cx="533400" cy="1588"/>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13" name="Straight Connector 12"/>
            <p:cNvCxnSpPr/>
            <p:nvPr/>
          </p:nvCxnSpPr>
          <p:spPr bwMode="auto">
            <a:xfrm rot="10800000">
              <a:off x="3962400" y="5181600"/>
              <a:ext cx="152400" cy="1588"/>
            </a:xfrm>
            <a:prstGeom prst="line">
              <a:avLst/>
            </a:prstGeom>
            <a:solidFill>
              <a:srgbClr val="FFFFFF"/>
            </a:solidFill>
            <a:ln w="28575" cap="flat" cmpd="sng" algn="ctr">
              <a:solidFill>
                <a:schemeClr val="tx1"/>
              </a:solidFill>
              <a:prstDash val="solid"/>
              <a:round/>
              <a:headEnd type="none" w="med" len="med"/>
              <a:tailEnd type="none" w="med" len="med"/>
            </a:ln>
            <a:effectLst/>
          </p:spPr>
        </p:cxnSp>
      </p:grpSp>
      <p:grpSp>
        <p:nvGrpSpPr>
          <p:cNvPr id="22" name="Group 34"/>
          <p:cNvGrpSpPr/>
          <p:nvPr/>
        </p:nvGrpSpPr>
        <p:grpSpPr>
          <a:xfrm>
            <a:off x="4800600" y="3124200"/>
            <a:ext cx="152422" cy="457994"/>
            <a:chOff x="3961606" y="4648994"/>
            <a:chExt cx="153194" cy="534194"/>
          </a:xfrm>
          <a:scene3d>
            <a:camera prst="orthographicFront">
              <a:rot lat="10800000" lon="0" rev="0"/>
            </a:camera>
            <a:lightRig rig="threePt" dir="t"/>
          </a:scene3d>
        </p:grpSpPr>
        <p:cxnSp>
          <p:nvCxnSpPr>
            <p:cNvPr id="32" name="Straight Connector 31"/>
            <p:cNvCxnSpPr/>
            <p:nvPr/>
          </p:nvCxnSpPr>
          <p:spPr bwMode="auto">
            <a:xfrm rot="5400000">
              <a:off x="3695700" y="4914900"/>
              <a:ext cx="533400" cy="1588"/>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33" name="Straight Connector 32"/>
            <p:cNvCxnSpPr/>
            <p:nvPr/>
          </p:nvCxnSpPr>
          <p:spPr bwMode="auto">
            <a:xfrm rot="10800000">
              <a:off x="3962400" y="5181600"/>
              <a:ext cx="152400" cy="1588"/>
            </a:xfrm>
            <a:prstGeom prst="line">
              <a:avLst/>
            </a:prstGeom>
            <a:solidFill>
              <a:srgbClr val="FFFFFF"/>
            </a:solidFill>
            <a:ln w="28575" cap="flat" cmpd="sng" algn="ctr">
              <a:solidFill>
                <a:schemeClr val="tx1"/>
              </a:solidFill>
              <a:prstDash val="solid"/>
              <a:round/>
              <a:headEnd type="none" w="med" len="med"/>
              <a:tailEnd type="none" w="med" len="med"/>
            </a:ln>
            <a:effectLst/>
          </p:spPr>
        </p:cxnSp>
      </p:grpSp>
      <p:grpSp>
        <p:nvGrpSpPr>
          <p:cNvPr id="23" name="Group 35"/>
          <p:cNvGrpSpPr/>
          <p:nvPr/>
        </p:nvGrpSpPr>
        <p:grpSpPr>
          <a:xfrm>
            <a:off x="5638800" y="3124200"/>
            <a:ext cx="152422" cy="457994"/>
            <a:chOff x="3961606" y="4648994"/>
            <a:chExt cx="153194" cy="534194"/>
          </a:xfrm>
          <a:scene3d>
            <a:camera prst="orthographicFront">
              <a:rot lat="10800000" lon="10800000" rev="0"/>
            </a:camera>
            <a:lightRig rig="threePt" dir="t"/>
          </a:scene3d>
        </p:grpSpPr>
        <p:cxnSp>
          <p:nvCxnSpPr>
            <p:cNvPr id="30" name="Straight Connector 29"/>
            <p:cNvCxnSpPr/>
            <p:nvPr/>
          </p:nvCxnSpPr>
          <p:spPr bwMode="auto">
            <a:xfrm rot="5400000">
              <a:off x="3695700" y="4914900"/>
              <a:ext cx="533400" cy="1588"/>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31" name="Straight Connector 30"/>
            <p:cNvCxnSpPr/>
            <p:nvPr/>
          </p:nvCxnSpPr>
          <p:spPr bwMode="auto">
            <a:xfrm rot="10800000">
              <a:off x="3962400" y="5181600"/>
              <a:ext cx="152400" cy="1588"/>
            </a:xfrm>
            <a:prstGeom prst="line">
              <a:avLst/>
            </a:prstGeom>
            <a:solidFill>
              <a:srgbClr val="FFFFFF"/>
            </a:solidFill>
            <a:ln w="28575" cap="flat" cmpd="sng" algn="ctr">
              <a:solidFill>
                <a:schemeClr val="tx1"/>
              </a:solidFill>
              <a:prstDash val="solid"/>
              <a:round/>
              <a:headEnd type="none" w="med" len="med"/>
              <a:tailEnd type="none" w="med" len="med"/>
            </a:ln>
            <a:effectLst/>
          </p:spPr>
        </p:cxnSp>
      </p:grpSp>
      <p:grpSp>
        <p:nvGrpSpPr>
          <p:cNvPr id="24" name="Group 38"/>
          <p:cNvGrpSpPr/>
          <p:nvPr/>
        </p:nvGrpSpPr>
        <p:grpSpPr>
          <a:xfrm>
            <a:off x="6095978" y="3123406"/>
            <a:ext cx="152422" cy="457994"/>
            <a:chOff x="3961606" y="4648994"/>
            <a:chExt cx="153194" cy="534194"/>
          </a:xfrm>
          <a:scene3d>
            <a:camera prst="orthographicFront">
              <a:rot lat="10800000" lon="0" rev="0"/>
            </a:camera>
            <a:lightRig rig="threePt" dir="t"/>
          </a:scene3d>
        </p:grpSpPr>
        <p:cxnSp>
          <p:nvCxnSpPr>
            <p:cNvPr id="28" name="Straight Connector 27"/>
            <p:cNvCxnSpPr/>
            <p:nvPr/>
          </p:nvCxnSpPr>
          <p:spPr bwMode="auto">
            <a:xfrm rot="5400000">
              <a:off x="3695700" y="4914900"/>
              <a:ext cx="533400" cy="1588"/>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29" name="Straight Connector 28"/>
            <p:cNvCxnSpPr/>
            <p:nvPr/>
          </p:nvCxnSpPr>
          <p:spPr bwMode="auto">
            <a:xfrm rot="10800000">
              <a:off x="3962400" y="5181600"/>
              <a:ext cx="152400" cy="1588"/>
            </a:xfrm>
            <a:prstGeom prst="line">
              <a:avLst/>
            </a:prstGeom>
            <a:solidFill>
              <a:srgbClr val="FFFFFF"/>
            </a:solidFill>
            <a:ln w="28575" cap="flat" cmpd="sng" algn="ctr">
              <a:solidFill>
                <a:schemeClr val="tx1"/>
              </a:solidFill>
              <a:prstDash val="solid"/>
              <a:round/>
              <a:headEnd type="none" w="med" len="med"/>
              <a:tailEnd type="none" w="med" len="med"/>
            </a:ln>
            <a:effectLst/>
          </p:spPr>
        </p:cxnSp>
      </p:grpSp>
      <p:grpSp>
        <p:nvGrpSpPr>
          <p:cNvPr id="25" name="Group 41"/>
          <p:cNvGrpSpPr/>
          <p:nvPr/>
        </p:nvGrpSpPr>
        <p:grpSpPr>
          <a:xfrm>
            <a:off x="7543778" y="3124200"/>
            <a:ext cx="152422" cy="457994"/>
            <a:chOff x="3961606" y="4648994"/>
            <a:chExt cx="153194" cy="534194"/>
          </a:xfrm>
          <a:scene3d>
            <a:camera prst="orthographicFront">
              <a:rot lat="10800000" lon="10800000" rev="0"/>
            </a:camera>
            <a:lightRig rig="threePt" dir="t"/>
          </a:scene3d>
        </p:grpSpPr>
        <p:cxnSp>
          <p:nvCxnSpPr>
            <p:cNvPr id="26" name="Straight Connector 25"/>
            <p:cNvCxnSpPr/>
            <p:nvPr/>
          </p:nvCxnSpPr>
          <p:spPr bwMode="auto">
            <a:xfrm rot="5400000">
              <a:off x="3695700" y="4914900"/>
              <a:ext cx="533400" cy="1588"/>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27" name="Straight Connector 26"/>
            <p:cNvCxnSpPr/>
            <p:nvPr/>
          </p:nvCxnSpPr>
          <p:spPr bwMode="auto">
            <a:xfrm rot="10800000">
              <a:off x="3962400" y="5181600"/>
              <a:ext cx="152400" cy="1588"/>
            </a:xfrm>
            <a:prstGeom prst="line">
              <a:avLst/>
            </a:prstGeom>
            <a:solidFill>
              <a:srgbClr val="FFFFFF"/>
            </a:solidFill>
            <a:ln w="28575" cap="flat" cmpd="sng" algn="ctr">
              <a:solidFill>
                <a:schemeClr val="tx1"/>
              </a:solidFill>
              <a:prstDash val="solid"/>
              <a:round/>
              <a:headEnd type="none" w="med" len="med"/>
              <a:tailEnd type="none" w="med" len="med"/>
            </a:ln>
            <a:effectLst/>
          </p:spPr>
        </p:cxnSp>
      </p:grpSp>
      <p:grpSp>
        <p:nvGrpSpPr>
          <p:cNvPr id="34" name="Group 34"/>
          <p:cNvGrpSpPr/>
          <p:nvPr/>
        </p:nvGrpSpPr>
        <p:grpSpPr>
          <a:xfrm>
            <a:off x="3124178" y="5561806"/>
            <a:ext cx="152422" cy="457994"/>
            <a:chOff x="3961606" y="4648994"/>
            <a:chExt cx="153194" cy="534194"/>
          </a:xfrm>
          <a:scene3d>
            <a:camera prst="orthographicFront">
              <a:rot lat="10800000" lon="0" rev="0"/>
            </a:camera>
            <a:lightRig rig="threePt" dir="t"/>
          </a:scene3d>
        </p:grpSpPr>
        <p:cxnSp>
          <p:nvCxnSpPr>
            <p:cNvPr id="35" name="Straight Connector 34"/>
            <p:cNvCxnSpPr/>
            <p:nvPr/>
          </p:nvCxnSpPr>
          <p:spPr bwMode="auto">
            <a:xfrm rot="5400000">
              <a:off x="3695700" y="4914900"/>
              <a:ext cx="533400" cy="1588"/>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36" name="Straight Connector 35"/>
            <p:cNvCxnSpPr/>
            <p:nvPr/>
          </p:nvCxnSpPr>
          <p:spPr bwMode="auto">
            <a:xfrm rot="10800000">
              <a:off x="3962400" y="5181600"/>
              <a:ext cx="152400" cy="1588"/>
            </a:xfrm>
            <a:prstGeom prst="line">
              <a:avLst/>
            </a:prstGeom>
            <a:solidFill>
              <a:srgbClr val="FFFFFF"/>
            </a:solidFill>
            <a:ln w="28575" cap="flat" cmpd="sng" algn="ctr">
              <a:solidFill>
                <a:schemeClr val="tx1"/>
              </a:solidFill>
              <a:prstDash val="solid"/>
              <a:round/>
              <a:headEnd type="none" w="med" len="med"/>
              <a:tailEnd type="none" w="med" len="med"/>
            </a:ln>
            <a:effectLst/>
          </p:spPr>
        </p:cxnSp>
      </p:grpSp>
      <p:grpSp>
        <p:nvGrpSpPr>
          <p:cNvPr id="37" name="Group 35"/>
          <p:cNvGrpSpPr/>
          <p:nvPr/>
        </p:nvGrpSpPr>
        <p:grpSpPr>
          <a:xfrm>
            <a:off x="3657600" y="5561806"/>
            <a:ext cx="152422" cy="457994"/>
            <a:chOff x="3961606" y="4648994"/>
            <a:chExt cx="153194" cy="534194"/>
          </a:xfrm>
          <a:scene3d>
            <a:camera prst="orthographicFront">
              <a:rot lat="10800000" lon="10800000" rev="0"/>
            </a:camera>
            <a:lightRig rig="threePt" dir="t"/>
          </a:scene3d>
        </p:grpSpPr>
        <p:cxnSp>
          <p:nvCxnSpPr>
            <p:cNvPr id="38" name="Straight Connector 37"/>
            <p:cNvCxnSpPr/>
            <p:nvPr/>
          </p:nvCxnSpPr>
          <p:spPr bwMode="auto">
            <a:xfrm rot="5400000">
              <a:off x="3695700" y="4914900"/>
              <a:ext cx="533400" cy="1588"/>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39" name="Straight Connector 38"/>
            <p:cNvCxnSpPr/>
            <p:nvPr/>
          </p:nvCxnSpPr>
          <p:spPr bwMode="auto">
            <a:xfrm rot="10800000">
              <a:off x="3962400" y="5181600"/>
              <a:ext cx="152400" cy="1588"/>
            </a:xfrm>
            <a:prstGeom prst="line">
              <a:avLst/>
            </a:prstGeom>
            <a:solidFill>
              <a:srgbClr val="FFFFFF"/>
            </a:solidFill>
            <a:ln w="28575" cap="flat" cmpd="sng" algn="ctr">
              <a:solidFill>
                <a:schemeClr val="tx1"/>
              </a:solidFill>
              <a:prstDash val="solid"/>
              <a:round/>
              <a:headEnd type="none" w="med" len="med"/>
              <a:tailEnd type="none" w="med" len="med"/>
            </a:ln>
            <a:effectLst/>
          </p:spPr>
        </p:cxnSp>
      </p:grpSp>
      <p:grpSp>
        <p:nvGrpSpPr>
          <p:cNvPr id="40" name="Group 35"/>
          <p:cNvGrpSpPr/>
          <p:nvPr/>
        </p:nvGrpSpPr>
        <p:grpSpPr>
          <a:xfrm>
            <a:off x="5029200" y="5562600"/>
            <a:ext cx="152422" cy="457994"/>
            <a:chOff x="3961606" y="4648994"/>
            <a:chExt cx="153194" cy="534194"/>
          </a:xfrm>
          <a:scene3d>
            <a:camera prst="orthographicFront">
              <a:rot lat="10800000" lon="10800000" rev="0"/>
            </a:camera>
            <a:lightRig rig="threePt" dir="t"/>
          </a:scene3d>
        </p:grpSpPr>
        <p:cxnSp>
          <p:nvCxnSpPr>
            <p:cNvPr id="41" name="Straight Connector 40"/>
            <p:cNvCxnSpPr/>
            <p:nvPr/>
          </p:nvCxnSpPr>
          <p:spPr bwMode="auto">
            <a:xfrm rot="5400000">
              <a:off x="3695700" y="4914900"/>
              <a:ext cx="533400" cy="1588"/>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42" name="Straight Connector 41"/>
            <p:cNvCxnSpPr/>
            <p:nvPr/>
          </p:nvCxnSpPr>
          <p:spPr bwMode="auto">
            <a:xfrm rot="10800000">
              <a:off x="3962400" y="5181600"/>
              <a:ext cx="152400" cy="1588"/>
            </a:xfrm>
            <a:prstGeom prst="line">
              <a:avLst/>
            </a:prstGeom>
            <a:solidFill>
              <a:srgbClr val="FFFFFF"/>
            </a:solidFill>
            <a:ln w="28575" cap="flat" cmpd="sng" algn="ctr">
              <a:solidFill>
                <a:schemeClr val="tx1"/>
              </a:solidFill>
              <a:prstDash val="solid"/>
              <a:round/>
              <a:headEnd type="none" w="med" len="med"/>
              <a:tailEnd type="none" w="med" len="med"/>
            </a:ln>
            <a:effectLst/>
          </p:spPr>
        </p:cxnSp>
      </p:grpSp>
      <p:grpSp>
        <p:nvGrpSpPr>
          <p:cNvPr id="43" name="Group 35"/>
          <p:cNvGrpSpPr/>
          <p:nvPr/>
        </p:nvGrpSpPr>
        <p:grpSpPr>
          <a:xfrm>
            <a:off x="6096000" y="6019006"/>
            <a:ext cx="152400" cy="457994"/>
            <a:chOff x="3961606" y="4648994"/>
            <a:chExt cx="153194" cy="534194"/>
          </a:xfrm>
          <a:scene3d>
            <a:camera prst="orthographicFront">
              <a:rot lat="10800000" lon="10800000" rev="0"/>
            </a:camera>
            <a:lightRig rig="threePt" dir="t"/>
          </a:scene3d>
        </p:grpSpPr>
        <p:cxnSp>
          <p:nvCxnSpPr>
            <p:cNvPr id="44" name="Straight Connector 43"/>
            <p:cNvCxnSpPr/>
            <p:nvPr/>
          </p:nvCxnSpPr>
          <p:spPr bwMode="auto">
            <a:xfrm rot="5400000">
              <a:off x="3695700" y="4914900"/>
              <a:ext cx="533400" cy="1588"/>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45" name="Straight Connector 44"/>
            <p:cNvCxnSpPr/>
            <p:nvPr/>
          </p:nvCxnSpPr>
          <p:spPr bwMode="auto">
            <a:xfrm rot="10800000">
              <a:off x="3962400" y="5181600"/>
              <a:ext cx="152400" cy="1588"/>
            </a:xfrm>
            <a:prstGeom prst="line">
              <a:avLst/>
            </a:prstGeom>
            <a:solidFill>
              <a:srgbClr val="FFFFFF"/>
            </a:solidFill>
            <a:ln w="28575" cap="flat" cmpd="sng" algn="ctr">
              <a:solidFill>
                <a:schemeClr val="tx1"/>
              </a:solidFill>
              <a:prstDash val="solid"/>
              <a:round/>
              <a:headEnd type="none" w="med" len="med"/>
              <a:tailEnd type="none" w="med" len="med"/>
            </a:ln>
            <a:effectLst/>
          </p:spPr>
        </p:cxnSp>
      </p:grpSp>
      <p:grpSp>
        <p:nvGrpSpPr>
          <p:cNvPr id="46" name="Group 34"/>
          <p:cNvGrpSpPr/>
          <p:nvPr/>
        </p:nvGrpSpPr>
        <p:grpSpPr>
          <a:xfrm>
            <a:off x="3962400" y="5562600"/>
            <a:ext cx="152422" cy="457994"/>
            <a:chOff x="3961606" y="4648994"/>
            <a:chExt cx="153194" cy="534194"/>
          </a:xfrm>
          <a:scene3d>
            <a:camera prst="orthographicFront">
              <a:rot lat="10800000" lon="0" rev="0"/>
            </a:camera>
            <a:lightRig rig="threePt" dir="t"/>
          </a:scene3d>
        </p:grpSpPr>
        <p:cxnSp>
          <p:nvCxnSpPr>
            <p:cNvPr id="47" name="Straight Connector 46"/>
            <p:cNvCxnSpPr/>
            <p:nvPr/>
          </p:nvCxnSpPr>
          <p:spPr bwMode="auto">
            <a:xfrm rot="5400000">
              <a:off x="3695700" y="4914900"/>
              <a:ext cx="533400" cy="1588"/>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48" name="Straight Connector 47"/>
            <p:cNvCxnSpPr/>
            <p:nvPr/>
          </p:nvCxnSpPr>
          <p:spPr bwMode="auto">
            <a:xfrm rot="10800000">
              <a:off x="3962400" y="5181600"/>
              <a:ext cx="152400" cy="1588"/>
            </a:xfrm>
            <a:prstGeom prst="line">
              <a:avLst/>
            </a:prstGeom>
            <a:solidFill>
              <a:srgbClr val="FFFFFF"/>
            </a:solidFill>
            <a:ln w="28575" cap="flat" cmpd="sng" algn="ctr">
              <a:solidFill>
                <a:schemeClr val="tx1"/>
              </a:solidFill>
              <a:prstDash val="solid"/>
              <a:round/>
              <a:headEnd type="none" w="med" len="med"/>
              <a:tailEnd type="none" w="med" len="med"/>
            </a:ln>
            <a:effectLst/>
          </p:spPr>
        </p:cxnSp>
      </p:grpSp>
      <p:grpSp>
        <p:nvGrpSpPr>
          <p:cNvPr id="49" name="Group 34"/>
          <p:cNvGrpSpPr/>
          <p:nvPr/>
        </p:nvGrpSpPr>
        <p:grpSpPr>
          <a:xfrm>
            <a:off x="3733800" y="6019006"/>
            <a:ext cx="152400" cy="457994"/>
            <a:chOff x="3961606" y="4648994"/>
            <a:chExt cx="153194" cy="534194"/>
          </a:xfrm>
          <a:scene3d>
            <a:camera prst="orthographicFront">
              <a:rot lat="10800000" lon="0" rev="0"/>
            </a:camera>
            <a:lightRig rig="threePt" dir="t"/>
          </a:scene3d>
        </p:grpSpPr>
        <p:cxnSp>
          <p:nvCxnSpPr>
            <p:cNvPr id="50" name="Straight Connector 49"/>
            <p:cNvCxnSpPr/>
            <p:nvPr/>
          </p:nvCxnSpPr>
          <p:spPr bwMode="auto">
            <a:xfrm rot="5400000">
              <a:off x="3695700" y="4914900"/>
              <a:ext cx="533400" cy="1588"/>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51" name="Straight Connector 50"/>
            <p:cNvCxnSpPr/>
            <p:nvPr/>
          </p:nvCxnSpPr>
          <p:spPr bwMode="auto">
            <a:xfrm rot="10800000">
              <a:off x="3962400" y="5181600"/>
              <a:ext cx="152400" cy="1588"/>
            </a:xfrm>
            <a:prstGeom prst="line">
              <a:avLst/>
            </a:prstGeom>
            <a:solidFill>
              <a:srgbClr val="FFFFFF"/>
            </a:solidFill>
            <a:ln w="28575" cap="flat" cmpd="sng" algn="ctr">
              <a:solidFill>
                <a:schemeClr val="tx1"/>
              </a:solidFill>
              <a:prstDash val="solid"/>
              <a:round/>
              <a:headEnd type="none" w="med" len="med"/>
              <a:tailEnd type="none" w="med" len="med"/>
            </a:ln>
            <a:effectLst/>
          </p:spPr>
        </p:cxnSp>
      </p:grpSp>
      <p:grpSp>
        <p:nvGrpSpPr>
          <p:cNvPr id="52" name="Group 34"/>
          <p:cNvGrpSpPr/>
          <p:nvPr/>
        </p:nvGrpSpPr>
        <p:grpSpPr>
          <a:xfrm>
            <a:off x="4724400" y="6019006"/>
            <a:ext cx="152400" cy="457994"/>
            <a:chOff x="3961606" y="4648994"/>
            <a:chExt cx="153194" cy="534194"/>
          </a:xfrm>
          <a:scene3d>
            <a:camera prst="orthographicFront">
              <a:rot lat="10800000" lon="0" rev="0"/>
            </a:camera>
            <a:lightRig rig="threePt" dir="t"/>
          </a:scene3d>
        </p:grpSpPr>
        <p:cxnSp>
          <p:nvCxnSpPr>
            <p:cNvPr id="53" name="Straight Connector 52"/>
            <p:cNvCxnSpPr/>
            <p:nvPr/>
          </p:nvCxnSpPr>
          <p:spPr bwMode="auto">
            <a:xfrm rot="5400000">
              <a:off x="3695700" y="4914900"/>
              <a:ext cx="533400" cy="1588"/>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54" name="Straight Connector 53"/>
            <p:cNvCxnSpPr/>
            <p:nvPr/>
          </p:nvCxnSpPr>
          <p:spPr bwMode="auto">
            <a:xfrm rot="10800000">
              <a:off x="3962400" y="5181600"/>
              <a:ext cx="152400" cy="1588"/>
            </a:xfrm>
            <a:prstGeom prst="line">
              <a:avLst/>
            </a:prstGeom>
            <a:solidFill>
              <a:srgbClr val="FFFFFF"/>
            </a:solidFill>
            <a:ln w="28575" cap="flat" cmpd="sng" algn="ctr">
              <a:solidFill>
                <a:schemeClr val="tx1"/>
              </a:solidFill>
              <a:prstDash val="solid"/>
              <a:round/>
              <a:headEnd type="none" w="med" len="med"/>
              <a:tailEnd type="none" w="med" len="med"/>
            </a:ln>
            <a:effectLst/>
          </p:spPr>
        </p:cxnSp>
      </p:grpSp>
      <p:grpSp>
        <p:nvGrpSpPr>
          <p:cNvPr id="55" name="Group 35"/>
          <p:cNvGrpSpPr/>
          <p:nvPr/>
        </p:nvGrpSpPr>
        <p:grpSpPr>
          <a:xfrm>
            <a:off x="4343400" y="6019006"/>
            <a:ext cx="152400" cy="457994"/>
            <a:chOff x="3961606" y="4648994"/>
            <a:chExt cx="153194" cy="534194"/>
          </a:xfrm>
          <a:scene3d>
            <a:camera prst="orthographicFront">
              <a:rot lat="10800000" lon="10800000" rev="0"/>
            </a:camera>
            <a:lightRig rig="threePt" dir="t"/>
          </a:scene3d>
        </p:grpSpPr>
        <p:cxnSp>
          <p:nvCxnSpPr>
            <p:cNvPr id="56" name="Straight Connector 55"/>
            <p:cNvCxnSpPr/>
            <p:nvPr/>
          </p:nvCxnSpPr>
          <p:spPr bwMode="auto">
            <a:xfrm rot="5400000">
              <a:off x="3695700" y="4914900"/>
              <a:ext cx="533400" cy="1588"/>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57" name="Straight Connector 56"/>
            <p:cNvCxnSpPr/>
            <p:nvPr/>
          </p:nvCxnSpPr>
          <p:spPr bwMode="auto">
            <a:xfrm rot="10800000">
              <a:off x="3962400" y="5181600"/>
              <a:ext cx="152400" cy="1588"/>
            </a:xfrm>
            <a:prstGeom prst="line">
              <a:avLst/>
            </a:prstGeom>
            <a:solidFill>
              <a:srgbClr val="FFFFFF"/>
            </a:solidFill>
            <a:ln w="28575" cap="flat" cmpd="sng" algn="ctr">
              <a:solidFill>
                <a:schemeClr val="tx1"/>
              </a:solidFill>
              <a:prstDash val="solid"/>
              <a:round/>
              <a:headEnd type="none" w="med" len="med"/>
              <a:tailEnd type="none" w="med" len="med"/>
            </a:ln>
            <a:effectLst/>
          </p:spPr>
        </p:cxnSp>
      </p:gr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6"/>
          <p:cNvSpPr>
            <a:spLocks noGrp="1" noChangeArrowheads="1"/>
          </p:cNvSpPr>
          <p:nvPr>
            <p:ph type="title"/>
          </p:nvPr>
        </p:nvSpPr>
        <p:spPr/>
        <p:txBody>
          <a:bodyPr/>
          <a:lstStyle/>
          <a:p>
            <a:r>
              <a:rPr lang="en-US" dirty="0"/>
              <a:t>Types of Single-Level Indexes</a:t>
            </a:r>
          </a:p>
        </p:txBody>
      </p:sp>
      <p:sp>
        <p:nvSpPr>
          <p:cNvPr id="35843" name="Rectangle 7"/>
          <p:cNvSpPr>
            <a:spLocks noGrp="1" noChangeArrowheads="1"/>
          </p:cNvSpPr>
          <p:nvPr>
            <p:ph type="body" idx="1"/>
          </p:nvPr>
        </p:nvSpPr>
        <p:spPr/>
        <p:txBody>
          <a:bodyPr/>
          <a:lstStyle/>
          <a:p>
            <a:r>
              <a:rPr lang="en-US" dirty="0"/>
              <a:t>Clustering Index</a:t>
            </a:r>
          </a:p>
          <a:p>
            <a:pPr lvl="1"/>
            <a:r>
              <a:rPr lang="en-US" sz="2400" dirty="0"/>
              <a:t>Defined on an ordered data file</a:t>
            </a:r>
          </a:p>
          <a:p>
            <a:pPr lvl="1"/>
            <a:r>
              <a:rPr lang="en-US" sz="2400" dirty="0"/>
              <a:t>The data file is ordered on a </a:t>
            </a:r>
            <a:r>
              <a:rPr lang="en-US" sz="2400" i="1" dirty="0"/>
              <a:t>non-key field</a:t>
            </a:r>
            <a:r>
              <a:rPr lang="en-US" sz="2400" dirty="0"/>
              <a:t> unlike primary index, which requires that the ordering field of the data file have a distinct value for each record.</a:t>
            </a:r>
          </a:p>
          <a:p>
            <a:pPr lvl="1"/>
            <a:r>
              <a:rPr lang="en-US" sz="2400" dirty="0"/>
              <a:t>Includes one index entry </a:t>
            </a:r>
            <a:r>
              <a:rPr lang="en-US" sz="2400" i="1" dirty="0"/>
              <a:t>for each distinct value</a:t>
            </a:r>
            <a:r>
              <a:rPr lang="en-US" sz="2400" dirty="0"/>
              <a:t> of the field; the index entry points to the first data block that contains records with that field value.</a:t>
            </a:r>
          </a:p>
          <a:p>
            <a:pPr lvl="1"/>
            <a:r>
              <a:rPr lang="en-US" sz="2400" dirty="0"/>
              <a:t>It is another example of </a:t>
            </a:r>
            <a:r>
              <a:rPr lang="en-US" sz="2400" i="1" dirty="0" err="1"/>
              <a:t>nondense</a:t>
            </a:r>
            <a:r>
              <a:rPr lang="en-US" sz="2400" dirty="0"/>
              <a:t> index where Insertion and Deletion is relatively straightforward with a clustering index.</a:t>
            </a:r>
          </a:p>
        </p:txBody>
      </p:sp>
      <p:sp>
        <p:nvSpPr>
          <p:cNvPr id="5" name="Slide Number Placeholder 4"/>
          <p:cNvSpPr>
            <a:spLocks noGrp="1"/>
          </p:cNvSpPr>
          <p:nvPr>
            <p:ph type="sldNum" sz="quarter" idx="12"/>
          </p:nvPr>
        </p:nvSpPr>
        <p:spPr/>
        <p:txBody>
          <a:bodyPr/>
          <a:lstStyle/>
          <a:p>
            <a:fld id="{65E3F9BF-DCA9-4A02-A8CD-D4231B8B7F68}" type="slidenum">
              <a:rPr lang="en-US" smtClean="0"/>
              <a:pPr/>
              <a:t>34</a:t>
            </a:fld>
            <a:endParaRPr lang="en-US" dirty="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title"/>
          </p:nvPr>
        </p:nvSpPr>
        <p:spPr>
          <a:xfrm>
            <a:off x="228600" y="303213"/>
            <a:ext cx="8597900" cy="992187"/>
          </a:xfrm>
        </p:spPr>
        <p:txBody>
          <a:bodyPr/>
          <a:lstStyle/>
          <a:p>
            <a:r>
              <a:rPr lang="en-US" sz="2800"/>
              <a:t>A Clustering Index Example</a:t>
            </a:r>
          </a:p>
        </p:txBody>
      </p:sp>
      <p:sp>
        <p:nvSpPr>
          <p:cNvPr id="36867" name="Rectangle 8"/>
          <p:cNvSpPr>
            <a:spLocks noGrp="1" noChangeArrowheads="1"/>
          </p:cNvSpPr>
          <p:nvPr>
            <p:ph type="body" idx="1"/>
          </p:nvPr>
        </p:nvSpPr>
        <p:spPr>
          <a:xfrm>
            <a:off x="239713" y="1676400"/>
            <a:ext cx="2503487" cy="4191000"/>
          </a:xfrm>
        </p:spPr>
        <p:txBody>
          <a:bodyPr/>
          <a:lstStyle/>
          <a:p>
            <a:pPr>
              <a:lnSpc>
                <a:spcPct val="90000"/>
              </a:lnSpc>
            </a:pPr>
            <a:r>
              <a:rPr lang="en-US" sz="2000"/>
              <a:t>FIGURE 14.2</a:t>
            </a:r>
            <a:br>
              <a:rPr lang="en-US" sz="2000"/>
            </a:br>
            <a:r>
              <a:rPr lang="en-US" sz="2000"/>
              <a:t>A clustering index on the DEPTNUMBER ordering non-key field of an EMPLOYEE file.</a:t>
            </a:r>
          </a:p>
        </p:txBody>
      </p:sp>
      <p:pic>
        <p:nvPicPr>
          <p:cNvPr id="36868" name="Picture 2"/>
          <p:cNvPicPr>
            <a:picLocks noGrp="1" noChangeAspect="1" noChangeArrowheads="1"/>
          </p:cNvPicPr>
          <p:nvPr>
            <p:ph idx="4294967295"/>
          </p:nvPr>
        </p:nvPicPr>
        <p:blipFill>
          <a:blip r:embed="rId3"/>
          <a:srcRect/>
          <a:stretch>
            <a:fillRect/>
          </a:stretch>
        </p:blipFill>
        <p:spPr>
          <a:xfrm>
            <a:off x="381000" y="76200"/>
            <a:ext cx="8458200" cy="6858000"/>
          </a:xfrm>
        </p:spPr>
      </p:pic>
      <p:sp>
        <p:nvSpPr>
          <p:cNvPr id="6" name="Slide Number Placeholder 5"/>
          <p:cNvSpPr>
            <a:spLocks noGrp="1"/>
          </p:cNvSpPr>
          <p:nvPr>
            <p:ph type="sldNum" sz="quarter" idx="12"/>
          </p:nvPr>
        </p:nvSpPr>
        <p:spPr/>
        <p:txBody>
          <a:bodyPr/>
          <a:lstStyle/>
          <a:p>
            <a:fld id="{65E3F9BF-DCA9-4A02-A8CD-D4231B8B7F68}" type="slidenum">
              <a:rPr lang="en-US" smtClean="0"/>
              <a:pPr/>
              <a:t>35</a:t>
            </a:fld>
            <a:endParaRPr lang="en-US" dirty="0"/>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title"/>
          </p:nvPr>
        </p:nvSpPr>
        <p:spPr>
          <a:xfrm>
            <a:off x="228600" y="303213"/>
            <a:ext cx="8305800" cy="992187"/>
          </a:xfrm>
        </p:spPr>
        <p:txBody>
          <a:bodyPr/>
          <a:lstStyle/>
          <a:p>
            <a:r>
              <a:rPr lang="en-US" sz="3200"/>
              <a:t>Another Clustering Index Example</a:t>
            </a:r>
          </a:p>
        </p:txBody>
      </p:sp>
      <p:pic>
        <p:nvPicPr>
          <p:cNvPr id="37891" name="Picture 9" descr="fig14_03"/>
          <p:cNvPicPr>
            <a:picLocks noChangeAspect="1" noChangeArrowheads="1"/>
          </p:cNvPicPr>
          <p:nvPr/>
        </p:nvPicPr>
        <p:blipFill>
          <a:blip r:embed="rId3"/>
          <a:srcRect/>
          <a:stretch>
            <a:fillRect/>
          </a:stretch>
        </p:blipFill>
        <p:spPr bwMode="auto">
          <a:xfrm>
            <a:off x="914400" y="0"/>
            <a:ext cx="8229600" cy="68580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65E3F9BF-DCA9-4A02-A8CD-D4231B8B7F68}" type="slidenum">
              <a:rPr lang="en-US" smtClean="0"/>
              <a:pPr/>
              <a:t>36</a:t>
            </a:fld>
            <a:endParaRPr lang="en-US" dirty="0"/>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6"/>
          <p:cNvSpPr>
            <a:spLocks noGrp="1" noChangeArrowheads="1"/>
          </p:cNvSpPr>
          <p:nvPr>
            <p:ph type="title"/>
          </p:nvPr>
        </p:nvSpPr>
        <p:spPr/>
        <p:txBody>
          <a:bodyPr/>
          <a:lstStyle/>
          <a:p>
            <a:r>
              <a:rPr lang="en-US"/>
              <a:t>Types of Single-Level Indexes</a:t>
            </a:r>
          </a:p>
        </p:txBody>
      </p:sp>
      <p:sp>
        <p:nvSpPr>
          <p:cNvPr id="38915" name="Rectangle 7"/>
          <p:cNvSpPr>
            <a:spLocks noGrp="1" noChangeArrowheads="1"/>
          </p:cNvSpPr>
          <p:nvPr>
            <p:ph type="body" idx="1"/>
          </p:nvPr>
        </p:nvSpPr>
        <p:spPr>
          <a:xfrm>
            <a:off x="193675" y="1066800"/>
            <a:ext cx="8770938" cy="5181600"/>
          </a:xfrm>
        </p:spPr>
        <p:txBody>
          <a:bodyPr/>
          <a:lstStyle/>
          <a:p>
            <a:pPr>
              <a:lnSpc>
                <a:spcPct val="80000"/>
              </a:lnSpc>
            </a:pPr>
            <a:r>
              <a:rPr lang="en-US"/>
              <a:t>Secondary Index</a:t>
            </a:r>
          </a:p>
          <a:p>
            <a:pPr lvl="1">
              <a:lnSpc>
                <a:spcPct val="80000"/>
              </a:lnSpc>
            </a:pPr>
            <a:r>
              <a:rPr lang="en-US"/>
              <a:t>A secondary index provides a secondary means of accessing a file for which some primary access already exists.</a:t>
            </a:r>
          </a:p>
          <a:p>
            <a:pPr lvl="1">
              <a:lnSpc>
                <a:spcPct val="80000"/>
              </a:lnSpc>
            </a:pPr>
            <a:r>
              <a:rPr lang="en-US"/>
              <a:t>The secondary index may be on a field which is a candidate key and has a unique value in every record, or a non-key with duplicate values.</a:t>
            </a:r>
          </a:p>
          <a:p>
            <a:pPr lvl="1">
              <a:lnSpc>
                <a:spcPct val="80000"/>
              </a:lnSpc>
            </a:pPr>
            <a:r>
              <a:rPr lang="en-US"/>
              <a:t>The index is an ordered file with two fields.</a:t>
            </a:r>
          </a:p>
          <a:p>
            <a:pPr lvl="2">
              <a:lnSpc>
                <a:spcPct val="80000"/>
              </a:lnSpc>
            </a:pPr>
            <a:r>
              <a:rPr lang="en-US" sz="2400"/>
              <a:t>The first field is of the same data type as some </a:t>
            </a:r>
            <a:r>
              <a:rPr lang="en-US" sz="2400" b="1"/>
              <a:t>non-ordering</a:t>
            </a:r>
            <a:r>
              <a:rPr lang="en-US" sz="2400"/>
              <a:t> </a:t>
            </a:r>
            <a:r>
              <a:rPr lang="en-US" sz="2400" b="1"/>
              <a:t>field</a:t>
            </a:r>
            <a:r>
              <a:rPr lang="en-US" sz="2400"/>
              <a:t> of the data file that is an indexing field. </a:t>
            </a:r>
          </a:p>
          <a:p>
            <a:pPr lvl="2">
              <a:lnSpc>
                <a:spcPct val="80000"/>
              </a:lnSpc>
            </a:pPr>
            <a:r>
              <a:rPr lang="en-US" sz="2400"/>
              <a:t>The second field is either a </a:t>
            </a:r>
            <a:r>
              <a:rPr lang="en-US" sz="2400" b="1"/>
              <a:t>block</a:t>
            </a:r>
            <a:r>
              <a:rPr lang="en-US" sz="2400"/>
              <a:t> pointer or a record pointer.</a:t>
            </a:r>
          </a:p>
          <a:p>
            <a:pPr lvl="2">
              <a:lnSpc>
                <a:spcPct val="80000"/>
              </a:lnSpc>
            </a:pPr>
            <a:r>
              <a:rPr lang="en-US" sz="2400"/>
              <a:t>There can be </a:t>
            </a:r>
            <a:r>
              <a:rPr lang="en-US" sz="2400" i="1"/>
              <a:t>many</a:t>
            </a:r>
            <a:r>
              <a:rPr lang="en-US" sz="2400"/>
              <a:t> secondary indexes (and hence, indexing fields) for the same file.</a:t>
            </a:r>
          </a:p>
          <a:p>
            <a:pPr lvl="1">
              <a:lnSpc>
                <a:spcPct val="80000"/>
              </a:lnSpc>
            </a:pPr>
            <a:r>
              <a:rPr lang="en-US"/>
              <a:t>Includes one entry </a:t>
            </a:r>
            <a:r>
              <a:rPr lang="en-US" i="1"/>
              <a:t>for each record</a:t>
            </a:r>
            <a:r>
              <a:rPr lang="en-US"/>
              <a:t> in the data file; hence, it is a </a:t>
            </a:r>
            <a:r>
              <a:rPr lang="en-US" i="1"/>
              <a:t>dense index</a:t>
            </a:r>
          </a:p>
        </p:txBody>
      </p:sp>
      <p:sp>
        <p:nvSpPr>
          <p:cNvPr id="5" name="Slide Number Placeholder 4"/>
          <p:cNvSpPr>
            <a:spLocks noGrp="1"/>
          </p:cNvSpPr>
          <p:nvPr>
            <p:ph type="sldNum" sz="quarter" idx="12"/>
          </p:nvPr>
        </p:nvSpPr>
        <p:spPr/>
        <p:txBody>
          <a:bodyPr/>
          <a:lstStyle/>
          <a:p>
            <a:fld id="{65E3F9BF-DCA9-4A02-A8CD-D4231B8B7F68}" type="slidenum">
              <a:rPr lang="en-US" smtClean="0"/>
              <a:pPr/>
              <a:t>37</a:t>
            </a:fld>
            <a:endParaRPr lang="en-US" dirty="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title"/>
          </p:nvPr>
        </p:nvSpPr>
        <p:spPr>
          <a:xfrm>
            <a:off x="228600" y="303213"/>
            <a:ext cx="8610600" cy="992187"/>
          </a:xfrm>
        </p:spPr>
        <p:txBody>
          <a:bodyPr/>
          <a:lstStyle/>
          <a:p>
            <a:r>
              <a:rPr lang="en-US"/>
              <a:t>Example of a Dense Secondary Index</a:t>
            </a:r>
            <a:endParaRPr lang="en-US" sz="2400"/>
          </a:p>
        </p:txBody>
      </p:sp>
      <p:pic>
        <p:nvPicPr>
          <p:cNvPr id="39939" name="Picture 5"/>
          <p:cNvPicPr>
            <a:picLocks noChangeAspect="1" noChangeArrowheads="1"/>
          </p:cNvPicPr>
          <p:nvPr/>
        </p:nvPicPr>
        <p:blipFill>
          <a:blip r:embed="rId3"/>
          <a:srcRect/>
          <a:stretch>
            <a:fillRect/>
          </a:stretch>
        </p:blipFill>
        <p:spPr bwMode="auto">
          <a:xfrm>
            <a:off x="609600" y="0"/>
            <a:ext cx="7848600" cy="68580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65E3F9BF-DCA9-4A02-A8CD-D4231B8B7F68}" type="slidenum">
              <a:rPr lang="en-US" smtClean="0"/>
              <a:pPr/>
              <a:t>38</a:t>
            </a:fld>
            <a:endParaRPr lang="en-US" dirty="0"/>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title"/>
          </p:nvPr>
        </p:nvSpPr>
        <p:spPr/>
        <p:txBody>
          <a:bodyPr/>
          <a:lstStyle/>
          <a:p>
            <a:r>
              <a:rPr lang="en-US"/>
              <a:t>An Example of a Secondary Index</a:t>
            </a:r>
          </a:p>
        </p:txBody>
      </p:sp>
      <p:pic>
        <p:nvPicPr>
          <p:cNvPr id="40963" name="Picture 9" descr="fig14_05"/>
          <p:cNvPicPr>
            <a:picLocks noChangeAspect="1" noChangeArrowheads="1"/>
          </p:cNvPicPr>
          <p:nvPr/>
        </p:nvPicPr>
        <p:blipFill>
          <a:blip r:embed="rId3"/>
          <a:srcRect/>
          <a:stretch>
            <a:fillRect/>
          </a:stretch>
        </p:blipFill>
        <p:spPr bwMode="auto">
          <a:xfrm>
            <a:off x="685800" y="0"/>
            <a:ext cx="8001000" cy="68580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65E3F9BF-DCA9-4A02-A8CD-D4231B8B7F68}" type="slidenum">
              <a:rPr lang="en-US" smtClean="0"/>
              <a:pPr/>
              <a:t>39</a:t>
            </a:fld>
            <a:endParaRPr lang="en-US"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Grp="1" noChangeArrowheads="1"/>
          </p:cNvSpPr>
          <p:nvPr>
            <p:ph type="title"/>
          </p:nvPr>
        </p:nvSpPr>
        <p:spPr/>
        <p:txBody>
          <a:bodyPr/>
          <a:lstStyle/>
          <a:p>
            <a:r>
              <a:rPr lang="en-US"/>
              <a:t>Disk Storage Devices</a:t>
            </a:r>
          </a:p>
        </p:txBody>
      </p:sp>
      <p:sp>
        <p:nvSpPr>
          <p:cNvPr id="5123" name="Rectangle 7"/>
          <p:cNvSpPr>
            <a:spLocks noGrp="1" noChangeArrowheads="1"/>
          </p:cNvSpPr>
          <p:nvPr>
            <p:ph type="body" idx="1"/>
          </p:nvPr>
        </p:nvSpPr>
        <p:spPr/>
        <p:txBody>
          <a:bodyPr/>
          <a:lstStyle/>
          <a:p>
            <a:pPr>
              <a:lnSpc>
                <a:spcPct val="90000"/>
              </a:lnSpc>
            </a:pPr>
            <a:r>
              <a:rPr lang="en-US"/>
              <a:t>Preferred secondary storage device for high storage capacity and low cost.</a:t>
            </a:r>
          </a:p>
          <a:p>
            <a:pPr>
              <a:lnSpc>
                <a:spcPct val="90000"/>
              </a:lnSpc>
            </a:pPr>
            <a:r>
              <a:rPr lang="en-US"/>
              <a:t>Data stored as magnetized areas on magnetic disk surfaces.</a:t>
            </a:r>
          </a:p>
          <a:p>
            <a:pPr>
              <a:lnSpc>
                <a:spcPct val="90000"/>
              </a:lnSpc>
            </a:pPr>
            <a:r>
              <a:rPr lang="en-US"/>
              <a:t>A </a:t>
            </a:r>
            <a:r>
              <a:rPr lang="en-US" b="1"/>
              <a:t>disk</a:t>
            </a:r>
            <a:r>
              <a:rPr lang="en-US" i="1"/>
              <a:t> </a:t>
            </a:r>
            <a:r>
              <a:rPr lang="en-US" b="1"/>
              <a:t>pack</a:t>
            </a:r>
            <a:r>
              <a:rPr lang="en-US"/>
              <a:t> contains several magnetic disks connected to a rotating spindle.</a:t>
            </a:r>
          </a:p>
          <a:p>
            <a:pPr>
              <a:lnSpc>
                <a:spcPct val="90000"/>
              </a:lnSpc>
            </a:pPr>
            <a:r>
              <a:rPr lang="en-US"/>
              <a:t>Disks are divided into concentric circular </a:t>
            </a:r>
            <a:r>
              <a:rPr lang="en-US" b="1"/>
              <a:t>tracks</a:t>
            </a:r>
            <a:r>
              <a:rPr lang="en-US"/>
              <a:t>  on each disk </a:t>
            </a:r>
            <a:r>
              <a:rPr lang="en-US" b="1"/>
              <a:t>surface</a:t>
            </a:r>
            <a:r>
              <a:rPr lang="en-US"/>
              <a:t>.</a:t>
            </a:r>
          </a:p>
          <a:p>
            <a:pPr lvl="1">
              <a:lnSpc>
                <a:spcPct val="90000"/>
              </a:lnSpc>
            </a:pPr>
            <a:r>
              <a:rPr lang="en-US"/>
              <a:t>Track capacities vary typically from 4 to 50 Kbytes or more</a:t>
            </a:r>
          </a:p>
        </p:txBody>
      </p:sp>
      <p:sp>
        <p:nvSpPr>
          <p:cNvPr id="5" name="Slide Number Placeholder 4"/>
          <p:cNvSpPr>
            <a:spLocks noGrp="1"/>
          </p:cNvSpPr>
          <p:nvPr>
            <p:ph type="sldNum" sz="quarter" idx="12"/>
          </p:nvPr>
        </p:nvSpPr>
        <p:spPr/>
        <p:txBody>
          <a:bodyPr/>
          <a:lstStyle/>
          <a:p>
            <a:fld id="{65E3F9BF-DCA9-4A02-A8CD-D4231B8B7F68}" type="slidenum">
              <a:rPr lang="en-US" smtClean="0"/>
              <a:pPr/>
              <a:t>4</a:t>
            </a:fld>
            <a:endParaRPr lang="en-US"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p:cNvPicPr>
            <a:picLocks noChangeAspect="1" noChangeArrowheads="1"/>
          </p:cNvPicPr>
          <p:nvPr/>
        </p:nvPicPr>
        <p:blipFill>
          <a:blip r:embed="rId3"/>
          <a:srcRect/>
          <a:stretch>
            <a:fillRect/>
          </a:stretch>
        </p:blipFill>
        <p:spPr bwMode="auto">
          <a:xfrm>
            <a:off x="457200" y="1066800"/>
            <a:ext cx="8686800" cy="4876800"/>
          </a:xfrm>
          <a:prstGeom prst="rect">
            <a:avLst/>
          </a:prstGeom>
          <a:noFill/>
          <a:ln w="9525">
            <a:noFill/>
            <a:miter lim="800000"/>
            <a:headEnd/>
            <a:tailEnd/>
          </a:ln>
        </p:spPr>
      </p:pic>
      <p:sp>
        <p:nvSpPr>
          <p:cNvPr id="41987" name="Rectangle 9"/>
          <p:cNvSpPr>
            <a:spLocks noGrp="1" noChangeArrowheads="1"/>
          </p:cNvSpPr>
          <p:nvPr>
            <p:ph type="title"/>
          </p:nvPr>
        </p:nvSpPr>
        <p:spPr/>
        <p:txBody>
          <a:bodyPr/>
          <a:lstStyle/>
          <a:p>
            <a:r>
              <a:rPr lang="en-US"/>
              <a:t>Properties of Index Types</a:t>
            </a:r>
          </a:p>
        </p:txBody>
      </p:sp>
      <p:sp>
        <p:nvSpPr>
          <p:cNvPr id="5" name="Slide Number Placeholder 4"/>
          <p:cNvSpPr>
            <a:spLocks noGrp="1"/>
          </p:cNvSpPr>
          <p:nvPr>
            <p:ph type="sldNum" sz="quarter" idx="12"/>
          </p:nvPr>
        </p:nvSpPr>
        <p:spPr/>
        <p:txBody>
          <a:bodyPr/>
          <a:lstStyle/>
          <a:p>
            <a:fld id="{D0B18A31-8E3D-4ED3-845E-CD5310924256}" type="slidenum">
              <a:rPr lang="en-US" smtClean="0"/>
              <a:pPr/>
              <a:t>40</a:t>
            </a:fld>
            <a:endParaRPr lang="en-US"/>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6"/>
          <p:cNvSpPr>
            <a:spLocks noGrp="1" noChangeArrowheads="1"/>
          </p:cNvSpPr>
          <p:nvPr>
            <p:ph type="title"/>
          </p:nvPr>
        </p:nvSpPr>
        <p:spPr/>
        <p:txBody>
          <a:bodyPr/>
          <a:lstStyle/>
          <a:p>
            <a:r>
              <a:rPr lang="en-US"/>
              <a:t>Multi-Level Indexes </a:t>
            </a:r>
          </a:p>
        </p:txBody>
      </p:sp>
      <p:sp>
        <p:nvSpPr>
          <p:cNvPr id="43011" name="Rectangle 7"/>
          <p:cNvSpPr>
            <a:spLocks noGrp="1" noChangeArrowheads="1"/>
          </p:cNvSpPr>
          <p:nvPr>
            <p:ph type="body" idx="1"/>
          </p:nvPr>
        </p:nvSpPr>
        <p:spPr/>
        <p:txBody>
          <a:bodyPr/>
          <a:lstStyle/>
          <a:p>
            <a:r>
              <a:rPr lang="en-US" sz="2400"/>
              <a:t>Because a single-level index is an ordered file, we can create a primary index </a:t>
            </a:r>
            <a:r>
              <a:rPr lang="en-US" sz="2400" i="1"/>
              <a:t>to the index itself</a:t>
            </a:r>
            <a:r>
              <a:rPr lang="en-US" sz="2400"/>
              <a:t>;</a:t>
            </a:r>
          </a:p>
          <a:p>
            <a:pPr lvl="1"/>
            <a:r>
              <a:rPr lang="en-US" sz="2200"/>
              <a:t>In this case, the original index file is called the </a:t>
            </a:r>
            <a:r>
              <a:rPr lang="en-US" sz="2200" i="1"/>
              <a:t>first-level index</a:t>
            </a:r>
            <a:r>
              <a:rPr lang="en-US" sz="2200"/>
              <a:t> and the index to the index is called the </a:t>
            </a:r>
            <a:r>
              <a:rPr lang="en-US" sz="2200" i="1"/>
              <a:t>second-level index</a:t>
            </a:r>
            <a:r>
              <a:rPr lang="en-US" sz="2200"/>
              <a:t>.</a:t>
            </a:r>
          </a:p>
          <a:p>
            <a:r>
              <a:rPr lang="en-US" sz="2400"/>
              <a:t>We can repeat the process, creating a third, fourth, ..., top level until all entries of the </a:t>
            </a:r>
            <a:r>
              <a:rPr lang="en-US" sz="2400" i="1"/>
              <a:t>top level</a:t>
            </a:r>
            <a:r>
              <a:rPr lang="en-US" sz="2400"/>
              <a:t> fit in one disk block</a:t>
            </a:r>
          </a:p>
          <a:p>
            <a:r>
              <a:rPr lang="en-US" sz="2400"/>
              <a:t>A multi-level index can be created for any type of first-level index (primary, secondary, clustering) as long as the first-level index consists of </a:t>
            </a:r>
            <a:r>
              <a:rPr lang="en-US" sz="2400" i="1"/>
              <a:t>more than one</a:t>
            </a:r>
            <a:r>
              <a:rPr lang="en-US" sz="2400"/>
              <a:t> disk block</a:t>
            </a:r>
          </a:p>
        </p:txBody>
      </p:sp>
      <p:sp>
        <p:nvSpPr>
          <p:cNvPr id="5" name="Slide Number Placeholder 4"/>
          <p:cNvSpPr>
            <a:spLocks noGrp="1"/>
          </p:cNvSpPr>
          <p:nvPr>
            <p:ph type="sldNum" sz="quarter" idx="12"/>
          </p:nvPr>
        </p:nvSpPr>
        <p:spPr/>
        <p:txBody>
          <a:bodyPr/>
          <a:lstStyle/>
          <a:p>
            <a:fld id="{65E3F9BF-DCA9-4A02-A8CD-D4231B8B7F68}" type="slidenum">
              <a:rPr lang="en-US" smtClean="0"/>
              <a:pPr/>
              <a:t>41</a:t>
            </a:fld>
            <a:endParaRPr lang="en-US" dirty="0"/>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title"/>
          </p:nvPr>
        </p:nvSpPr>
        <p:spPr>
          <a:xfrm>
            <a:off x="228600" y="303213"/>
            <a:ext cx="8610600" cy="992187"/>
          </a:xfrm>
        </p:spPr>
        <p:txBody>
          <a:bodyPr/>
          <a:lstStyle/>
          <a:p>
            <a:r>
              <a:rPr lang="en-US"/>
              <a:t>A Two-level Primary Index</a:t>
            </a:r>
            <a:endParaRPr lang="en-US" sz="3200"/>
          </a:p>
        </p:txBody>
      </p:sp>
      <p:pic>
        <p:nvPicPr>
          <p:cNvPr id="44035" name="Picture 11" descr="fig14_06"/>
          <p:cNvPicPr>
            <a:picLocks noChangeAspect="1" noChangeArrowheads="1"/>
          </p:cNvPicPr>
          <p:nvPr/>
        </p:nvPicPr>
        <p:blipFill>
          <a:blip r:embed="rId3"/>
          <a:srcRect/>
          <a:stretch>
            <a:fillRect/>
          </a:stretch>
        </p:blipFill>
        <p:spPr bwMode="auto">
          <a:xfrm>
            <a:off x="609600" y="304800"/>
            <a:ext cx="8229600" cy="63246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65E3F9BF-DCA9-4A02-A8CD-D4231B8B7F68}" type="slidenum">
              <a:rPr lang="en-US" smtClean="0"/>
              <a:pPr/>
              <a:t>42</a:t>
            </a:fld>
            <a:endParaRPr lang="en-US" dirty="0"/>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6"/>
          <p:cNvSpPr>
            <a:spLocks noGrp="1" noChangeArrowheads="1"/>
          </p:cNvSpPr>
          <p:nvPr>
            <p:ph type="title"/>
          </p:nvPr>
        </p:nvSpPr>
        <p:spPr/>
        <p:txBody>
          <a:bodyPr/>
          <a:lstStyle/>
          <a:p>
            <a:r>
              <a:rPr lang="en-US"/>
              <a:t>Multi-Level Indexes </a:t>
            </a:r>
          </a:p>
        </p:txBody>
      </p:sp>
      <p:sp>
        <p:nvSpPr>
          <p:cNvPr id="45059" name="Rectangle 7"/>
          <p:cNvSpPr>
            <a:spLocks noGrp="1" noChangeArrowheads="1"/>
          </p:cNvSpPr>
          <p:nvPr>
            <p:ph type="body" idx="1"/>
          </p:nvPr>
        </p:nvSpPr>
        <p:spPr/>
        <p:txBody>
          <a:bodyPr/>
          <a:lstStyle/>
          <a:p>
            <a:r>
              <a:rPr lang="en-US"/>
              <a:t>Such a multi-level index is a form of </a:t>
            </a:r>
            <a:r>
              <a:rPr lang="en-US" i="1"/>
              <a:t>search tree</a:t>
            </a:r>
            <a:endParaRPr lang="en-US"/>
          </a:p>
          <a:p>
            <a:pPr lvl="1"/>
            <a:r>
              <a:rPr lang="en-US"/>
              <a:t>However, insertion and deletion of new index entries is a severe problem because every level of the index is an </a:t>
            </a:r>
            <a:r>
              <a:rPr lang="en-US" i="1"/>
              <a:t>ordered file</a:t>
            </a:r>
            <a:r>
              <a:rPr lang="en-US"/>
              <a:t>.</a:t>
            </a:r>
          </a:p>
        </p:txBody>
      </p:sp>
      <p:sp>
        <p:nvSpPr>
          <p:cNvPr id="5" name="Slide Number Placeholder 4"/>
          <p:cNvSpPr>
            <a:spLocks noGrp="1"/>
          </p:cNvSpPr>
          <p:nvPr>
            <p:ph type="sldNum" sz="quarter" idx="12"/>
          </p:nvPr>
        </p:nvSpPr>
        <p:spPr/>
        <p:txBody>
          <a:bodyPr/>
          <a:lstStyle/>
          <a:p>
            <a:fld id="{65E3F9BF-DCA9-4A02-A8CD-D4231B8B7F68}" type="slidenum">
              <a:rPr lang="en-US" smtClean="0"/>
              <a:pPr/>
              <a:t>43</a:t>
            </a:fld>
            <a:endParaRPr lang="en-US" dirty="0"/>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title"/>
          </p:nvPr>
        </p:nvSpPr>
        <p:spPr/>
        <p:txBody>
          <a:bodyPr/>
          <a:lstStyle/>
          <a:p>
            <a:r>
              <a:rPr lang="en-US" sz="3200"/>
              <a:t>A Node in a Search Tree with Pointers to Subtrees below It</a:t>
            </a:r>
          </a:p>
        </p:txBody>
      </p:sp>
      <p:sp>
        <p:nvSpPr>
          <p:cNvPr id="46083" name="Rectangle 8"/>
          <p:cNvSpPr>
            <a:spLocks noGrp="1" noChangeArrowheads="1"/>
          </p:cNvSpPr>
          <p:nvPr>
            <p:ph type="body" idx="1"/>
          </p:nvPr>
        </p:nvSpPr>
        <p:spPr/>
        <p:txBody>
          <a:bodyPr/>
          <a:lstStyle/>
          <a:p>
            <a:endParaRPr lang="en-US" dirty="0"/>
          </a:p>
        </p:txBody>
      </p:sp>
      <p:pic>
        <p:nvPicPr>
          <p:cNvPr id="46084" name="Picture 3"/>
          <p:cNvPicPr>
            <a:picLocks noGrp="1" noChangeAspect="1" noChangeArrowheads="1"/>
          </p:cNvPicPr>
          <p:nvPr>
            <p:ph idx="4294967295"/>
          </p:nvPr>
        </p:nvPicPr>
        <p:blipFill>
          <a:blip r:embed="rId3"/>
          <a:srcRect/>
          <a:stretch>
            <a:fillRect/>
          </a:stretch>
        </p:blipFill>
        <p:spPr>
          <a:xfrm>
            <a:off x="239713" y="3228975"/>
            <a:ext cx="8294687" cy="2409825"/>
          </a:xfrm>
        </p:spPr>
      </p:pic>
      <p:sp>
        <p:nvSpPr>
          <p:cNvPr id="6" name="Slide Number Placeholder 5"/>
          <p:cNvSpPr>
            <a:spLocks noGrp="1"/>
          </p:cNvSpPr>
          <p:nvPr>
            <p:ph type="sldNum" sz="quarter" idx="12"/>
          </p:nvPr>
        </p:nvSpPr>
        <p:spPr/>
        <p:txBody>
          <a:bodyPr/>
          <a:lstStyle/>
          <a:p>
            <a:fld id="{65E3F9BF-DCA9-4A02-A8CD-D4231B8B7F68}" type="slidenum">
              <a:rPr lang="en-US" smtClean="0"/>
              <a:pPr/>
              <a:t>44</a:t>
            </a:fld>
            <a:endParaRPr lang="en-US" dirty="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title"/>
          </p:nvPr>
        </p:nvSpPr>
        <p:spPr/>
        <p:txBody>
          <a:bodyPr/>
          <a:lstStyle/>
          <a:p>
            <a:r>
              <a:rPr lang="en-US" sz="3200"/>
              <a:t>FIGURE 14.9</a:t>
            </a:r>
            <a:br>
              <a:rPr lang="en-US" sz="3200"/>
            </a:br>
            <a:r>
              <a:rPr lang="en-US" sz="3200"/>
              <a:t>A search tree of order p = 3.</a:t>
            </a:r>
          </a:p>
        </p:txBody>
      </p:sp>
      <p:pic>
        <p:nvPicPr>
          <p:cNvPr id="47107" name="Picture 3"/>
          <p:cNvPicPr>
            <a:picLocks noGrp="1" noChangeAspect="1" noChangeArrowheads="1"/>
          </p:cNvPicPr>
          <p:nvPr>
            <p:ph idx="4294967295"/>
          </p:nvPr>
        </p:nvPicPr>
        <p:blipFill>
          <a:blip r:embed="rId3"/>
          <a:srcRect/>
          <a:stretch>
            <a:fillRect/>
          </a:stretch>
        </p:blipFill>
        <p:spPr>
          <a:xfrm>
            <a:off x="685800" y="2387600"/>
            <a:ext cx="8048625" cy="3190875"/>
          </a:xfrm>
        </p:spPr>
      </p:pic>
      <p:sp>
        <p:nvSpPr>
          <p:cNvPr id="5" name="Slide Number Placeholder 4"/>
          <p:cNvSpPr>
            <a:spLocks noGrp="1"/>
          </p:cNvSpPr>
          <p:nvPr>
            <p:ph type="sldNum" sz="quarter" idx="12"/>
          </p:nvPr>
        </p:nvSpPr>
        <p:spPr/>
        <p:txBody>
          <a:bodyPr/>
          <a:lstStyle/>
          <a:p>
            <a:fld id="{D0B18A31-8E3D-4ED3-845E-CD5310924256}" type="slidenum">
              <a:rPr lang="en-US" smtClean="0"/>
              <a:pPr/>
              <a:t>45</a:t>
            </a:fld>
            <a:endParaRPr lang="en-US"/>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6"/>
          <p:cNvSpPr>
            <a:spLocks noGrp="1" noChangeArrowheads="1"/>
          </p:cNvSpPr>
          <p:nvPr>
            <p:ph type="title"/>
          </p:nvPr>
        </p:nvSpPr>
        <p:spPr/>
        <p:txBody>
          <a:bodyPr/>
          <a:lstStyle/>
          <a:p>
            <a:r>
              <a:rPr lang="en-US" sz="3200"/>
              <a:t>Dynamic Multilevel Indexes Using B-Trees and B+-Trees</a:t>
            </a:r>
          </a:p>
        </p:txBody>
      </p:sp>
      <p:sp>
        <p:nvSpPr>
          <p:cNvPr id="48131" name="Rectangle 7"/>
          <p:cNvSpPr>
            <a:spLocks noGrp="1" noChangeArrowheads="1"/>
          </p:cNvSpPr>
          <p:nvPr>
            <p:ph type="body" idx="1"/>
          </p:nvPr>
        </p:nvSpPr>
        <p:spPr/>
        <p:txBody>
          <a:bodyPr/>
          <a:lstStyle/>
          <a:p>
            <a:r>
              <a:rPr lang="en-US" sz="2400"/>
              <a:t>Most multi-level indexes use B-tree or B+-tree data structures because of the insertion and deletion problem</a:t>
            </a:r>
          </a:p>
          <a:p>
            <a:pPr lvl="1"/>
            <a:r>
              <a:rPr lang="en-US" sz="2200"/>
              <a:t>This leaves space in each tree node (disk block) to allow for new index entries</a:t>
            </a:r>
          </a:p>
          <a:p>
            <a:r>
              <a:rPr lang="en-US" sz="2400"/>
              <a:t>These data structures are variations of search trees that allow efficient insertion and deletion of new search values.</a:t>
            </a:r>
          </a:p>
          <a:p>
            <a:r>
              <a:rPr lang="en-US" sz="2400"/>
              <a:t>In B-Tree and B+-Tree data structures, each node corresponds to a disk block</a:t>
            </a:r>
          </a:p>
          <a:p>
            <a:r>
              <a:rPr lang="en-US" sz="2400"/>
              <a:t>Each node is kept between half-full and completely full</a:t>
            </a:r>
          </a:p>
        </p:txBody>
      </p:sp>
      <p:sp>
        <p:nvSpPr>
          <p:cNvPr id="5" name="Slide Number Placeholder 4"/>
          <p:cNvSpPr>
            <a:spLocks noGrp="1"/>
          </p:cNvSpPr>
          <p:nvPr>
            <p:ph type="sldNum" sz="quarter" idx="12"/>
          </p:nvPr>
        </p:nvSpPr>
        <p:spPr/>
        <p:txBody>
          <a:bodyPr/>
          <a:lstStyle/>
          <a:p>
            <a:fld id="{65E3F9BF-DCA9-4A02-A8CD-D4231B8B7F68}" type="slidenum">
              <a:rPr lang="en-US" smtClean="0"/>
              <a:pPr/>
              <a:t>46</a:t>
            </a:fld>
            <a:endParaRPr lang="en-US" dirty="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6"/>
          <p:cNvSpPr>
            <a:spLocks noGrp="1" noChangeArrowheads="1"/>
          </p:cNvSpPr>
          <p:nvPr>
            <p:ph type="title"/>
          </p:nvPr>
        </p:nvSpPr>
        <p:spPr/>
        <p:txBody>
          <a:bodyPr/>
          <a:lstStyle/>
          <a:p>
            <a:r>
              <a:rPr lang="en-US" sz="3200"/>
              <a:t>Dynamic Multilevel Indexes Using B-Trees and B+-Trees (contd.)</a:t>
            </a:r>
          </a:p>
        </p:txBody>
      </p:sp>
      <p:sp>
        <p:nvSpPr>
          <p:cNvPr id="49155" name="Rectangle 7"/>
          <p:cNvSpPr>
            <a:spLocks noGrp="1" noChangeArrowheads="1"/>
          </p:cNvSpPr>
          <p:nvPr>
            <p:ph type="body" idx="1"/>
          </p:nvPr>
        </p:nvSpPr>
        <p:spPr/>
        <p:txBody>
          <a:bodyPr/>
          <a:lstStyle/>
          <a:p>
            <a:pPr>
              <a:lnSpc>
                <a:spcPct val="90000"/>
              </a:lnSpc>
            </a:pPr>
            <a:r>
              <a:rPr lang="en-US"/>
              <a:t>An insertion into a node that is not full is quite efficient</a:t>
            </a:r>
          </a:p>
          <a:p>
            <a:pPr lvl="1">
              <a:lnSpc>
                <a:spcPct val="90000"/>
              </a:lnSpc>
            </a:pPr>
            <a:r>
              <a:rPr lang="en-US"/>
              <a:t>If a node is full the insertion causes a split into two nodes</a:t>
            </a:r>
          </a:p>
          <a:p>
            <a:pPr>
              <a:lnSpc>
                <a:spcPct val="90000"/>
              </a:lnSpc>
            </a:pPr>
            <a:r>
              <a:rPr lang="en-US"/>
              <a:t>Splitting may propagate to other tree levels</a:t>
            </a:r>
          </a:p>
          <a:p>
            <a:pPr>
              <a:lnSpc>
                <a:spcPct val="90000"/>
              </a:lnSpc>
            </a:pPr>
            <a:r>
              <a:rPr lang="en-US"/>
              <a:t>A deletion is quite efficient if a node does not become less than half full</a:t>
            </a:r>
          </a:p>
          <a:p>
            <a:pPr>
              <a:lnSpc>
                <a:spcPct val="90000"/>
              </a:lnSpc>
            </a:pPr>
            <a:r>
              <a:rPr lang="en-US"/>
              <a:t>If a deletion causes a node to become less than half full, it must be merged with neighboring nodes</a:t>
            </a:r>
          </a:p>
        </p:txBody>
      </p:sp>
      <p:sp>
        <p:nvSpPr>
          <p:cNvPr id="5" name="Slide Number Placeholder 4"/>
          <p:cNvSpPr>
            <a:spLocks noGrp="1"/>
          </p:cNvSpPr>
          <p:nvPr>
            <p:ph type="sldNum" sz="quarter" idx="12"/>
          </p:nvPr>
        </p:nvSpPr>
        <p:spPr/>
        <p:txBody>
          <a:bodyPr/>
          <a:lstStyle/>
          <a:p>
            <a:fld id="{65E3F9BF-DCA9-4A02-A8CD-D4231B8B7F68}" type="slidenum">
              <a:rPr lang="en-US" smtClean="0"/>
              <a:pPr/>
              <a:t>47</a:t>
            </a:fld>
            <a:endParaRPr lang="en-US" dirty="0"/>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6"/>
          <p:cNvSpPr>
            <a:spLocks noGrp="1" noChangeArrowheads="1"/>
          </p:cNvSpPr>
          <p:nvPr>
            <p:ph type="title"/>
          </p:nvPr>
        </p:nvSpPr>
        <p:spPr/>
        <p:txBody>
          <a:bodyPr/>
          <a:lstStyle/>
          <a:p>
            <a:r>
              <a:rPr lang="en-US" sz="3200"/>
              <a:t>Difference between B-tree and B+-tree</a:t>
            </a:r>
          </a:p>
        </p:txBody>
      </p:sp>
      <p:sp>
        <p:nvSpPr>
          <p:cNvPr id="50179" name="Rectangle 7"/>
          <p:cNvSpPr>
            <a:spLocks noGrp="1" noChangeArrowheads="1"/>
          </p:cNvSpPr>
          <p:nvPr>
            <p:ph type="body" idx="1"/>
          </p:nvPr>
        </p:nvSpPr>
        <p:spPr/>
        <p:txBody>
          <a:bodyPr/>
          <a:lstStyle/>
          <a:p>
            <a:r>
              <a:rPr lang="en-US"/>
              <a:t>In a B-tree, pointers to data records exist at all levels of the tree</a:t>
            </a:r>
          </a:p>
          <a:p>
            <a:r>
              <a:rPr lang="en-US"/>
              <a:t>In a B+-tree, all pointers to data records exists at the leaf-level nodes</a:t>
            </a:r>
          </a:p>
          <a:p>
            <a:r>
              <a:rPr lang="en-US"/>
              <a:t>A B+-tree can have less levels (or higher capacity of search values) than the corresponding B-tree</a:t>
            </a:r>
          </a:p>
        </p:txBody>
      </p:sp>
      <p:sp>
        <p:nvSpPr>
          <p:cNvPr id="5" name="Slide Number Placeholder 4"/>
          <p:cNvSpPr>
            <a:spLocks noGrp="1"/>
          </p:cNvSpPr>
          <p:nvPr>
            <p:ph type="sldNum" sz="quarter" idx="12"/>
          </p:nvPr>
        </p:nvSpPr>
        <p:spPr/>
        <p:txBody>
          <a:bodyPr/>
          <a:lstStyle/>
          <a:p>
            <a:fld id="{65E3F9BF-DCA9-4A02-A8CD-D4231B8B7F68}" type="slidenum">
              <a:rPr lang="en-US" smtClean="0"/>
              <a:pPr/>
              <a:t>48</a:t>
            </a:fld>
            <a:endParaRPr lang="en-US" dirty="0"/>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title"/>
          </p:nvPr>
        </p:nvSpPr>
        <p:spPr/>
        <p:txBody>
          <a:bodyPr/>
          <a:lstStyle/>
          <a:p>
            <a:r>
              <a:rPr lang="en-US"/>
              <a:t>B-tree Structures</a:t>
            </a:r>
          </a:p>
        </p:txBody>
      </p:sp>
      <p:pic>
        <p:nvPicPr>
          <p:cNvPr id="51203" name="Picture 10" descr="fig14_10"/>
          <p:cNvPicPr>
            <a:picLocks noChangeAspect="1" noChangeArrowheads="1"/>
          </p:cNvPicPr>
          <p:nvPr/>
        </p:nvPicPr>
        <p:blipFill>
          <a:blip r:embed="rId3"/>
          <a:srcRect/>
          <a:stretch>
            <a:fillRect/>
          </a:stretch>
        </p:blipFill>
        <p:spPr bwMode="auto">
          <a:xfrm>
            <a:off x="1042988" y="1600200"/>
            <a:ext cx="6729412" cy="4719638"/>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65E3F9BF-DCA9-4A02-A8CD-D4231B8B7F68}" type="slidenum">
              <a:rPr lang="en-US" smtClean="0"/>
              <a:pPr/>
              <a:t>49</a:t>
            </a:fld>
            <a:endParaRPr 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title"/>
          </p:nvPr>
        </p:nvSpPr>
        <p:spPr/>
        <p:txBody>
          <a:bodyPr/>
          <a:lstStyle/>
          <a:p>
            <a:r>
              <a:rPr lang="en-US"/>
              <a:t>Disk Storage Devices (contd.)</a:t>
            </a:r>
          </a:p>
        </p:txBody>
      </p:sp>
      <p:sp>
        <p:nvSpPr>
          <p:cNvPr id="6147" name="Rectangle 7"/>
          <p:cNvSpPr>
            <a:spLocks noGrp="1" noChangeArrowheads="1"/>
          </p:cNvSpPr>
          <p:nvPr>
            <p:ph type="body" idx="1"/>
          </p:nvPr>
        </p:nvSpPr>
        <p:spPr/>
        <p:txBody>
          <a:bodyPr/>
          <a:lstStyle/>
          <a:p>
            <a:r>
              <a:rPr lang="en-US"/>
              <a:t>A track is divided into smaller </a:t>
            </a:r>
            <a:r>
              <a:rPr lang="en-US" b="1"/>
              <a:t>blocks</a:t>
            </a:r>
            <a:r>
              <a:rPr lang="en-US"/>
              <a:t> or </a:t>
            </a:r>
            <a:r>
              <a:rPr lang="en-US" b="1"/>
              <a:t>sectors</a:t>
            </a:r>
          </a:p>
          <a:p>
            <a:pPr lvl="1"/>
            <a:r>
              <a:rPr lang="en-US"/>
              <a:t>because it usually contains a large amount of information </a:t>
            </a:r>
          </a:p>
          <a:p>
            <a:r>
              <a:rPr lang="en-US"/>
              <a:t>A track is divided into </a:t>
            </a:r>
            <a:r>
              <a:rPr lang="en-US" b="1"/>
              <a:t>blocks</a:t>
            </a:r>
            <a:r>
              <a:rPr lang="en-US"/>
              <a:t>.</a:t>
            </a:r>
          </a:p>
          <a:p>
            <a:pPr lvl="1"/>
            <a:r>
              <a:rPr lang="en-US"/>
              <a:t>The block size B is fixed for each system.</a:t>
            </a:r>
          </a:p>
          <a:p>
            <a:pPr lvl="2"/>
            <a:r>
              <a:rPr lang="en-US" sz="2400"/>
              <a:t>Typical block sizes range from B=512 bytes to B=4096 bytes.</a:t>
            </a:r>
          </a:p>
          <a:p>
            <a:pPr lvl="1"/>
            <a:r>
              <a:rPr lang="en-US"/>
              <a:t>Whole blocks are transferred between disk and main memory for processing.</a:t>
            </a:r>
          </a:p>
        </p:txBody>
      </p:sp>
      <p:sp>
        <p:nvSpPr>
          <p:cNvPr id="5" name="Slide Number Placeholder 4"/>
          <p:cNvSpPr>
            <a:spLocks noGrp="1"/>
          </p:cNvSpPr>
          <p:nvPr>
            <p:ph type="sldNum" sz="quarter" idx="12"/>
          </p:nvPr>
        </p:nvSpPr>
        <p:spPr/>
        <p:txBody>
          <a:bodyPr/>
          <a:lstStyle/>
          <a:p>
            <a:fld id="{65E3F9BF-DCA9-4A02-A8CD-D4231B8B7F68}" type="slidenum">
              <a:rPr lang="en-US" smtClean="0"/>
              <a:pPr/>
              <a:t>5</a:t>
            </a:fld>
            <a:endParaRPr lang="en-US" dirty="0"/>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title"/>
          </p:nvPr>
        </p:nvSpPr>
        <p:spPr/>
        <p:txBody>
          <a:bodyPr/>
          <a:lstStyle/>
          <a:p>
            <a:r>
              <a:rPr lang="en-US"/>
              <a:t>The Nodes of a B+-tree</a:t>
            </a:r>
          </a:p>
        </p:txBody>
      </p:sp>
      <p:sp>
        <p:nvSpPr>
          <p:cNvPr id="52227" name="Rectangle 8"/>
          <p:cNvSpPr>
            <a:spLocks noGrp="1" noChangeArrowheads="1"/>
          </p:cNvSpPr>
          <p:nvPr>
            <p:ph type="body" idx="1"/>
          </p:nvPr>
        </p:nvSpPr>
        <p:spPr>
          <a:xfrm>
            <a:off x="239713" y="1600200"/>
            <a:ext cx="8294687" cy="685800"/>
          </a:xfrm>
        </p:spPr>
        <p:txBody>
          <a:bodyPr/>
          <a:lstStyle/>
          <a:p>
            <a:pPr>
              <a:lnSpc>
                <a:spcPct val="80000"/>
              </a:lnSpc>
            </a:pPr>
            <a:r>
              <a:rPr lang="en-US" sz="1400"/>
              <a:t>FIGURE 14.11 The nodes of a B+-tree</a:t>
            </a:r>
          </a:p>
          <a:p>
            <a:pPr lvl="1">
              <a:lnSpc>
                <a:spcPct val="80000"/>
              </a:lnSpc>
            </a:pPr>
            <a:r>
              <a:rPr lang="en-US" sz="1300"/>
              <a:t>(a) Internal node of a B+-tree with q –1 search values.</a:t>
            </a:r>
          </a:p>
          <a:p>
            <a:pPr lvl="1">
              <a:lnSpc>
                <a:spcPct val="80000"/>
              </a:lnSpc>
            </a:pPr>
            <a:r>
              <a:rPr lang="en-US" sz="1300"/>
              <a:t>(b) Leaf node of a B+-tree with q – 1 search values and q – 1 data pointers.</a:t>
            </a:r>
          </a:p>
        </p:txBody>
      </p:sp>
      <p:pic>
        <p:nvPicPr>
          <p:cNvPr id="52228" name="Picture 3"/>
          <p:cNvPicPr>
            <a:picLocks noGrp="1" noChangeAspect="1" noChangeArrowheads="1"/>
          </p:cNvPicPr>
          <p:nvPr>
            <p:ph idx="4294967295"/>
          </p:nvPr>
        </p:nvPicPr>
        <p:blipFill>
          <a:blip r:embed="rId3"/>
          <a:srcRect/>
          <a:stretch>
            <a:fillRect/>
          </a:stretch>
        </p:blipFill>
        <p:spPr>
          <a:xfrm>
            <a:off x="457200" y="2286000"/>
            <a:ext cx="8294688" cy="4337050"/>
          </a:xfrm>
        </p:spPr>
      </p:pic>
      <p:sp>
        <p:nvSpPr>
          <p:cNvPr id="6" name="Slide Number Placeholder 5"/>
          <p:cNvSpPr>
            <a:spLocks noGrp="1"/>
          </p:cNvSpPr>
          <p:nvPr>
            <p:ph type="sldNum" sz="quarter" idx="12"/>
          </p:nvPr>
        </p:nvSpPr>
        <p:spPr/>
        <p:txBody>
          <a:bodyPr/>
          <a:lstStyle/>
          <a:p>
            <a:fld id="{65E3F9BF-DCA9-4A02-A8CD-D4231B8B7F68}" type="slidenum">
              <a:rPr lang="en-US" smtClean="0"/>
              <a:pPr/>
              <a:t>50</a:t>
            </a:fld>
            <a:endParaRPr lang="en-US" dirty="0"/>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t>Summary</a:t>
            </a:r>
          </a:p>
        </p:txBody>
      </p:sp>
      <p:sp>
        <p:nvSpPr>
          <p:cNvPr id="53251" name="Rectangle 3"/>
          <p:cNvSpPr>
            <a:spLocks noGrp="1" noChangeArrowheads="1"/>
          </p:cNvSpPr>
          <p:nvPr>
            <p:ph type="body" idx="1"/>
          </p:nvPr>
        </p:nvSpPr>
        <p:spPr/>
        <p:txBody>
          <a:bodyPr/>
          <a:lstStyle/>
          <a:p>
            <a:r>
              <a:rPr lang="en-US"/>
              <a:t>Data Storage</a:t>
            </a:r>
          </a:p>
          <a:p>
            <a:pPr lvl="1"/>
            <a:r>
              <a:rPr lang="en-US" sz="2000"/>
              <a:t>Disk Storage Devices</a:t>
            </a:r>
          </a:p>
          <a:p>
            <a:pPr lvl="1"/>
            <a:r>
              <a:rPr lang="en-US" sz="2000"/>
              <a:t>Files of Records</a:t>
            </a:r>
          </a:p>
          <a:p>
            <a:pPr lvl="1"/>
            <a:r>
              <a:rPr lang="en-US" sz="2000"/>
              <a:t>Operations on Files</a:t>
            </a:r>
          </a:p>
          <a:p>
            <a:pPr lvl="1"/>
            <a:r>
              <a:rPr lang="en-US" sz="2000"/>
              <a:t>Unordered Files</a:t>
            </a:r>
          </a:p>
          <a:p>
            <a:pPr lvl="1"/>
            <a:r>
              <a:rPr lang="en-US" sz="2000"/>
              <a:t>Ordered Files</a:t>
            </a:r>
          </a:p>
          <a:p>
            <a:pPr lvl="1"/>
            <a:r>
              <a:rPr lang="en-US" sz="2000"/>
              <a:t>Hashed Files</a:t>
            </a:r>
          </a:p>
          <a:p>
            <a:pPr lvl="1"/>
            <a:r>
              <a:rPr lang="en-US" sz="2000"/>
              <a:t>RAID Technology</a:t>
            </a:r>
          </a:p>
          <a:p>
            <a:r>
              <a:rPr lang="en-US"/>
              <a:t>Indexing Structures for Files</a:t>
            </a:r>
          </a:p>
          <a:p>
            <a:pPr lvl="1"/>
            <a:r>
              <a:rPr lang="en-US" sz="2000"/>
              <a:t>Types of Single-level Ordered Indexes</a:t>
            </a:r>
          </a:p>
          <a:p>
            <a:pPr lvl="1"/>
            <a:r>
              <a:rPr lang="en-US" sz="2000"/>
              <a:t>Multilevel Indexes</a:t>
            </a:r>
          </a:p>
          <a:p>
            <a:pPr lvl="1"/>
            <a:r>
              <a:rPr lang="en-US" sz="2000"/>
              <a:t>Dynamic Multilevel Indexes Using B-Trees      and B+-Trees</a:t>
            </a:r>
          </a:p>
          <a:p>
            <a:pPr lvl="1"/>
            <a:r>
              <a:rPr lang="en-US" sz="2000"/>
              <a:t>Indexes on Multiple Keys</a:t>
            </a:r>
          </a:p>
          <a:p>
            <a:pPr lvl="1"/>
            <a:endParaRPr lang="en-US" b="1"/>
          </a:p>
        </p:txBody>
      </p:sp>
      <p:sp>
        <p:nvSpPr>
          <p:cNvPr id="5" name="Slide Number Placeholder 4"/>
          <p:cNvSpPr>
            <a:spLocks noGrp="1"/>
          </p:cNvSpPr>
          <p:nvPr>
            <p:ph type="sldNum" sz="quarter" idx="12"/>
          </p:nvPr>
        </p:nvSpPr>
        <p:spPr/>
        <p:txBody>
          <a:bodyPr/>
          <a:lstStyle/>
          <a:p>
            <a:fld id="{65E3F9BF-DCA9-4A02-A8CD-D4231B8B7F68}" type="slidenum">
              <a:rPr lang="en-US" smtClean="0"/>
              <a:pPr/>
              <a:t>51</a:t>
            </a:fld>
            <a:endParaRPr lang="en-US" dirty="0"/>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54" name="Picture 10" descr="http://www.end-your-sleep-deprivation.com/images/sleep-questions-man.jpg"/>
          <p:cNvPicPr>
            <a:picLocks noChangeAspect="1" noChangeArrowheads="1"/>
          </p:cNvPicPr>
          <p:nvPr/>
        </p:nvPicPr>
        <p:blipFill>
          <a:blip r:embed="rId2"/>
          <a:srcRect/>
          <a:stretch>
            <a:fillRect/>
          </a:stretch>
        </p:blipFill>
        <p:spPr bwMode="auto">
          <a:xfrm>
            <a:off x="3886200" y="1447800"/>
            <a:ext cx="1834916" cy="1828800"/>
          </a:xfrm>
          <a:prstGeom prst="rect">
            <a:avLst/>
          </a:prstGeom>
          <a:noFill/>
        </p:spPr>
      </p:pic>
      <p:pic>
        <p:nvPicPr>
          <p:cNvPr id="57352" name="Picture 8" descr="http://www.my-island-jamaica.com/images/question_and_answer.jpg"/>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429000" y="1183686"/>
            <a:ext cx="4191000" cy="4759914"/>
          </a:xfrm>
          <a:prstGeom prst="rect">
            <a:avLst/>
          </a:prstGeom>
          <a:noFill/>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5E3F9BF-DCA9-4A02-A8CD-D4231B8B7F68}" type="slidenum">
              <a:rPr lang="en-US" smtClean="0"/>
              <a:pPr/>
              <a:t>53</a:t>
            </a:fld>
            <a:endParaRPr lang="en-US" dirty="0"/>
          </a:p>
        </p:txBody>
      </p:sp>
      <p:sp>
        <p:nvSpPr>
          <p:cNvPr id="3" name="Content Placeholder 2"/>
          <p:cNvSpPr>
            <a:spLocks noGrp="1"/>
          </p:cNvSpPr>
          <p:nvPr>
            <p:ph idx="4294967295"/>
          </p:nvPr>
        </p:nvSpPr>
        <p:spPr>
          <a:xfrm>
            <a:off x="914400" y="152400"/>
            <a:ext cx="8229600" cy="6307138"/>
          </a:xfrm>
        </p:spPr>
        <p:txBody>
          <a:bodyPr/>
          <a:lstStyle/>
          <a:p>
            <a:pPr marL="0" indent="0">
              <a:buNone/>
            </a:pPr>
            <a:r>
              <a:rPr lang="en-US" i="1" dirty="0"/>
              <a:t>Consider a disk with block size B = 512 bytes. A block pointer is P = 6 bytes long, and a record pointer is  PR = 7 bytes long. A file has  r = 30,000 EMPLOYEE records of fixed length. Each record has the following fields: Name (30 bytes), </a:t>
            </a:r>
            <a:r>
              <a:rPr lang="en-US" i="1" dirty="0" err="1"/>
              <a:t>Ssn</a:t>
            </a:r>
            <a:r>
              <a:rPr lang="en-US" i="1" dirty="0"/>
              <a:t> (9 bytes), </a:t>
            </a:r>
            <a:r>
              <a:rPr lang="en-US" i="1" dirty="0" err="1"/>
              <a:t>Department_code</a:t>
            </a:r>
            <a:r>
              <a:rPr lang="en-US" i="1" dirty="0"/>
              <a:t> (9 bytes), Address (40 bytes), Phone (10 bytes), </a:t>
            </a:r>
            <a:r>
              <a:rPr lang="en-US" i="1" dirty="0" err="1"/>
              <a:t>Birth_date</a:t>
            </a:r>
            <a:r>
              <a:rPr lang="en-US" i="1" dirty="0"/>
              <a:t> (8 bytes), Sex (1 byte), </a:t>
            </a:r>
            <a:r>
              <a:rPr lang="en-US" i="1" dirty="0" err="1"/>
              <a:t>Job_code</a:t>
            </a:r>
            <a:r>
              <a:rPr lang="en-US" i="1" dirty="0"/>
              <a:t> (4 bytes), and Salary (4 bytes, real number).An additional byte is used as a deletion marker</a:t>
            </a:r>
            <a:r>
              <a:rPr lang="en-US" dirty="0"/>
              <a:t>.</a:t>
            </a:r>
          </a:p>
          <a:p>
            <a:pPr marL="0" indent="0">
              <a:buNone/>
            </a:pPr>
            <a:r>
              <a:rPr lang="en-US" dirty="0"/>
              <a:t>1. Calculate the record size R in bytes.</a:t>
            </a:r>
          </a:p>
          <a:p>
            <a:pPr marL="0" indent="0">
              <a:buNone/>
            </a:pPr>
            <a:r>
              <a:rPr lang="en-US" dirty="0"/>
              <a:t>2. Calculate the blocking factor </a:t>
            </a:r>
            <a:r>
              <a:rPr lang="en-US" dirty="0" err="1"/>
              <a:t>bfr</a:t>
            </a:r>
            <a:r>
              <a:rPr lang="en-US" dirty="0"/>
              <a:t> and the number of file blocks b, assuming an </a:t>
            </a:r>
            <a:r>
              <a:rPr lang="en-US" dirty="0" err="1"/>
              <a:t>unspanned</a:t>
            </a:r>
            <a:r>
              <a:rPr lang="en-US" dirty="0"/>
              <a:t> organization.</a:t>
            </a:r>
          </a:p>
          <a:p>
            <a:pPr marL="0" indent="0">
              <a:buNone/>
            </a:pPr>
            <a:endParaRPr lang="en-US" dirty="0"/>
          </a:p>
        </p:txBody>
      </p:sp>
    </p:spTree>
    <p:extLst>
      <p:ext uri="{BB962C8B-B14F-4D97-AF65-F5344CB8AC3E}">
        <p14:creationId xmlns:p14="http://schemas.microsoft.com/office/powerpoint/2010/main" val="9566963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5E3F9BF-DCA9-4A02-A8CD-D4231B8B7F68}" type="slidenum">
              <a:rPr lang="en-US" smtClean="0"/>
              <a:pPr/>
              <a:t>54</a:t>
            </a:fld>
            <a:endParaRPr lang="en-US" dirty="0"/>
          </a:p>
        </p:txBody>
      </p:sp>
      <p:sp>
        <p:nvSpPr>
          <p:cNvPr id="3" name="Content Placeholder 2"/>
          <p:cNvSpPr>
            <a:spLocks noGrp="1"/>
          </p:cNvSpPr>
          <p:nvPr>
            <p:ph idx="4294967295"/>
          </p:nvPr>
        </p:nvSpPr>
        <p:spPr>
          <a:xfrm>
            <a:off x="762000" y="76200"/>
            <a:ext cx="8382000" cy="6307138"/>
          </a:xfrm>
        </p:spPr>
        <p:txBody>
          <a:bodyPr/>
          <a:lstStyle/>
          <a:p>
            <a:pPr marL="0" indent="0">
              <a:buNone/>
            </a:pPr>
            <a:r>
              <a:rPr lang="en-US" sz="2700" i="1" dirty="0"/>
              <a:t>Consider a disk with block size B = 512 bytes. A block pointer is P = 6 bytes long, and a record pointer is  PR = 7 bytes long. A file has  r = 30,000 EMPLOYEE records of fixed length. Each record has the following fields: Name (30 bytes), </a:t>
            </a:r>
            <a:r>
              <a:rPr lang="en-US" sz="2700" i="1" dirty="0" err="1"/>
              <a:t>Ssn</a:t>
            </a:r>
            <a:r>
              <a:rPr lang="en-US" sz="2700" i="1" dirty="0"/>
              <a:t> (9 bytes), </a:t>
            </a:r>
            <a:r>
              <a:rPr lang="en-US" sz="2700" i="1" dirty="0" err="1"/>
              <a:t>Department_code</a:t>
            </a:r>
            <a:r>
              <a:rPr lang="en-US" sz="2700" i="1" dirty="0"/>
              <a:t> (9 bytes), Address (40 bytes), Phone (10 bytes), </a:t>
            </a:r>
            <a:r>
              <a:rPr lang="en-US" sz="2700" i="1" dirty="0" err="1"/>
              <a:t>Birth_date</a:t>
            </a:r>
            <a:r>
              <a:rPr lang="en-US" sz="2700" i="1" dirty="0"/>
              <a:t> (8 bytes), Sex (1 byte), </a:t>
            </a:r>
            <a:r>
              <a:rPr lang="en-US" sz="2700" i="1" dirty="0" err="1"/>
              <a:t>Job_code</a:t>
            </a:r>
            <a:r>
              <a:rPr lang="en-US" sz="2700" i="1" dirty="0"/>
              <a:t> (4 bytes), and Salary (4 bytes, real number).An additional byte is used as a deletion marker</a:t>
            </a:r>
            <a:r>
              <a:rPr lang="en-US" sz="2700" dirty="0"/>
              <a:t>.</a:t>
            </a:r>
          </a:p>
          <a:p>
            <a:pPr marL="0" indent="0">
              <a:buNone/>
            </a:pPr>
            <a:r>
              <a:rPr lang="en-US" sz="2700" dirty="0"/>
              <a:t>3. Suppose that the file is ordered by the key field </a:t>
            </a:r>
            <a:r>
              <a:rPr lang="en-US" sz="2700" dirty="0" err="1"/>
              <a:t>Ssn</a:t>
            </a:r>
            <a:r>
              <a:rPr lang="en-US" sz="2700" dirty="0"/>
              <a:t> Calculate </a:t>
            </a:r>
          </a:p>
          <a:p>
            <a:pPr marL="914400" lvl="1" indent="-514350">
              <a:buFont typeface="+mj-lt"/>
              <a:buAutoNum type="alphaUcPeriod"/>
            </a:pPr>
            <a:r>
              <a:rPr lang="en-US" sz="2500" dirty="0"/>
              <a:t>the number of block accesses needed to search for and retrieve a record from the file—given its </a:t>
            </a:r>
            <a:r>
              <a:rPr lang="en-US" sz="2500" dirty="0" err="1"/>
              <a:t>Ssn</a:t>
            </a:r>
            <a:r>
              <a:rPr lang="en-US" sz="2500" dirty="0"/>
              <a:t> value</a:t>
            </a:r>
          </a:p>
          <a:p>
            <a:pPr marL="514350" indent="-514350">
              <a:buFont typeface="+mj-lt"/>
              <a:buAutoNum type="arabicPeriod"/>
            </a:pPr>
            <a:endParaRPr lang="en-US" dirty="0"/>
          </a:p>
          <a:p>
            <a:pPr marL="0" indent="0">
              <a:buNone/>
            </a:pPr>
            <a:endParaRPr lang="en-US" dirty="0"/>
          </a:p>
        </p:txBody>
      </p:sp>
    </p:spTree>
    <p:extLst>
      <p:ext uri="{BB962C8B-B14F-4D97-AF65-F5344CB8AC3E}">
        <p14:creationId xmlns:p14="http://schemas.microsoft.com/office/powerpoint/2010/main" val="15601144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5E3F9BF-DCA9-4A02-A8CD-D4231B8B7F68}" type="slidenum">
              <a:rPr lang="en-US" smtClean="0"/>
              <a:pPr/>
              <a:t>55</a:t>
            </a:fld>
            <a:endParaRPr lang="en-US" dirty="0"/>
          </a:p>
        </p:txBody>
      </p:sp>
      <p:sp>
        <p:nvSpPr>
          <p:cNvPr id="3" name="Content Placeholder 2"/>
          <p:cNvSpPr>
            <a:spLocks noGrp="1"/>
          </p:cNvSpPr>
          <p:nvPr>
            <p:ph idx="4294967295"/>
          </p:nvPr>
        </p:nvSpPr>
        <p:spPr>
          <a:xfrm>
            <a:off x="762000" y="76200"/>
            <a:ext cx="8382000" cy="6307138"/>
          </a:xfrm>
        </p:spPr>
        <p:txBody>
          <a:bodyPr/>
          <a:lstStyle/>
          <a:p>
            <a:pPr marL="0" indent="0">
              <a:buNone/>
            </a:pPr>
            <a:r>
              <a:rPr lang="en-US" sz="2700" i="1" dirty="0"/>
              <a:t>Consider a disk with block size B = 512 bytes. A block pointer is P = 6 bytes long, and a record pointer is  PR = 7 bytes long. A file has  r = 30,000 EMPLOYEE records of fixed length. Each record has the following fields: Name (30 bytes), </a:t>
            </a:r>
            <a:r>
              <a:rPr lang="en-US" sz="2700" i="1" dirty="0" err="1"/>
              <a:t>Ssn</a:t>
            </a:r>
            <a:r>
              <a:rPr lang="en-US" sz="2700" i="1" dirty="0"/>
              <a:t> (9 bytes), </a:t>
            </a:r>
            <a:r>
              <a:rPr lang="en-US" sz="2700" i="1" dirty="0" err="1"/>
              <a:t>Department_code</a:t>
            </a:r>
            <a:r>
              <a:rPr lang="en-US" sz="2700" i="1" dirty="0"/>
              <a:t> (9 bytes), Address (40 bytes), Phone (10 bytes), </a:t>
            </a:r>
            <a:r>
              <a:rPr lang="en-US" sz="2700" i="1" dirty="0" err="1"/>
              <a:t>Birth_date</a:t>
            </a:r>
            <a:r>
              <a:rPr lang="en-US" sz="2700" i="1" dirty="0"/>
              <a:t> (8 bytes), Sex (1 byte), </a:t>
            </a:r>
            <a:r>
              <a:rPr lang="en-US" sz="2700" i="1" dirty="0" err="1"/>
              <a:t>Job_code</a:t>
            </a:r>
            <a:r>
              <a:rPr lang="en-US" sz="2700" i="1" dirty="0"/>
              <a:t> (4 bytes), and Salary (4 bytes, real number).An additional byte is used as a deletion marker</a:t>
            </a:r>
            <a:r>
              <a:rPr lang="en-US" sz="2700" dirty="0"/>
              <a:t>.</a:t>
            </a:r>
          </a:p>
          <a:p>
            <a:pPr marL="0" indent="0">
              <a:buNone/>
            </a:pPr>
            <a:r>
              <a:rPr lang="en-US" sz="2700" dirty="0"/>
              <a:t>4. Suppose that the file is ordered by the key field </a:t>
            </a:r>
            <a:r>
              <a:rPr lang="en-US" sz="2700" dirty="0" err="1"/>
              <a:t>Ssn</a:t>
            </a:r>
            <a:r>
              <a:rPr lang="en-US" sz="2700" dirty="0"/>
              <a:t> and we want to construct a primary index on </a:t>
            </a:r>
            <a:r>
              <a:rPr lang="en-US" sz="2700" dirty="0" err="1"/>
              <a:t>Ssn</a:t>
            </a:r>
            <a:r>
              <a:rPr lang="en-US" sz="2700" dirty="0"/>
              <a:t>. Calculate </a:t>
            </a:r>
          </a:p>
          <a:p>
            <a:pPr marL="914400" lvl="1" indent="-514350">
              <a:buFont typeface="+mj-lt"/>
              <a:buAutoNum type="alphaUcPeriod"/>
            </a:pPr>
            <a:r>
              <a:rPr lang="en-US" sz="2500" dirty="0"/>
              <a:t>The index blocking factor </a:t>
            </a:r>
            <a:r>
              <a:rPr lang="en-US" sz="2500" dirty="0" err="1"/>
              <a:t>bfri</a:t>
            </a:r>
            <a:endParaRPr lang="en-US" sz="2500" dirty="0"/>
          </a:p>
          <a:p>
            <a:pPr marL="914400" lvl="1" indent="-514350">
              <a:buFont typeface="+mj-lt"/>
              <a:buAutoNum type="alphaUcPeriod"/>
            </a:pPr>
            <a:r>
              <a:rPr lang="en-US" sz="2500" dirty="0"/>
              <a:t>the number of first-level index entries and the number of first-level index blocks</a:t>
            </a:r>
          </a:p>
          <a:p>
            <a:pPr marL="514350" indent="-514350">
              <a:buFont typeface="+mj-lt"/>
              <a:buAutoNum type="arabicPeriod"/>
            </a:pPr>
            <a:endParaRPr lang="en-US" dirty="0"/>
          </a:p>
          <a:p>
            <a:pPr marL="0" indent="0">
              <a:buNone/>
            </a:pPr>
            <a:endParaRPr lang="en-US" dirty="0"/>
          </a:p>
        </p:txBody>
      </p:sp>
    </p:spTree>
    <p:extLst>
      <p:ext uri="{BB962C8B-B14F-4D97-AF65-F5344CB8AC3E}">
        <p14:creationId xmlns:p14="http://schemas.microsoft.com/office/powerpoint/2010/main" val="24790588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5E3F9BF-DCA9-4A02-A8CD-D4231B8B7F68}" type="slidenum">
              <a:rPr lang="en-US" smtClean="0"/>
              <a:pPr/>
              <a:t>56</a:t>
            </a:fld>
            <a:endParaRPr lang="en-US" dirty="0"/>
          </a:p>
        </p:txBody>
      </p:sp>
      <p:sp>
        <p:nvSpPr>
          <p:cNvPr id="3" name="Content Placeholder 2"/>
          <p:cNvSpPr>
            <a:spLocks noGrp="1"/>
          </p:cNvSpPr>
          <p:nvPr>
            <p:ph idx="4294967295"/>
          </p:nvPr>
        </p:nvSpPr>
        <p:spPr>
          <a:xfrm>
            <a:off x="762000" y="76200"/>
            <a:ext cx="8382000" cy="6307138"/>
          </a:xfrm>
        </p:spPr>
        <p:txBody>
          <a:bodyPr/>
          <a:lstStyle/>
          <a:p>
            <a:pPr marL="0" indent="0">
              <a:buNone/>
            </a:pPr>
            <a:r>
              <a:rPr lang="en-US" sz="2700" i="1" dirty="0"/>
              <a:t>Consider a disk with block size B = 512 bytes. A block pointer is P = 6 bytes long, and a record pointer is  PR = 7 bytes long. A file has  r = 30,000 EMPLOYEE records of fixed length. Each record has the following fields: Name (30 bytes), </a:t>
            </a:r>
            <a:r>
              <a:rPr lang="en-US" sz="2700" i="1" dirty="0" err="1"/>
              <a:t>Ssn</a:t>
            </a:r>
            <a:r>
              <a:rPr lang="en-US" sz="2700" i="1" dirty="0"/>
              <a:t> (9 bytes), </a:t>
            </a:r>
            <a:r>
              <a:rPr lang="en-US" sz="2700" i="1" dirty="0" err="1"/>
              <a:t>Department_code</a:t>
            </a:r>
            <a:r>
              <a:rPr lang="en-US" sz="2700" i="1" dirty="0"/>
              <a:t> (9 bytes), Address (40 bytes), Phone (10 bytes), </a:t>
            </a:r>
            <a:r>
              <a:rPr lang="en-US" sz="2700" i="1" dirty="0" err="1"/>
              <a:t>Birth_date</a:t>
            </a:r>
            <a:r>
              <a:rPr lang="en-US" sz="2700" i="1" dirty="0"/>
              <a:t> (8 bytes), Sex (1 byte), </a:t>
            </a:r>
            <a:r>
              <a:rPr lang="en-US" sz="2700" i="1" dirty="0" err="1"/>
              <a:t>Job_code</a:t>
            </a:r>
            <a:r>
              <a:rPr lang="en-US" sz="2700" i="1" dirty="0"/>
              <a:t> (4 bytes), and Salary (4 bytes, real number).An additional byte is used as a deletion marker</a:t>
            </a:r>
            <a:r>
              <a:rPr lang="en-US" sz="2700" dirty="0"/>
              <a:t>.</a:t>
            </a:r>
          </a:p>
          <a:p>
            <a:pPr marL="0" indent="0">
              <a:buNone/>
            </a:pPr>
            <a:r>
              <a:rPr lang="en-US" sz="2700" dirty="0"/>
              <a:t>4. Suppose that the file is ordered by the key field </a:t>
            </a:r>
            <a:r>
              <a:rPr lang="en-US" sz="2700" dirty="0" err="1"/>
              <a:t>Ssn</a:t>
            </a:r>
            <a:r>
              <a:rPr lang="en-US" sz="2700" dirty="0"/>
              <a:t> and we want to construct a primary index on </a:t>
            </a:r>
            <a:r>
              <a:rPr lang="en-US" sz="2700" dirty="0" err="1"/>
              <a:t>Ssn</a:t>
            </a:r>
            <a:r>
              <a:rPr lang="en-US" sz="2700" dirty="0"/>
              <a:t>. Calculate </a:t>
            </a:r>
          </a:p>
          <a:p>
            <a:pPr marL="914400" lvl="1" indent="-514350">
              <a:buFont typeface="+mj-lt"/>
              <a:buAutoNum type="alphaUcPeriod" startAt="3"/>
            </a:pPr>
            <a:r>
              <a:rPr lang="en-US" sz="2400" dirty="0"/>
              <a:t>the number of block accesses needed to search for and retrieve a record from the file—given its </a:t>
            </a:r>
            <a:r>
              <a:rPr lang="en-US" sz="2400" dirty="0" err="1"/>
              <a:t>Ssn</a:t>
            </a:r>
            <a:r>
              <a:rPr lang="en-US" sz="2400" dirty="0"/>
              <a:t> value</a:t>
            </a:r>
          </a:p>
          <a:p>
            <a:pPr marL="914400" lvl="1" indent="-514350">
              <a:buFont typeface="+mj-lt"/>
              <a:buAutoNum type="alphaUcPeriod" startAt="3"/>
            </a:pPr>
            <a:endParaRPr lang="en-US" sz="2500" dirty="0"/>
          </a:p>
          <a:p>
            <a:pPr marL="514350" indent="-514350">
              <a:buFont typeface="+mj-lt"/>
              <a:buAutoNum type="arabicPeriod"/>
            </a:pPr>
            <a:endParaRPr lang="en-US" dirty="0"/>
          </a:p>
          <a:p>
            <a:pPr marL="0" indent="0">
              <a:buNone/>
            </a:pPr>
            <a:endParaRPr lang="en-US" dirty="0"/>
          </a:p>
        </p:txBody>
      </p:sp>
    </p:spTree>
    <p:extLst>
      <p:ext uri="{BB962C8B-B14F-4D97-AF65-F5344CB8AC3E}">
        <p14:creationId xmlns:p14="http://schemas.microsoft.com/office/powerpoint/2010/main" val="38019251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5E3F9BF-DCA9-4A02-A8CD-D4231B8B7F68}" type="slidenum">
              <a:rPr lang="en-US" smtClean="0"/>
              <a:pPr/>
              <a:t>57</a:t>
            </a:fld>
            <a:endParaRPr lang="en-US" dirty="0"/>
          </a:p>
        </p:txBody>
      </p:sp>
      <p:sp>
        <p:nvSpPr>
          <p:cNvPr id="3" name="Content Placeholder 2"/>
          <p:cNvSpPr>
            <a:spLocks noGrp="1"/>
          </p:cNvSpPr>
          <p:nvPr>
            <p:ph idx="4294967295"/>
          </p:nvPr>
        </p:nvSpPr>
        <p:spPr>
          <a:xfrm>
            <a:off x="762000" y="0"/>
            <a:ext cx="8382000" cy="6459538"/>
          </a:xfrm>
        </p:spPr>
        <p:txBody>
          <a:bodyPr/>
          <a:lstStyle/>
          <a:p>
            <a:pPr marL="0" indent="0">
              <a:buNone/>
            </a:pPr>
            <a:r>
              <a:rPr lang="en-US" sz="2700" i="1" dirty="0"/>
              <a:t>Consider a disk with block size B = 512 bytes. A block pointer is P = 6 bytes long, and a record pointer is  PR = 7 bytes long. A file has  r = 30,000 EMPLOYEE records of fixed length. Each record has the following fields: Name (30 bytes), </a:t>
            </a:r>
            <a:r>
              <a:rPr lang="en-US" sz="2700" i="1" dirty="0" err="1"/>
              <a:t>Ssn</a:t>
            </a:r>
            <a:r>
              <a:rPr lang="en-US" sz="2700" i="1" dirty="0"/>
              <a:t> (9 bytes), </a:t>
            </a:r>
            <a:r>
              <a:rPr lang="en-US" sz="2700" i="1" dirty="0" err="1"/>
              <a:t>Department_code</a:t>
            </a:r>
            <a:r>
              <a:rPr lang="en-US" sz="2700" i="1" dirty="0"/>
              <a:t> (9 bytes), Address (40 bytes), Phone (10 bytes), </a:t>
            </a:r>
            <a:r>
              <a:rPr lang="en-US" sz="2700" i="1" dirty="0" err="1"/>
              <a:t>Birth_date</a:t>
            </a:r>
            <a:r>
              <a:rPr lang="en-US" sz="2700" i="1" dirty="0"/>
              <a:t> (8 bytes), Sex (1 byte), </a:t>
            </a:r>
            <a:r>
              <a:rPr lang="en-US" sz="2700" i="1" dirty="0" err="1"/>
              <a:t>Job_code</a:t>
            </a:r>
            <a:r>
              <a:rPr lang="en-US" sz="2700" i="1" dirty="0"/>
              <a:t> (4 bytes), and Salary (4 bytes, real number).An additional byte is used as a deletion marker.</a:t>
            </a:r>
          </a:p>
          <a:p>
            <a:pPr marL="0" indent="0">
              <a:buNone/>
            </a:pPr>
            <a:r>
              <a:rPr lang="en-US" sz="2700" dirty="0"/>
              <a:t>5. If we make it into a multilevel index (two levels). </a:t>
            </a:r>
          </a:p>
          <a:p>
            <a:pPr marL="914400" lvl="1" indent="-514350">
              <a:buFont typeface="+mj-lt"/>
              <a:buAutoNum type="alphaUcPeriod"/>
            </a:pPr>
            <a:r>
              <a:rPr lang="en-US" sz="2700" dirty="0"/>
              <a:t>Calculate the total number of blocks required by the second index;</a:t>
            </a:r>
          </a:p>
          <a:p>
            <a:pPr marL="914400" lvl="1" indent="-514350">
              <a:buFont typeface="+mj-lt"/>
              <a:buAutoNum type="alphaUcPeriod"/>
            </a:pPr>
            <a:r>
              <a:rPr lang="en-US" sz="2700" dirty="0"/>
              <a:t>the number of block accesses needed to search for and retrieve a record from the file—given its </a:t>
            </a:r>
            <a:r>
              <a:rPr lang="en-US" sz="2700" dirty="0" err="1"/>
              <a:t>Ssn</a:t>
            </a:r>
            <a:r>
              <a:rPr lang="en-US" sz="2700" dirty="0"/>
              <a:t> value</a:t>
            </a:r>
          </a:p>
          <a:p>
            <a:pPr marL="514350" indent="-514350">
              <a:buFont typeface="+mj-lt"/>
              <a:buAutoNum type="arabicPeriod"/>
            </a:pPr>
            <a:endParaRPr lang="en-US" dirty="0"/>
          </a:p>
          <a:p>
            <a:pPr marL="0" indent="0">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title"/>
          </p:nvPr>
        </p:nvSpPr>
        <p:spPr/>
        <p:txBody>
          <a:bodyPr/>
          <a:lstStyle/>
          <a:p>
            <a:r>
              <a:rPr lang="en-US"/>
              <a:t>Disk Storage Devices (contd.)</a:t>
            </a:r>
          </a:p>
        </p:txBody>
      </p:sp>
      <p:pic>
        <p:nvPicPr>
          <p:cNvPr id="7171" name="Picture 9" descr="fig13_02"/>
          <p:cNvPicPr>
            <a:picLocks noChangeAspect="1" noChangeArrowheads="1"/>
          </p:cNvPicPr>
          <p:nvPr/>
        </p:nvPicPr>
        <p:blipFill>
          <a:blip r:embed="rId3"/>
          <a:srcRect/>
          <a:stretch>
            <a:fillRect/>
          </a:stretch>
        </p:blipFill>
        <p:spPr bwMode="auto">
          <a:xfrm>
            <a:off x="381000" y="2278063"/>
            <a:ext cx="8305800" cy="2982912"/>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D0B18A31-8E3D-4ED3-845E-CD5310924256}" type="slidenum">
              <a:rPr lang="en-US" smtClean="0"/>
              <a:pPr/>
              <a:t>6</a:t>
            </a:fld>
            <a:endParaRPr 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title"/>
          </p:nvPr>
        </p:nvSpPr>
        <p:spPr/>
        <p:txBody>
          <a:bodyPr/>
          <a:lstStyle/>
          <a:p>
            <a:r>
              <a:rPr lang="en-US"/>
              <a:t>Disk Storage Devices (contd.)</a:t>
            </a:r>
          </a:p>
        </p:txBody>
      </p:sp>
      <p:sp>
        <p:nvSpPr>
          <p:cNvPr id="8195" name="Rectangle 7"/>
          <p:cNvSpPr>
            <a:spLocks noGrp="1" noChangeArrowheads="1"/>
          </p:cNvSpPr>
          <p:nvPr>
            <p:ph type="body" idx="1"/>
          </p:nvPr>
        </p:nvSpPr>
        <p:spPr/>
        <p:txBody>
          <a:bodyPr/>
          <a:lstStyle/>
          <a:p>
            <a:pPr>
              <a:lnSpc>
                <a:spcPct val="80000"/>
              </a:lnSpc>
            </a:pPr>
            <a:r>
              <a:rPr lang="en-US" sz="2400"/>
              <a:t>A </a:t>
            </a:r>
            <a:r>
              <a:rPr lang="en-US" sz="2400" b="1"/>
              <a:t>read-write head</a:t>
            </a:r>
            <a:r>
              <a:rPr lang="en-US" sz="2400"/>
              <a:t> moves to the track that contains the block to be transferred.</a:t>
            </a:r>
          </a:p>
          <a:p>
            <a:pPr lvl="1">
              <a:lnSpc>
                <a:spcPct val="80000"/>
              </a:lnSpc>
            </a:pPr>
            <a:r>
              <a:rPr lang="en-US" sz="2200"/>
              <a:t>Disk rotation moves the block under the read-write head for reading or writing.</a:t>
            </a:r>
          </a:p>
          <a:p>
            <a:pPr>
              <a:lnSpc>
                <a:spcPct val="80000"/>
              </a:lnSpc>
            </a:pPr>
            <a:r>
              <a:rPr lang="en-US" sz="2400"/>
              <a:t>A physical disk block (hardware) address consists of:</a:t>
            </a:r>
          </a:p>
          <a:p>
            <a:pPr lvl="1">
              <a:lnSpc>
                <a:spcPct val="80000"/>
              </a:lnSpc>
            </a:pPr>
            <a:r>
              <a:rPr lang="en-US" sz="2200"/>
              <a:t>a cylinder number (imaginary collection of tracks of same radius from all recorded surfaces)</a:t>
            </a:r>
          </a:p>
          <a:p>
            <a:pPr lvl="1">
              <a:lnSpc>
                <a:spcPct val="80000"/>
              </a:lnSpc>
            </a:pPr>
            <a:r>
              <a:rPr lang="en-US" sz="2200"/>
              <a:t>the track number or surface number (within the cylinder)</a:t>
            </a:r>
          </a:p>
          <a:p>
            <a:pPr lvl="1">
              <a:lnSpc>
                <a:spcPct val="80000"/>
              </a:lnSpc>
            </a:pPr>
            <a:r>
              <a:rPr lang="en-US" sz="2200"/>
              <a:t>and block number (within track).</a:t>
            </a:r>
          </a:p>
          <a:p>
            <a:pPr>
              <a:lnSpc>
                <a:spcPct val="80000"/>
              </a:lnSpc>
            </a:pPr>
            <a:r>
              <a:rPr lang="en-US" sz="2400"/>
              <a:t>Reading or writing a disk block is time consuming because of the seek time s and rotational delay (latency) </a:t>
            </a:r>
            <a:r>
              <a:rPr lang="en-US" sz="2400" b="1"/>
              <a:t>rd</a:t>
            </a:r>
            <a:r>
              <a:rPr lang="en-US" sz="2400"/>
              <a:t>.</a:t>
            </a:r>
          </a:p>
          <a:p>
            <a:pPr>
              <a:lnSpc>
                <a:spcPct val="80000"/>
              </a:lnSpc>
            </a:pPr>
            <a:r>
              <a:rPr lang="en-US" sz="2400"/>
              <a:t>Double buffering can be used to speed up the transfer of contiguous disk blocks.</a:t>
            </a:r>
          </a:p>
        </p:txBody>
      </p:sp>
      <p:sp>
        <p:nvSpPr>
          <p:cNvPr id="5" name="Slide Number Placeholder 4"/>
          <p:cNvSpPr>
            <a:spLocks noGrp="1"/>
          </p:cNvSpPr>
          <p:nvPr>
            <p:ph type="sldNum" sz="quarter" idx="12"/>
          </p:nvPr>
        </p:nvSpPr>
        <p:spPr/>
        <p:txBody>
          <a:bodyPr/>
          <a:lstStyle/>
          <a:p>
            <a:fld id="{65E3F9BF-DCA9-4A02-A8CD-D4231B8B7F68}" type="slidenum">
              <a:rPr lang="en-US" smtClean="0"/>
              <a:pPr/>
              <a:t>7</a:t>
            </a:fld>
            <a:endParaRPr lang="en-US"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title"/>
          </p:nvPr>
        </p:nvSpPr>
        <p:spPr/>
        <p:txBody>
          <a:bodyPr/>
          <a:lstStyle/>
          <a:p>
            <a:r>
              <a:rPr lang="en-US"/>
              <a:t>Disk Storage Devices (contd.)</a:t>
            </a:r>
          </a:p>
        </p:txBody>
      </p:sp>
      <p:pic>
        <p:nvPicPr>
          <p:cNvPr id="9219" name="Picture 9" descr="fig13_01"/>
          <p:cNvPicPr>
            <a:picLocks noChangeAspect="1" noChangeArrowheads="1"/>
          </p:cNvPicPr>
          <p:nvPr/>
        </p:nvPicPr>
        <p:blipFill>
          <a:blip r:embed="rId3"/>
          <a:srcRect/>
          <a:stretch>
            <a:fillRect/>
          </a:stretch>
        </p:blipFill>
        <p:spPr bwMode="auto">
          <a:xfrm>
            <a:off x="1447800" y="1546225"/>
            <a:ext cx="6172200" cy="485457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D0B18A31-8E3D-4ED3-845E-CD5310924256}" type="slidenum">
              <a:rPr lang="en-US" smtClean="0"/>
              <a:pPr/>
              <a:t>8</a:t>
            </a:fld>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6"/>
          <p:cNvSpPr>
            <a:spLocks noGrp="1" noChangeArrowheads="1"/>
          </p:cNvSpPr>
          <p:nvPr>
            <p:ph type="title"/>
          </p:nvPr>
        </p:nvSpPr>
        <p:spPr/>
        <p:txBody>
          <a:bodyPr/>
          <a:lstStyle/>
          <a:p>
            <a:r>
              <a:rPr lang="en-US"/>
              <a:t>Records</a:t>
            </a:r>
          </a:p>
        </p:txBody>
      </p:sp>
      <p:sp>
        <p:nvSpPr>
          <p:cNvPr id="10243" name="Rectangle 7"/>
          <p:cNvSpPr>
            <a:spLocks noGrp="1" noChangeArrowheads="1"/>
          </p:cNvSpPr>
          <p:nvPr>
            <p:ph type="body" idx="1"/>
          </p:nvPr>
        </p:nvSpPr>
        <p:spPr/>
        <p:txBody>
          <a:bodyPr/>
          <a:lstStyle/>
          <a:p>
            <a:pPr>
              <a:lnSpc>
                <a:spcPct val="90000"/>
              </a:lnSpc>
            </a:pPr>
            <a:r>
              <a:rPr lang="en-US"/>
              <a:t>Fixed and variable length records</a:t>
            </a:r>
          </a:p>
          <a:p>
            <a:pPr>
              <a:lnSpc>
                <a:spcPct val="90000"/>
              </a:lnSpc>
            </a:pPr>
            <a:r>
              <a:rPr lang="en-US"/>
              <a:t>Records contain fields which have values of a particular type</a:t>
            </a:r>
          </a:p>
          <a:p>
            <a:pPr lvl="1">
              <a:lnSpc>
                <a:spcPct val="90000"/>
              </a:lnSpc>
            </a:pPr>
            <a:r>
              <a:rPr lang="en-US"/>
              <a:t>E.g., amount, date, time, age</a:t>
            </a:r>
          </a:p>
          <a:p>
            <a:pPr>
              <a:lnSpc>
                <a:spcPct val="90000"/>
              </a:lnSpc>
            </a:pPr>
            <a:r>
              <a:rPr lang="en-US"/>
              <a:t>Fields themselves may be fixed length or variable length</a:t>
            </a:r>
          </a:p>
          <a:p>
            <a:pPr>
              <a:lnSpc>
                <a:spcPct val="90000"/>
              </a:lnSpc>
            </a:pPr>
            <a:r>
              <a:rPr lang="en-US"/>
              <a:t>Variable length fields can be mixed into one record:</a:t>
            </a:r>
          </a:p>
          <a:p>
            <a:pPr lvl="1">
              <a:lnSpc>
                <a:spcPct val="90000"/>
              </a:lnSpc>
            </a:pPr>
            <a:r>
              <a:rPr lang="en-US"/>
              <a:t>Separator characters or length fields are needed so that the record can be “parsed.” </a:t>
            </a:r>
          </a:p>
        </p:txBody>
      </p:sp>
      <p:sp>
        <p:nvSpPr>
          <p:cNvPr id="5" name="Slide Number Placeholder 4"/>
          <p:cNvSpPr>
            <a:spLocks noGrp="1"/>
          </p:cNvSpPr>
          <p:nvPr>
            <p:ph type="sldNum" sz="quarter" idx="12"/>
          </p:nvPr>
        </p:nvSpPr>
        <p:spPr/>
        <p:txBody>
          <a:bodyPr/>
          <a:lstStyle/>
          <a:p>
            <a:fld id="{65E3F9BF-DCA9-4A02-A8CD-D4231B8B7F68}" type="slidenum">
              <a:rPr lang="en-US" smtClean="0"/>
              <a:pPr/>
              <a:t>9</a:t>
            </a:fld>
            <a:endParaRPr lang="en-US" dirty="0"/>
          </a:p>
        </p:txBody>
      </p:sp>
    </p:spTree>
  </p:cSld>
  <p:clrMapOvr>
    <a:masterClrMapping/>
  </p:clrMapOvr>
  <p:transition/>
</p:sld>
</file>

<file path=ppt/theme/theme1.xml><?xml version="1.0" encoding="utf-8"?>
<a:theme xmlns:a="http://schemas.openxmlformats.org/drawingml/2006/main" name="1219TGp_general_L">
  <a:themeElements>
    <a:clrScheme name="Custom 238">
      <a:dk1>
        <a:srgbClr val="000000"/>
      </a:dk1>
      <a:lt1>
        <a:srgbClr val="FFFFFF"/>
      </a:lt1>
      <a:dk2>
        <a:srgbClr val="076F40"/>
      </a:dk2>
      <a:lt2>
        <a:srgbClr val="C0C0C0"/>
      </a:lt2>
      <a:accent1>
        <a:srgbClr val="01A6A0"/>
      </a:accent1>
      <a:accent2>
        <a:srgbClr val="75C33C"/>
      </a:accent2>
      <a:accent3>
        <a:srgbClr val="6699FF"/>
      </a:accent3>
      <a:accent4>
        <a:srgbClr val="8B78C2"/>
      </a:accent4>
      <a:accent5>
        <a:srgbClr val="CE8050"/>
      </a:accent5>
      <a:accent6>
        <a:srgbClr val="D0AE4E"/>
      </a:accent6>
      <a:hlink>
        <a:srgbClr val="C0CA42"/>
      </a:hlink>
      <a:folHlink>
        <a:srgbClr val="53AAD1"/>
      </a:folHlink>
    </a:clrScheme>
    <a:fontScheme name="TGp_simple_L1">
      <a:majorFont>
        <a:latin typeface="Arial"/>
        <a:ea typeface=""/>
        <a:cs typeface=""/>
      </a:majorFont>
      <a:minorFont>
        <a:latin typeface="Corbe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28575" cap="flat" cmpd="sng" algn="ctr">
          <a:solidFill>
            <a:srgbClr val="FFFFFF"/>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FFFFFF"/>
        </a:solidFill>
        <a:ln w="28575" cap="flat" cmpd="sng" algn="ctr">
          <a:solidFill>
            <a:srgbClr val="FFFFFF"/>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TGp_simple_L1 1">
        <a:dk1>
          <a:srgbClr val="000000"/>
        </a:dk1>
        <a:lt1>
          <a:srgbClr val="FFFFFF"/>
        </a:lt1>
        <a:dk2>
          <a:srgbClr val="076F40"/>
        </a:dk2>
        <a:lt2>
          <a:srgbClr val="C0C0C0"/>
        </a:lt2>
        <a:accent1>
          <a:srgbClr val="01A6A0"/>
        </a:accent1>
        <a:accent2>
          <a:srgbClr val="75C33C"/>
        </a:accent2>
        <a:accent3>
          <a:srgbClr val="FFFFFF"/>
        </a:accent3>
        <a:accent4>
          <a:srgbClr val="000000"/>
        </a:accent4>
        <a:accent5>
          <a:srgbClr val="AAD0CD"/>
        </a:accent5>
        <a:accent6>
          <a:srgbClr val="69B035"/>
        </a:accent6>
        <a:hlink>
          <a:srgbClr val="C0CA42"/>
        </a:hlink>
        <a:folHlink>
          <a:srgbClr val="53AAD1"/>
        </a:folHlink>
      </a:clrScheme>
      <a:clrMap bg1="lt1" tx1="dk1" bg2="lt2" tx2="dk2" accent1="accent1" accent2="accent2" accent3="accent3" accent4="accent4" accent5="accent5" accent6="accent6" hlink="hlink" folHlink="folHlink"/>
    </a:extraClrScheme>
    <a:extraClrScheme>
      <a:clrScheme name="TGp_simple_L1 2">
        <a:dk1>
          <a:srgbClr val="000000"/>
        </a:dk1>
        <a:lt1>
          <a:srgbClr val="FFFFFF"/>
        </a:lt1>
        <a:dk2>
          <a:srgbClr val="0C64A0"/>
        </a:dk2>
        <a:lt2>
          <a:srgbClr val="DDDDDD"/>
        </a:lt2>
        <a:accent1>
          <a:srgbClr val="74979C"/>
        </a:accent1>
        <a:accent2>
          <a:srgbClr val="51AFC5"/>
        </a:accent2>
        <a:accent3>
          <a:srgbClr val="FFFFFF"/>
        </a:accent3>
        <a:accent4>
          <a:srgbClr val="000000"/>
        </a:accent4>
        <a:accent5>
          <a:srgbClr val="BCC9CB"/>
        </a:accent5>
        <a:accent6>
          <a:srgbClr val="499EB2"/>
        </a:accent6>
        <a:hlink>
          <a:srgbClr val="5A8FBA"/>
        </a:hlink>
        <a:folHlink>
          <a:srgbClr val="556AC3"/>
        </a:folHlink>
      </a:clrScheme>
      <a:clrMap bg1="lt1" tx1="dk1" bg2="lt2" tx2="dk2" accent1="accent1" accent2="accent2" accent3="accent3" accent4="accent4" accent5="accent5" accent6="accent6" hlink="hlink" folHlink="folHlink"/>
    </a:extraClrScheme>
    <a:extraClrScheme>
      <a:clrScheme name="TGp_simple_L1 3">
        <a:dk1>
          <a:srgbClr val="000000"/>
        </a:dk1>
        <a:lt1>
          <a:srgbClr val="FFFFFF"/>
        </a:lt1>
        <a:dk2>
          <a:srgbClr val="941B0E"/>
        </a:dk2>
        <a:lt2>
          <a:srgbClr val="DDDDDD"/>
        </a:lt2>
        <a:accent1>
          <a:srgbClr val="9DAF33"/>
        </a:accent1>
        <a:accent2>
          <a:srgbClr val="C6A428"/>
        </a:accent2>
        <a:accent3>
          <a:srgbClr val="FFFFFF"/>
        </a:accent3>
        <a:accent4>
          <a:srgbClr val="000000"/>
        </a:accent4>
        <a:accent5>
          <a:srgbClr val="CCD4AD"/>
        </a:accent5>
        <a:accent6>
          <a:srgbClr val="B39423"/>
        </a:accent6>
        <a:hlink>
          <a:srgbClr val="ED9349"/>
        </a:hlink>
        <a:folHlink>
          <a:srgbClr val="68A47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1219TGp_general_L</Template>
  <TotalTime>2977</TotalTime>
  <Words>4667</Words>
  <Application>Microsoft Macintosh PowerPoint</Application>
  <PresentationFormat>On-screen Show (4:3)</PresentationFormat>
  <Paragraphs>468</Paragraphs>
  <Slides>57</Slides>
  <Notes>56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Arial</vt:lpstr>
      <vt:lpstr>Calibri</vt:lpstr>
      <vt:lpstr>Cambria</vt:lpstr>
      <vt:lpstr>Corbel</vt:lpstr>
      <vt:lpstr>Wingdings</vt:lpstr>
      <vt:lpstr>1219TGp_general_L</vt:lpstr>
      <vt:lpstr>Chapter 8:  Data Storage, Indexing Structures for Files</vt:lpstr>
      <vt:lpstr>PowerPoint Presentation</vt:lpstr>
      <vt:lpstr>Outline</vt:lpstr>
      <vt:lpstr>Disk Storage Devices</vt:lpstr>
      <vt:lpstr>Disk Storage Devices (contd.)</vt:lpstr>
      <vt:lpstr>Disk Storage Devices (contd.)</vt:lpstr>
      <vt:lpstr>Disk Storage Devices (contd.)</vt:lpstr>
      <vt:lpstr>Disk Storage Devices (contd.)</vt:lpstr>
      <vt:lpstr>Records</vt:lpstr>
      <vt:lpstr>Blocking</vt:lpstr>
      <vt:lpstr>Files of Records</vt:lpstr>
      <vt:lpstr>Files of Records (contd.)</vt:lpstr>
      <vt:lpstr>Operation on Files</vt:lpstr>
      <vt:lpstr>Unordered Files</vt:lpstr>
      <vt:lpstr>Ordered Files</vt:lpstr>
      <vt:lpstr>Ordered Files (contd.)</vt:lpstr>
      <vt:lpstr>Average Access Times</vt:lpstr>
      <vt:lpstr>Hashed Files</vt:lpstr>
      <vt:lpstr>Hashed Files (contd.)</vt:lpstr>
      <vt:lpstr>Hashed Files (contd.)</vt:lpstr>
      <vt:lpstr>Hashed Files - Overflow handling</vt:lpstr>
      <vt:lpstr>Parallelizing Disk Access using RAID Technology.</vt:lpstr>
      <vt:lpstr>RAID Technology (contd.)</vt:lpstr>
      <vt:lpstr>Use of RAID Technology (contd.)</vt:lpstr>
      <vt:lpstr>Storage Area Networks</vt:lpstr>
      <vt:lpstr>Storage Area Networks (contd.)</vt:lpstr>
      <vt:lpstr>Outline</vt:lpstr>
      <vt:lpstr>Indexes as Access Paths</vt:lpstr>
      <vt:lpstr>Indexes as Access Paths (contd.)</vt:lpstr>
      <vt:lpstr>Types of Single-Level Indexes</vt:lpstr>
      <vt:lpstr>Primary index on the ordering key field</vt:lpstr>
      <vt:lpstr>Types of Single-Level Indexes</vt:lpstr>
      <vt:lpstr>Types of Single-Level Indexes</vt:lpstr>
      <vt:lpstr>Types of Single-Level Indexes</vt:lpstr>
      <vt:lpstr>A Clustering Index Example</vt:lpstr>
      <vt:lpstr>Another Clustering Index Example</vt:lpstr>
      <vt:lpstr>Types of Single-Level Indexes</vt:lpstr>
      <vt:lpstr>Example of a Dense Secondary Index</vt:lpstr>
      <vt:lpstr>An Example of a Secondary Index</vt:lpstr>
      <vt:lpstr>Properties of Index Types</vt:lpstr>
      <vt:lpstr>Multi-Level Indexes </vt:lpstr>
      <vt:lpstr>A Two-level Primary Index</vt:lpstr>
      <vt:lpstr>Multi-Level Indexes </vt:lpstr>
      <vt:lpstr>A Node in a Search Tree with Pointers to Subtrees below It</vt:lpstr>
      <vt:lpstr>FIGURE 14.9 A search tree of order p = 3.</vt:lpstr>
      <vt:lpstr>Dynamic Multilevel Indexes Using B-Trees and B+-Trees</vt:lpstr>
      <vt:lpstr>Dynamic Multilevel Indexes Using B-Trees and B+-Trees (contd.)</vt:lpstr>
      <vt:lpstr>Difference between B-tree and B+-tree</vt:lpstr>
      <vt:lpstr>B-tree Structures</vt:lpstr>
      <vt:lpstr>The Nodes of a B+-tree</vt:lpstr>
      <vt:lpstr>Summary</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ThemeGallery PowerTemplate</dc:title>
  <dc:creator>Truong Quynh Chi</dc:creator>
  <cp:lastModifiedBy>Microsoft Office User</cp:lastModifiedBy>
  <cp:revision>253</cp:revision>
  <cp:lastPrinted>2017-05-09T22:53:07Z</cp:lastPrinted>
  <dcterms:created xsi:type="dcterms:W3CDTF">2013-01-21T04:53:59Z</dcterms:created>
  <dcterms:modified xsi:type="dcterms:W3CDTF">2023-11-16T04:53:16Z</dcterms:modified>
</cp:coreProperties>
</file>