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4" r:id="rId4"/>
    <p:sldId id="263" r:id="rId5"/>
    <p:sldId id="265" r:id="rId6"/>
    <p:sldId id="273" r:id="rId7"/>
    <p:sldId id="282" r:id="rId8"/>
    <p:sldId id="283" r:id="rId9"/>
    <p:sldId id="275" r:id="rId10"/>
    <p:sldId id="276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1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9FB8-3050-46C5-BCC2-01B763353D5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8BCF-21A2-461F-AAC6-16B7FF9C7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https://d2l.ai/chapter_recurrent-modern/gru.html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https://d2l.ai/chapter_recurrent-modern/bi-rnn.html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https://towardsdatascience.com/intuitively-understanding-connectionist-temporal-classification-3797e43a86c</a:t>
            </a:r>
          </a:p>
          <a:p>
            <a:r>
              <a:rPr lang="en-US" dirty="0" smtClean="0"/>
              <a:t>https://towardsdatascience.com/beam-search-decoding-in-ctc-trained-neural-networks-5a889a3d85a7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68BCF-21A2-461F-AAC6-16B7FF9C7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D8B-F268-4FDC-9177-FD3B20249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8BB3-5EBE-4E2C-838F-71C67BA3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RNN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41" y="2259318"/>
            <a:ext cx="5762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700/1*i2OG4hu9EjsyWcVMc4O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6" y="2419961"/>
            <a:ext cx="8439778" cy="32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61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miro.medium.com/max/400/1*BFQYgGofh6HOxnGdkJnO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42" y="2694720"/>
            <a:ext cx="2265207" cy="207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600/1*1_5KnLvaTkGUFoyat2jHc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15" y="2572971"/>
            <a:ext cx="2653937" cy="19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0133" y="1690688"/>
            <a:ext cx="31527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453" y="207963"/>
            <a:ext cx="3153788" cy="2149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429" y="2705827"/>
            <a:ext cx="3826810" cy="1954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795" y="3683001"/>
            <a:ext cx="3933825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475" y="4855675"/>
            <a:ext cx="3271838" cy="1681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7783" y="5359278"/>
            <a:ext cx="2905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7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10" y="1825625"/>
            <a:ext cx="309562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0" y="3165962"/>
            <a:ext cx="3267075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2" y="1619189"/>
            <a:ext cx="5342829" cy="27330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10" y="3831188"/>
            <a:ext cx="234315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510" y="4514723"/>
            <a:ext cx="1981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90" y="2258157"/>
            <a:ext cx="321945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842480"/>
            <a:ext cx="345757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3482242"/>
            <a:ext cx="19526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30" y="1962516"/>
            <a:ext cx="374332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143" y="2082677"/>
            <a:ext cx="3228975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143" y="3448050"/>
            <a:ext cx="177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75" y="1825625"/>
            <a:ext cx="5800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4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</a:t>
            </a:r>
            <a:endParaRPr lang="en-US" dirty="0"/>
          </a:p>
        </p:txBody>
      </p:sp>
      <p:pic>
        <p:nvPicPr>
          <p:cNvPr id="2050" name="Picture 2" descr="https://lena-voita.github.io/resources/lectures/seq2seq/general/enc_dec_simple_rnn-m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38" y="2258001"/>
            <a:ext cx="8219456" cy="28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 (training)</a:t>
            </a:r>
            <a:endParaRPr lang="en-US" dirty="0"/>
          </a:p>
        </p:txBody>
      </p:sp>
      <p:pic>
        <p:nvPicPr>
          <p:cNvPr id="3074" name="Picture 2" descr="https://lena-voita.github.io/resources/lectures/seq2seq/general/one_step_loss_intuition-m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33" y="1481181"/>
            <a:ext cx="7654925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eq2seq_training_with_targ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16819" y="2148682"/>
            <a:ext cx="7036981" cy="39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88" y="2660894"/>
            <a:ext cx="240030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88" y="2708518"/>
            <a:ext cx="2390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6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47</Words>
  <Application>Microsoft Office PowerPoint</Application>
  <PresentationFormat>Widescreen</PresentationFormat>
  <Paragraphs>20</Paragraphs>
  <Slides>12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Modern RNN</vt:lpstr>
      <vt:lpstr>GRU</vt:lpstr>
      <vt:lpstr>LSTM</vt:lpstr>
      <vt:lpstr>Deep RNN</vt:lpstr>
      <vt:lpstr>Bidirectional RNN</vt:lpstr>
      <vt:lpstr>Sequence to sequence model</vt:lpstr>
      <vt:lpstr>Sequence to sequence model</vt:lpstr>
      <vt:lpstr>Sequence to sequence model (training)</vt:lpstr>
      <vt:lpstr>Greedy search</vt:lpstr>
      <vt:lpstr>Beam search</vt:lpstr>
      <vt:lpstr>OCR</vt:lpstr>
      <vt:lpstr>CTC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model</dc:title>
  <dc:creator>Lê Khoa</dc:creator>
  <cp:lastModifiedBy>Lê Khoa</cp:lastModifiedBy>
  <cp:revision>31</cp:revision>
  <dcterms:created xsi:type="dcterms:W3CDTF">2022-02-20T08:24:43Z</dcterms:created>
  <dcterms:modified xsi:type="dcterms:W3CDTF">2022-03-05T12:57:30Z</dcterms:modified>
</cp:coreProperties>
</file>