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9" r:id="rId3"/>
    <p:sldId id="280" r:id="rId4"/>
    <p:sldId id="281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21" autoAdjust="0"/>
  </p:normalViewPr>
  <p:slideViewPr>
    <p:cSldViewPr snapToGrid="0">
      <p:cViewPr>
        <p:scale>
          <a:sx n="100" d="100"/>
          <a:sy n="100" d="100"/>
        </p:scale>
        <p:origin x="95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9FB8-3050-46C5-BCC2-01B763353D5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8BCF-21A2-461F-AAC6-16B7FF9C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https://jalammar.github.io/visualizing-neural-machine-translation-mechanics-of-seq2seq-models-with-attention/</a:t>
            </a:r>
          </a:p>
          <a:p>
            <a:r>
              <a:rPr lang="en-US" dirty="0" smtClean="0"/>
              <a:t>https://towardsdatascience.com/classic-seq2seq-model-vs-seq2seq-model-with-attention-31527c77b28a</a:t>
            </a:r>
          </a:p>
          <a:p>
            <a:r>
              <a:rPr lang="en-US" dirty="0" smtClean="0"/>
              <a:t>https://towardsdatascience.com/day-1-2-attention-seq2seq-models-65df3f49e263#:~:text=6%20min%20read-,Sequence%2Dto%2Dsequence%20(abrv.,in%20production%20in%20late%202016.d</a:t>
            </a:r>
          </a:p>
          <a:p>
            <a:r>
              <a:rPr lang="en-US" dirty="0" smtClean="0"/>
              <a:t>https://lena-voita.github.io/nlp_course/seq2seq_and_attention.html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1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9D8B-F268-4FDC-9177-FD3B2024922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is </a:t>
            </a:r>
            <a:r>
              <a:rPr lang="en-US" smtClean="0"/>
              <a:t>all you need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seq2seq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https://lena-voita.github.io/resources/lectures/seq2seq/attention/bottleneck-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2244372"/>
            <a:ext cx="7781925" cy="31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99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lena-voita.github.io/resources/lectures/seq2seq/attention/general_scheme-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6" y="1949329"/>
            <a:ext cx="5480419" cy="322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ena-voita.github.io/resources/lectures/seq2seq/attention/computation_scheme-m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86" y="1949329"/>
            <a:ext cx="5024356" cy="322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449"/>
            <a:ext cx="4647766" cy="468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Attention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ena-voita.github.io/resources/lectures/seq2seq/attention/score_functions-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3097021"/>
            <a:ext cx="8977312" cy="18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2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33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Sequential model</vt:lpstr>
      <vt:lpstr>Attention is all you need</vt:lpstr>
      <vt:lpstr>Problem with seq2seq</vt:lpstr>
      <vt:lpstr>Attention</vt:lpstr>
      <vt:lpstr>Attention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model</dc:title>
  <dc:creator>Lê Khoa</dc:creator>
  <cp:lastModifiedBy>Lê Khoa</cp:lastModifiedBy>
  <cp:revision>34</cp:revision>
  <dcterms:created xsi:type="dcterms:W3CDTF">2022-02-20T08:24:43Z</dcterms:created>
  <dcterms:modified xsi:type="dcterms:W3CDTF">2022-03-03T22:56:57Z</dcterms:modified>
</cp:coreProperties>
</file>