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0" r:id="rId3"/>
    <p:sldId id="301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21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9FB8-3050-46C5-BCC2-01B763353D5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8BCF-21A2-461F-AAC6-16B7FF9C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https://towardsdatascience.com/intuitively-understanding-connectionist-temporal-classification-3797e43a86c</a:t>
            </a:r>
          </a:p>
          <a:p>
            <a:r>
              <a:rPr lang="en-US" dirty="0" smtClean="0"/>
              <a:t>https://towardsdatascience.com/beam-search-decoding-in-ctc-trained-neural-networks-5a889a3d85a7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9D8B-F268-4FDC-9177-FD3B2024922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iro.medium.com/max/700/1*i2OG4hu9EjsyWcVMc4O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6" y="2419961"/>
            <a:ext cx="8439778" cy="320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2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miro.medium.com/max/400/1*BFQYgGofh6HOxnGdkJnO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42" y="2694720"/>
            <a:ext cx="2265207" cy="207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600/1*1_5KnLvaTkGUFoyat2jHc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15" y="2572971"/>
            <a:ext cx="2653937" cy="195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50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Seq2seq </a:t>
            </a:r>
            <a:r>
              <a:rPr lang="fr-FR" dirty="0" err="1" smtClean="0"/>
              <a:t>with</a:t>
            </a:r>
            <a:r>
              <a:rPr lang="fr-FR" dirty="0" smtClean="0"/>
              <a:t> attention</a:t>
            </a:r>
          </a:p>
          <a:p>
            <a:r>
              <a:rPr lang="fr-FR" dirty="0" smtClean="0"/>
              <a:t>Bai </a:t>
            </a:r>
            <a:r>
              <a:rPr lang="fr-FR" dirty="0" err="1" smtClean="0"/>
              <a:t>tap</a:t>
            </a:r>
            <a:r>
              <a:rPr lang="fr-FR" dirty="0" smtClean="0"/>
              <a:t> </a:t>
            </a:r>
            <a:r>
              <a:rPr lang="fr-FR" dirty="0" err="1" smtClean="0"/>
              <a:t>giua</a:t>
            </a:r>
            <a:r>
              <a:rPr lang="fr-FR" dirty="0" smtClean="0"/>
              <a:t> </a:t>
            </a:r>
            <a:r>
              <a:rPr lang="fr-FR" dirty="0" err="1" smtClean="0"/>
              <a:t>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20</Words>
  <Application>Microsoft Office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Sequential model</vt:lpstr>
      <vt:lpstr>OCR</vt:lpstr>
      <vt:lpstr>CTC loss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model</dc:title>
  <dc:creator>Lê Khoa</dc:creator>
  <cp:lastModifiedBy>Lê Khoa</cp:lastModifiedBy>
  <cp:revision>50</cp:revision>
  <dcterms:created xsi:type="dcterms:W3CDTF">2022-02-20T08:24:43Z</dcterms:created>
  <dcterms:modified xsi:type="dcterms:W3CDTF">2022-07-09T19:32:35Z</dcterms:modified>
</cp:coreProperties>
</file>