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1" r:id="rId4"/>
    <p:sldId id="257" r:id="rId5"/>
    <p:sldId id="258" r:id="rId6"/>
    <p:sldId id="262" r:id="rId7"/>
    <p:sldId id="263" r:id="rId8"/>
    <p:sldId id="264" r:id="rId9"/>
    <p:sldId id="266" r:id="rId10"/>
    <p:sldId id="259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15E6E-3333-4A58-8AF2-254D39C67FA3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DE4F4-646F-4FF4-A415-7E4C3225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7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https://lilianweng.github.io/posts/2017-08-20-gan/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DE4F4-646F-4FF4-A415-7E4C3225D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0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https://d2l.ai/chapter_generative-adversarial-networks/gan.html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DE4F4-646F-4FF4-A415-7E4C3225DF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5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https://lilianweng.github.io/posts/2018-08-12-vae/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DE4F4-646F-4FF4-A415-7E4C3225D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60A-A9D2-4696-B31C-237968B6B40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415-C050-4B82-8FEE-7128DCEB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60A-A9D2-4696-B31C-237968B6B40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415-C050-4B82-8FEE-7128DCEB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60A-A9D2-4696-B31C-237968B6B40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415-C050-4B82-8FEE-7128DCEB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2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60A-A9D2-4696-B31C-237968B6B40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415-C050-4B82-8FEE-7128DCEB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60A-A9D2-4696-B31C-237968B6B40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415-C050-4B82-8FEE-7128DCEB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7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60A-A9D2-4696-B31C-237968B6B40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415-C050-4B82-8FEE-7128DCEB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2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60A-A9D2-4696-B31C-237968B6B40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415-C050-4B82-8FEE-7128DCEB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0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60A-A9D2-4696-B31C-237968B6B40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415-C050-4B82-8FEE-7128DCEB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5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60A-A9D2-4696-B31C-237968B6B40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415-C050-4B82-8FEE-7128DCEB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6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60A-A9D2-4696-B31C-237968B6B40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415-C050-4B82-8FEE-7128DCEB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60A-A9D2-4696-B31C-237968B6B40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415-C050-4B82-8FEE-7128DCEB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2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EA60A-A9D2-4696-B31C-237968B6B40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C415-C050-4B82-8FEE-7128DCEB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5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Generative</a:t>
            </a:r>
            <a:r>
              <a:rPr lang="fr-FR" dirty="0" smtClean="0"/>
              <a:t> </a:t>
            </a:r>
            <a:r>
              <a:rPr lang="fr-FR" dirty="0" err="1" smtClean="0"/>
              <a:t>Adversarial</a:t>
            </a:r>
            <a:r>
              <a:rPr lang="fr-FR" dirty="0" smtClean="0"/>
              <a:t>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Variational</a:t>
            </a:r>
            <a:r>
              <a:rPr lang="fr-FR" dirty="0" smtClean="0"/>
              <a:t> Auto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https://lilianweng.github.io/posts/2018-08-12-vae/VAE-graphical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483" y="2432678"/>
            <a:ext cx="9115034" cy="364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79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Variational</a:t>
            </a:r>
            <a:r>
              <a:rPr lang="fr-FR" dirty="0" smtClean="0"/>
              <a:t> Auto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lilianweng.github.io/posts/2018-08-12-vae/vae-gaussi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17" y="1825625"/>
            <a:ext cx="9975166" cy="462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48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7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DC GAN </a:t>
            </a:r>
            <a:r>
              <a:rPr lang="fr-FR" dirty="0" err="1" smtClean="0"/>
              <a:t>pokemon</a:t>
            </a:r>
            <a:r>
              <a:rPr lang="fr-FR" dirty="0" smtClean="0"/>
              <a:t> </a:t>
            </a:r>
            <a:r>
              <a:rPr lang="fr-FR" dirty="0" err="1" smtClean="0"/>
              <a:t>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2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Kullback</a:t>
            </a:r>
            <a:r>
              <a:rPr lang="en-US" b="1" dirty="0"/>
              <a:t>–</a:t>
            </a:r>
            <a:r>
              <a:rPr lang="en-US" b="1" dirty="0" err="1"/>
              <a:t>Leibler</a:t>
            </a:r>
            <a:r>
              <a:rPr lang="en-US" b="1" dirty="0"/>
              <a:t> </a:t>
            </a:r>
            <a:r>
              <a:rPr lang="en-US" b="1" dirty="0" smtClean="0"/>
              <a:t>Divergence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34" y="2173776"/>
            <a:ext cx="9903532" cy="365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3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5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381" y="1749717"/>
            <a:ext cx="3951043" cy="45031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13" y="1690688"/>
            <a:ext cx="7561468" cy="39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2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5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in GANS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Hard to achieve Nash equilibrium</a:t>
            </a:r>
          </a:p>
          <a:p>
            <a:endParaRPr lang="fr-FR" dirty="0" smtClean="0"/>
          </a:p>
          <a:p>
            <a:r>
              <a:rPr lang="en-US" b="1" dirty="0"/>
              <a:t>Low dimensional supports</a:t>
            </a:r>
          </a:p>
          <a:p>
            <a:r>
              <a:rPr lang="en-US" b="1" dirty="0"/>
              <a:t>Vanishing gradient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9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DCGAN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cgan_gen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825625"/>
            <a:ext cx="88011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71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Auto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lilianweng.github.io/posts/2018-08-12-vae/autoencoder-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873" y="1819042"/>
            <a:ext cx="9368253" cy="436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60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Auto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54</Words>
  <Application>Microsoft Office PowerPoint</Application>
  <PresentationFormat>Widescreen</PresentationFormat>
  <Paragraphs>25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Generative Adversarial Network</vt:lpstr>
      <vt:lpstr>Kullback–Leibler Divergence</vt:lpstr>
      <vt:lpstr>PowerPoint Presentation</vt:lpstr>
      <vt:lpstr>GAN</vt:lpstr>
      <vt:lpstr>PowerPoint Presentation</vt:lpstr>
      <vt:lpstr>Problem in GANS</vt:lpstr>
      <vt:lpstr>DCGAN</vt:lpstr>
      <vt:lpstr>Auto Encoder</vt:lpstr>
      <vt:lpstr>Auto Encoder</vt:lpstr>
      <vt:lpstr>Variational Auto Encoder</vt:lpstr>
      <vt:lpstr>Variational Auto Encoder</vt:lpstr>
      <vt:lpstr>VAE 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</dc:title>
  <dc:creator>Lê Khoa</dc:creator>
  <cp:lastModifiedBy>Lê Khoa</cp:lastModifiedBy>
  <cp:revision>6</cp:revision>
  <dcterms:created xsi:type="dcterms:W3CDTF">2022-03-16T20:15:18Z</dcterms:created>
  <dcterms:modified xsi:type="dcterms:W3CDTF">2022-03-17T20:59:02Z</dcterms:modified>
</cp:coreProperties>
</file>