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57" r:id="rId5"/>
    <p:sldId id="266" r:id="rId6"/>
    <p:sldId id="270" r:id="rId7"/>
    <p:sldId id="272" r:id="rId8"/>
    <p:sldId id="259" r:id="rId9"/>
    <p:sldId id="27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https://mmuratarat.github.io/2019-02-07/bptt-of-rnn</a:t>
            </a:r>
          </a:p>
          <a:p>
            <a:r>
              <a:rPr lang="en-US" dirty="0" smtClean="0"/>
              <a:t>https://www.geeksforgeeks.org/ml-back-propagation-through-time/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https://lena-voita.github.io/nlp_course/language_modeling.html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Tokenization: text sequence to list of tokens (code)</a:t>
            </a:r>
          </a:p>
          <a:p>
            <a:r>
              <a:rPr lang="en-US" dirty="0" smtClean="0"/>
              <a:t>Vocabulary: </a:t>
            </a:r>
            <a:r>
              <a:rPr lang="en-US" dirty="0"/>
              <a:t> map string tokens into numerical indices starting from </a:t>
            </a:r>
            <a:r>
              <a:rPr lang="en-US" dirty="0" smtClean="0"/>
              <a:t>0 (code)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sequence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Music generation</a:t>
            </a:r>
          </a:p>
          <a:p>
            <a:r>
              <a:rPr lang="en-US" dirty="0" smtClean="0"/>
              <a:t>Sentiment classification</a:t>
            </a:r>
          </a:p>
          <a:p>
            <a:r>
              <a:rPr lang="en-US" dirty="0" smtClean="0"/>
              <a:t>DNA sequence analysis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Video activity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Input, output different in lengths in different samples</a:t>
            </a:r>
          </a:p>
          <a:p>
            <a:r>
              <a:rPr lang="en-US" dirty="0" smtClean="0"/>
              <a:t>Does not share features learnt at different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56" y="2772875"/>
            <a:ext cx="65341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896" y="3869838"/>
            <a:ext cx="3200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896" y="2365498"/>
            <a:ext cx="1781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BPTT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983398"/>
            <a:ext cx="487680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94310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44750"/>
            <a:ext cx="43529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44069"/>
            <a:ext cx="3590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512"/>
            <a:ext cx="10515600" cy="3291564"/>
          </a:xfrm>
        </p:spPr>
      </p:pic>
    </p:spTree>
    <p:extLst>
      <p:ext uri="{BB962C8B-B14F-4D97-AF65-F5344CB8AC3E}">
        <p14:creationId xmlns:p14="http://schemas.microsoft.com/office/powerpoint/2010/main" val="25277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we have, for example, a model of a physical world. What do you expect it to be able to do? </a:t>
            </a:r>
            <a:r>
              <a:rPr lang="en-US" dirty="0" smtClean="0"/>
              <a:t>It </a:t>
            </a:r>
            <a:r>
              <a:rPr lang="en-US" dirty="0"/>
              <a:t>probably can predict what happens next given some description of "context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92" y="3096419"/>
            <a:ext cx="746760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04" y="5041106"/>
            <a:ext cx="3609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89" y="2582069"/>
            <a:ext cx="72771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133</Words>
  <Application>Microsoft Office PowerPoint</Application>
  <PresentationFormat>Widescreen</PresentationFormat>
  <Paragraphs>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Recurrent Neural Network</vt:lpstr>
      <vt:lpstr>Application of sequence models</vt:lpstr>
      <vt:lpstr>Why not ANN</vt:lpstr>
      <vt:lpstr>Forward path</vt:lpstr>
      <vt:lpstr>BPTT</vt:lpstr>
      <vt:lpstr>RNN</vt:lpstr>
      <vt:lpstr>Vanishing gradient</vt:lpstr>
      <vt:lpstr>Language model</vt:lpstr>
      <vt:lpstr>Language model n-gram</vt:lpstr>
      <vt:lpstr>Language model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31</cp:revision>
  <dcterms:created xsi:type="dcterms:W3CDTF">2022-02-20T08:24:43Z</dcterms:created>
  <dcterms:modified xsi:type="dcterms:W3CDTF">2022-03-05T12:57:06Z</dcterms:modified>
</cp:coreProperties>
</file>