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6" r:id="rId5"/>
    <p:sldId id="271" r:id="rId6"/>
    <p:sldId id="268" r:id="rId7"/>
    <p:sldId id="272" r:id="rId8"/>
    <p:sldId id="273" r:id="rId9"/>
    <p:sldId id="269" r:id="rId10"/>
    <p:sldId id="263" r:id="rId11"/>
    <p:sldId id="265" r:id="rId12"/>
    <p:sldId id="257" r:id="rId13"/>
    <p:sldId id="274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3D484-EED2-4662-9D20-91AE662EC9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EF23B-2BF8-4195-BD28-59BB68F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https://pytorch.org/tutorials/beginner/introyt/modelsyt_tutorial.html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EF23B-2BF8-4195-BD28-59BB68F77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https://pytorch.org/tutorials/beginner/introyt/modelsyt_tutorial.html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EF23B-2BF8-4195-BD28-59BB68F77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https://www.analyticsvidhya.com/blog/2021/04/10-pytorch-transformations-you-need-to-know/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EF23B-2BF8-4195-BD28-59BB68F77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130D-AFC6-473E-A3B6-CED9AA78481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D981-A72C-492C-9B9E-16A42F7D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0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augmentation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torchvision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en-US" dirty="0"/>
          </a:p>
        </p:txBody>
      </p:sp>
      <p:pic>
        <p:nvPicPr>
          <p:cNvPr id="1030" name="Picture 6" descr="Quick Understanding: Instance segmentation vs. Semantic segmentation in  Image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59" y="1972773"/>
            <a:ext cx="5715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6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dirty="0" smtClean="0"/>
              <a:t>onvolution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Segmentation - Artificial Inte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68" y="1980834"/>
            <a:ext cx="7282717" cy="422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2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 How to Train U-Net On Your Dataset | by Sukriti Paul | Coinmonks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1" y="1825625"/>
            <a:ext cx="6477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7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Pedestrian segmentation (</a:t>
            </a:r>
            <a:r>
              <a:rPr lang="fr-FR" dirty="0" err="1" smtClean="0"/>
              <a:t>semantic</a:t>
            </a:r>
            <a:r>
              <a:rPr lang="fr-FR" dirty="0" smtClean="0"/>
              <a:t>, instance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Semantic</a:t>
            </a:r>
            <a:r>
              <a:rPr lang="fr-FR" dirty="0" smtClean="0"/>
              <a:t> segmentation </a:t>
            </a:r>
            <a:r>
              <a:rPr lang="fr-FR" dirty="0" err="1" smtClean="0"/>
              <a:t>with</a:t>
            </a:r>
            <a:r>
              <a:rPr lang="fr-FR" dirty="0" smtClean="0"/>
              <a:t> FCN on VOC </a:t>
            </a:r>
            <a:r>
              <a:rPr lang="fr-FR" dirty="0" err="1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Pytorch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</a:t>
            </a:r>
            <a:r>
              <a:rPr lang="fr-FR" dirty="0" smtClean="0"/>
              <a:t> and gradient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and </a:t>
            </a:r>
            <a:r>
              <a:rPr lang="fr-FR" dirty="0" err="1" smtClean="0"/>
              <a:t>dataloader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linear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46" y="1824404"/>
            <a:ext cx="4191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convolution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23" y="1690688"/>
            <a:ext cx="5378154" cy="48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6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recurrent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70" y="2168715"/>
            <a:ext cx="5732584" cy="39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</a:t>
            </a:r>
            <a:r>
              <a:rPr lang="fr-FR" dirty="0" err="1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7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Office PowerPoint</Application>
  <PresentationFormat>Widescreen</PresentationFormat>
  <Paragraphs>24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Computer Vision</vt:lpstr>
      <vt:lpstr>Pytorch</vt:lpstr>
      <vt:lpstr>Tensor and gradient flow</vt:lpstr>
      <vt:lpstr>Dataset and dataloader</vt:lpstr>
      <vt:lpstr>Model linear</vt:lpstr>
      <vt:lpstr>Model convolution</vt:lpstr>
      <vt:lpstr>Model recurrent</vt:lpstr>
      <vt:lpstr>Loss functions</vt:lpstr>
      <vt:lpstr>Training loop</vt:lpstr>
      <vt:lpstr>Image augmentation with torchvision</vt:lpstr>
      <vt:lpstr>Segmentation</vt:lpstr>
      <vt:lpstr>Problems</vt:lpstr>
      <vt:lpstr>Fully Convolution Network</vt:lpstr>
      <vt:lpstr>Unet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Lê Khoa</dc:creator>
  <cp:lastModifiedBy>Lê Khoa</cp:lastModifiedBy>
  <cp:revision>11</cp:revision>
  <dcterms:created xsi:type="dcterms:W3CDTF">2022-03-08T21:03:20Z</dcterms:created>
  <dcterms:modified xsi:type="dcterms:W3CDTF">2022-03-13T21:44:59Z</dcterms:modified>
</cp:coreProperties>
</file>