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99" r:id="rId4"/>
    <p:sldId id="300" r:id="rId5"/>
    <p:sldId id="298" r:id="rId6"/>
    <p:sldId id="297" r:id="rId7"/>
    <p:sldId id="301" r:id="rId8"/>
    <p:sldId id="287" r:id="rId9"/>
    <p:sldId id="288" r:id="rId10"/>
    <p:sldId id="292" r:id="rId11"/>
    <p:sldId id="289" r:id="rId12"/>
    <p:sldId id="290" r:id="rId13"/>
    <p:sldId id="291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21" autoAdjust="0"/>
  </p:normalViewPr>
  <p:slideViewPr>
    <p:cSldViewPr snapToGrid="0">
      <p:cViewPr varScale="1">
        <p:scale>
          <a:sx n="68" d="100"/>
          <a:sy n="68" d="100"/>
        </p:scale>
        <p:origin x="66" y="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lena-voita.github.io/resources/lectures/seq2seq/transformer/model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843081"/>
            <a:ext cx="8108950" cy="43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Self attention</a:t>
            </a:r>
            <a:endParaRPr lang="en-US" dirty="0"/>
          </a:p>
        </p:txBody>
      </p:sp>
      <p:pic>
        <p:nvPicPr>
          <p:cNvPr id="4" name="encoder_self_atten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4275" y="2506662"/>
            <a:ext cx="7283450" cy="4351338"/>
          </a:xfrm>
        </p:spPr>
      </p:pic>
      <p:pic>
        <p:nvPicPr>
          <p:cNvPr id="4098" name="Picture 2" descr="https://lena-voita.github.io/resources/lectures/seq2seq/transformer/decenc_vs_self-m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2567"/>
            <a:ext cx="10823574" cy="14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</a:t>
            </a:r>
            <a:r>
              <a:rPr lang="fr-FR" dirty="0" smtClean="0"/>
              <a:t>, key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lena-voita.github.io/resources/lectures/seq2seq/transformer/qkv_explained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32" y="1690688"/>
            <a:ext cx="7801768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9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Masked</a:t>
            </a:r>
            <a:r>
              <a:rPr lang="fr-FR" dirty="0" smtClean="0"/>
              <a:t> self attention (</a:t>
            </a:r>
            <a:r>
              <a:rPr lang="fr-FR" dirty="0" err="1" smtClean="0"/>
              <a:t>decoder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4" name="masked_self_att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52838" y="1825625"/>
            <a:ext cx="4887912" cy="4351338"/>
          </a:xfrm>
        </p:spPr>
      </p:pic>
    </p:spTree>
    <p:extLst>
      <p:ext uri="{BB962C8B-B14F-4D97-AF65-F5344CB8AC3E}">
        <p14:creationId xmlns:p14="http://schemas.microsoft.com/office/powerpoint/2010/main" val="14107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Multi-</a:t>
            </a:r>
            <a:r>
              <a:rPr lang="fr-FR" dirty="0" err="1" smtClean="0"/>
              <a:t>head</a:t>
            </a:r>
            <a:r>
              <a:rPr lang="fr-FR" dirty="0" smtClean="0"/>
              <a:t> attention</a:t>
            </a:r>
            <a:endParaRPr lang="en-US" dirty="0"/>
          </a:p>
        </p:txBody>
      </p:sp>
      <p:pic>
        <p:nvPicPr>
          <p:cNvPr id="4" name="multi_hea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10025" y="1825625"/>
            <a:ext cx="4170363" cy="4351338"/>
          </a:xfrm>
        </p:spPr>
      </p:pic>
    </p:spTree>
    <p:extLst>
      <p:ext uri="{BB962C8B-B14F-4D97-AF65-F5344CB8AC3E}">
        <p14:creationId xmlns:p14="http://schemas.microsoft.com/office/powerpoint/2010/main" val="38496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connections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/>
              <a:t>Normalization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Positional </a:t>
            </a:r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7170" name="Picture 2" descr="https://lena-voita.github.io/resources/lectures/seq2seq/transformer/positional_encoding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09" y="4757737"/>
            <a:ext cx="2421757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ena-voita.github.io/resources/lectures/seq2seq/transformer/layer_norm-m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629" y="3046118"/>
            <a:ext cx="2128611" cy="18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ena-voita.github.io/resources/lectures/seq2seq/transformer/residual-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08" y="1234454"/>
            <a:ext cx="3616325" cy="192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648" y="5368840"/>
            <a:ext cx="4411960" cy="12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2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Word </a:t>
            </a:r>
            <a:r>
              <a:rPr lang="fr-FR" dirty="0" err="1" smtClean="0"/>
              <a:t>embedding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skip gram</a:t>
            </a:r>
          </a:p>
          <a:p>
            <a:r>
              <a:rPr lang="fr-FR" dirty="0" smtClean="0"/>
              <a:t>Word </a:t>
            </a:r>
            <a:r>
              <a:rPr lang="fr-FR" dirty="0" err="1" smtClean="0"/>
              <a:t>embedding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glove</a:t>
            </a:r>
            <a:endParaRPr lang="fr-FR" dirty="0" smtClean="0"/>
          </a:p>
          <a:p>
            <a:r>
              <a:rPr lang="en-US" dirty="0"/>
              <a:t>Sentiment analysis using </a:t>
            </a:r>
            <a:r>
              <a:rPr lang="en-US" dirty="0" smtClean="0"/>
              <a:t>RNN/CNN</a:t>
            </a:r>
          </a:p>
          <a:p>
            <a:endParaRPr lang="fr-FR" dirty="0"/>
          </a:p>
          <a:p>
            <a:r>
              <a:rPr lang="fr-FR" dirty="0" smtClean="0"/>
              <a:t>Modules </a:t>
            </a:r>
            <a:r>
              <a:rPr lang="fr-FR" smtClean="0"/>
              <a:t>in transformer</a:t>
            </a:r>
            <a:endParaRPr lang="en-US" dirty="0" smtClean="0"/>
          </a:p>
          <a:p>
            <a:r>
              <a:rPr lang="fr-FR" dirty="0" smtClean="0"/>
              <a:t>Machine translation </a:t>
            </a:r>
            <a:r>
              <a:rPr lang="fr-FR" dirty="0" err="1" smtClean="0"/>
              <a:t>with</a:t>
            </a:r>
            <a:r>
              <a:rPr lang="fr-FR" dirty="0" smtClean="0"/>
              <a:t> transformer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 </a:t>
            </a:r>
            <a:r>
              <a:rPr lang="fr-FR" dirty="0" err="1" smtClean="0"/>
              <a:t>embedding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One hot </a:t>
            </a:r>
            <a:r>
              <a:rPr lang="fr-FR" dirty="0" err="1" smtClean="0"/>
              <a:t>encoding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Large </a:t>
            </a:r>
            <a:r>
              <a:rPr lang="fr-FR" dirty="0" err="1" smtClean="0"/>
              <a:t>vocabulary</a:t>
            </a:r>
            <a:r>
              <a:rPr lang="fr-FR" dirty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 large </a:t>
            </a:r>
            <a:r>
              <a:rPr lang="fr-FR" dirty="0" err="1" smtClean="0"/>
              <a:t>vector</a:t>
            </a:r>
            <a:endParaRPr lang="fr-FR" dirty="0" smtClean="0"/>
          </a:p>
          <a:p>
            <a:r>
              <a:rPr lang="fr-FR" dirty="0" smtClean="0"/>
              <a:t>Do not capture </a:t>
            </a:r>
            <a:r>
              <a:rPr lang="fr-FR" dirty="0" err="1" smtClean="0"/>
              <a:t>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Count-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is a model whose parameters are word vectors. These parameters are optimized iteratively for a certain objective. The objective forces word vectors to "know" contexts a word can appear in: the vectors are trained to predict possible contexts of the corresponding words. As you remember from the distributional hypothesis, if vectors "know" about contexts, they "know" word meaning</a:t>
            </a:r>
            <a:r>
              <a:rPr lang="en-US" dirty="0" smtClean="0"/>
              <a:t>.</a:t>
            </a:r>
          </a:p>
          <a:p>
            <a:r>
              <a:rPr lang="fr-FR" dirty="0" smtClean="0"/>
              <a:t>Skip gram</a:t>
            </a:r>
          </a:p>
          <a:p>
            <a:r>
              <a:rPr lang="fr-FR" dirty="0" smtClean="0"/>
              <a:t>CBOW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8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Skip 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huge text corpus;</a:t>
            </a:r>
          </a:p>
          <a:p>
            <a:r>
              <a:rPr lang="en-US" dirty="0"/>
              <a:t>go over the text with a sliding window, moving one word at a time. At each step, there is a central word and context words (other words in this window);</a:t>
            </a:r>
          </a:p>
          <a:p>
            <a:r>
              <a:rPr lang="en-US" dirty="0"/>
              <a:t>for the central word, compute probabilities of context words;</a:t>
            </a:r>
          </a:p>
          <a:p>
            <a:r>
              <a:rPr lang="en-US" dirty="0"/>
              <a:t>adjust the vectors to increase these probabilities.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6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Transformer (Attention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new in transformer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lena-voita.github.io/resources/lectures/seq2seq/transformer/modeling_table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539833"/>
            <a:ext cx="9509125" cy="326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216</Words>
  <Application>Microsoft Office PowerPoint</Application>
  <PresentationFormat>Widescreen</PresentationFormat>
  <Paragraphs>38</Paragraphs>
  <Slides>16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NLP</vt:lpstr>
      <vt:lpstr>Word embedding</vt:lpstr>
      <vt:lpstr>One hot encoding is bad</vt:lpstr>
      <vt:lpstr>Count-based methods</vt:lpstr>
      <vt:lpstr>Word2Vec</vt:lpstr>
      <vt:lpstr>Skip gram model</vt:lpstr>
      <vt:lpstr>GloVe</vt:lpstr>
      <vt:lpstr>Transformer (Attention is all you need)</vt:lpstr>
      <vt:lpstr>What’s new in transformer</vt:lpstr>
      <vt:lpstr>Architecture</vt:lpstr>
      <vt:lpstr>Self attention</vt:lpstr>
      <vt:lpstr>Query, key and value</vt:lpstr>
      <vt:lpstr>Masked self attention (decoder)</vt:lpstr>
      <vt:lpstr>Multi-head attention</vt:lpstr>
      <vt:lpstr>Other ingredients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45</cp:revision>
  <dcterms:created xsi:type="dcterms:W3CDTF">2022-02-20T08:24:43Z</dcterms:created>
  <dcterms:modified xsi:type="dcterms:W3CDTF">2022-03-16T20:13:32Z</dcterms:modified>
</cp:coreProperties>
</file>