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crdownload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9"/>
  </p:notesMasterIdLst>
  <p:sldIdLst>
    <p:sldId id="541" r:id="rId2"/>
    <p:sldId id="562" r:id="rId3"/>
    <p:sldId id="671" r:id="rId4"/>
    <p:sldId id="683" r:id="rId5"/>
    <p:sldId id="838" r:id="rId6"/>
    <p:sldId id="839" r:id="rId7"/>
    <p:sldId id="858" r:id="rId8"/>
    <p:sldId id="859" r:id="rId9"/>
    <p:sldId id="840" r:id="rId10"/>
    <p:sldId id="841" r:id="rId11"/>
    <p:sldId id="842" r:id="rId12"/>
    <p:sldId id="843" r:id="rId13"/>
    <p:sldId id="844" r:id="rId14"/>
    <p:sldId id="857" r:id="rId15"/>
    <p:sldId id="849" r:id="rId16"/>
    <p:sldId id="821" r:id="rId17"/>
    <p:sldId id="822" r:id="rId18"/>
    <p:sldId id="823" r:id="rId19"/>
    <p:sldId id="851" r:id="rId20"/>
    <p:sldId id="860" r:id="rId21"/>
    <p:sldId id="861" r:id="rId22"/>
    <p:sldId id="862" r:id="rId23"/>
    <p:sldId id="863" r:id="rId24"/>
    <p:sldId id="864" r:id="rId25"/>
    <p:sldId id="865" r:id="rId26"/>
    <p:sldId id="622" r:id="rId27"/>
    <p:sldId id="62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1884" autoAdjust="0"/>
  </p:normalViewPr>
  <p:slideViewPr>
    <p:cSldViewPr>
      <p:cViewPr>
        <p:scale>
          <a:sx n="100" d="100"/>
          <a:sy n="100" d="100"/>
        </p:scale>
        <p:origin x="552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1C1D01-A117-4721-B7F8-C206AA0C7E35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01476D0F-A490-45F8-982C-C8B856953DD1}">
      <dgm:prSet phldrT="[Text]" custT="1"/>
      <dgm:spPr/>
      <dgm:t>
        <a:bodyPr/>
        <a:lstStyle/>
        <a:p>
          <a:r>
            <a:rPr lang="en-US" sz="1500" dirty="0" err="1" smtClean="0"/>
            <a:t>PerTestSetup</a:t>
          </a:r>
          <a:r>
            <a:rPr lang="en-US" sz="1500" dirty="0" smtClean="0"/>
            <a:t>()</a:t>
          </a:r>
          <a:endParaRPr lang="en-US" sz="1500" dirty="0"/>
        </a:p>
      </dgm:t>
    </dgm:pt>
    <dgm:pt modelId="{A9A1F44A-09DA-4A6E-BDB2-D9E6C9084C1D}" type="parTrans" cxnId="{D622A700-9C74-44EC-9295-345CCF1A8A70}">
      <dgm:prSet/>
      <dgm:spPr/>
      <dgm:t>
        <a:bodyPr/>
        <a:lstStyle/>
        <a:p>
          <a:endParaRPr lang="en-US" sz="1500"/>
        </a:p>
      </dgm:t>
    </dgm:pt>
    <dgm:pt modelId="{C22014F4-9963-42BE-A162-476BE3578110}" type="sibTrans" cxnId="{D622A700-9C74-44EC-9295-345CCF1A8A70}">
      <dgm:prSet/>
      <dgm:spPr/>
      <dgm:t>
        <a:bodyPr/>
        <a:lstStyle/>
        <a:p>
          <a:endParaRPr lang="en-US" sz="1500"/>
        </a:p>
      </dgm:t>
    </dgm:pt>
    <dgm:pt modelId="{CE600EB1-3B49-4085-96E0-D30D68CE1226}">
      <dgm:prSet phldrT="[Text]" custT="1"/>
      <dgm:spPr/>
      <dgm:t>
        <a:bodyPr/>
        <a:lstStyle/>
        <a:p>
          <a:r>
            <a:rPr lang="en-US" sz="1500" dirty="0" err="1" smtClean="0"/>
            <a:t>AccountAccess</a:t>
          </a:r>
          <a:endParaRPr lang="en-US" sz="1500" dirty="0"/>
        </a:p>
      </dgm:t>
    </dgm:pt>
    <dgm:pt modelId="{44F5094E-F105-44CC-B745-06DCFD92F2FF}" type="parTrans" cxnId="{21A06F7A-743A-4802-81F6-F94D1B2C61DE}">
      <dgm:prSet/>
      <dgm:spPr/>
      <dgm:t>
        <a:bodyPr/>
        <a:lstStyle/>
        <a:p>
          <a:endParaRPr lang="en-US" sz="1500"/>
        </a:p>
      </dgm:t>
    </dgm:pt>
    <dgm:pt modelId="{277F4A91-5B28-440A-85A8-5C5A972A2780}" type="sibTrans" cxnId="{21A06F7A-743A-4802-81F6-F94D1B2C61DE}">
      <dgm:prSet/>
      <dgm:spPr/>
      <dgm:t>
        <a:bodyPr/>
        <a:lstStyle/>
        <a:p>
          <a:endParaRPr lang="en-US" sz="1500"/>
        </a:p>
      </dgm:t>
    </dgm:pt>
    <dgm:pt modelId="{F62E7FE7-4FCE-41EA-AB14-4B17D728F22D}">
      <dgm:prSet phldrT="[Text]" custT="1"/>
      <dgm:spPr/>
      <dgm:t>
        <a:bodyPr/>
        <a:lstStyle/>
        <a:p>
          <a:r>
            <a:rPr lang="en-US" sz="1500" dirty="0" err="1" smtClean="0"/>
            <a:t>PerTestTeardown</a:t>
          </a:r>
          <a:r>
            <a:rPr lang="en-US" sz="1500" dirty="0" smtClean="0"/>
            <a:t>()()</a:t>
          </a:r>
          <a:endParaRPr lang="en-US" sz="1500" dirty="0"/>
        </a:p>
      </dgm:t>
    </dgm:pt>
    <dgm:pt modelId="{CAFE5D92-881E-409C-ABAD-6773DB62CE99}" type="parTrans" cxnId="{EDA4B74C-5BEE-4345-A7F1-567D415632C0}">
      <dgm:prSet/>
      <dgm:spPr/>
      <dgm:t>
        <a:bodyPr/>
        <a:lstStyle/>
        <a:p>
          <a:endParaRPr lang="en-US" sz="1500"/>
        </a:p>
      </dgm:t>
    </dgm:pt>
    <dgm:pt modelId="{2E9F4C78-8839-45B3-91AC-6EC4834B5692}" type="sibTrans" cxnId="{EDA4B74C-5BEE-4345-A7F1-567D415632C0}">
      <dgm:prSet/>
      <dgm:spPr/>
      <dgm:t>
        <a:bodyPr/>
        <a:lstStyle/>
        <a:p>
          <a:endParaRPr lang="en-US" sz="1500"/>
        </a:p>
      </dgm:t>
    </dgm:pt>
    <dgm:pt modelId="{D7142763-5E6D-44BF-B915-4EEE82E57D0B}">
      <dgm:prSet phldrT="[Text]" custT="1"/>
      <dgm:spPr/>
      <dgm:t>
        <a:bodyPr/>
        <a:lstStyle/>
        <a:p>
          <a:r>
            <a:rPr lang="en-US" sz="1500" dirty="0" err="1" smtClean="0"/>
            <a:t>PerTestSetup</a:t>
          </a:r>
          <a:r>
            <a:rPr lang="en-US" sz="1500" dirty="0" smtClean="0"/>
            <a:t>()</a:t>
          </a:r>
          <a:endParaRPr lang="en-US" sz="1500" dirty="0"/>
        </a:p>
      </dgm:t>
    </dgm:pt>
    <dgm:pt modelId="{7C16F0A4-0171-4760-A2CE-F95B204CA6BE}" type="parTrans" cxnId="{A258726C-0193-4FFE-9F10-BD6455D6FAD1}">
      <dgm:prSet/>
      <dgm:spPr/>
      <dgm:t>
        <a:bodyPr/>
        <a:lstStyle/>
        <a:p>
          <a:endParaRPr lang="en-US" sz="1500"/>
        </a:p>
      </dgm:t>
    </dgm:pt>
    <dgm:pt modelId="{44AE6B8F-5DD8-4432-A30D-641320322EF2}" type="sibTrans" cxnId="{A258726C-0193-4FFE-9F10-BD6455D6FAD1}">
      <dgm:prSet/>
      <dgm:spPr/>
      <dgm:t>
        <a:bodyPr/>
        <a:lstStyle/>
        <a:p>
          <a:endParaRPr lang="en-US" sz="1500"/>
        </a:p>
      </dgm:t>
    </dgm:pt>
    <dgm:pt modelId="{312F7617-D5A6-472A-9B9E-363D17BE356D}">
      <dgm:prSet phldrT="[Text]" custT="1"/>
      <dgm:spPr/>
      <dgm:t>
        <a:bodyPr/>
        <a:lstStyle/>
        <a:p>
          <a:r>
            <a:rPr lang="en-US" sz="1500" dirty="0" err="1" smtClean="0"/>
            <a:t>EmployeeAccess</a:t>
          </a:r>
          <a:endParaRPr lang="en-US" sz="1500" dirty="0"/>
        </a:p>
      </dgm:t>
    </dgm:pt>
    <dgm:pt modelId="{2DC13C64-3B32-43C9-8015-E89BC1173E7A}" type="parTrans" cxnId="{6BBACE9D-D9CD-4285-AA62-7CFC81BFA122}">
      <dgm:prSet/>
      <dgm:spPr/>
      <dgm:t>
        <a:bodyPr/>
        <a:lstStyle/>
        <a:p>
          <a:endParaRPr lang="en-US" sz="1500"/>
        </a:p>
      </dgm:t>
    </dgm:pt>
    <dgm:pt modelId="{1C102AEB-6535-48A4-95B7-49CC626E5C86}" type="sibTrans" cxnId="{6BBACE9D-D9CD-4285-AA62-7CFC81BFA122}">
      <dgm:prSet/>
      <dgm:spPr/>
      <dgm:t>
        <a:bodyPr/>
        <a:lstStyle/>
        <a:p>
          <a:endParaRPr lang="en-US" sz="1500"/>
        </a:p>
      </dgm:t>
    </dgm:pt>
    <dgm:pt modelId="{5F6C9FCA-5972-4A91-9E1D-DAF501016914}">
      <dgm:prSet phldrT="[Text]" custT="1"/>
      <dgm:spPr/>
      <dgm:t>
        <a:bodyPr/>
        <a:lstStyle/>
        <a:p>
          <a:r>
            <a:rPr lang="en-US" sz="1500" dirty="0" err="1" smtClean="0"/>
            <a:t>PerTestTeardown</a:t>
          </a:r>
          <a:r>
            <a:rPr lang="en-US" sz="1500" dirty="0" smtClean="0"/>
            <a:t>()</a:t>
          </a:r>
          <a:endParaRPr lang="en-US" sz="1500" dirty="0"/>
        </a:p>
      </dgm:t>
    </dgm:pt>
    <dgm:pt modelId="{AAEDB091-ED24-4AAC-A454-76DE3E57FCEB}" type="parTrans" cxnId="{7A2E7C27-740B-4B2D-B8DA-4DE1D4A40234}">
      <dgm:prSet/>
      <dgm:spPr/>
      <dgm:t>
        <a:bodyPr/>
        <a:lstStyle/>
        <a:p>
          <a:endParaRPr lang="en-US" sz="1500"/>
        </a:p>
      </dgm:t>
    </dgm:pt>
    <dgm:pt modelId="{87AB64A7-4263-488D-803B-5BB30580E36F}" type="sibTrans" cxnId="{7A2E7C27-740B-4B2D-B8DA-4DE1D4A40234}">
      <dgm:prSet/>
      <dgm:spPr/>
      <dgm:t>
        <a:bodyPr/>
        <a:lstStyle/>
        <a:p>
          <a:endParaRPr lang="en-US" sz="1500"/>
        </a:p>
      </dgm:t>
    </dgm:pt>
    <dgm:pt modelId="{F59266DA-A995-41DB-9B1C-CFE7489F2B0B}" type="pres">
      <dgm:prSet presAssocID="{F21C1D01-A117-4721-B7F8-C206AA0C7E35}" presName="Name0" presStyleCnt="0">
        <dgm:presLayoutVars>
          <dgm:dir/>
          <dgm:animLvl val="lvl"/>
          <dgm:resizeHandles val="exact"/>
        </dgm:presLayoutVars>
      </dgm:prSet>
      <dgm:spPr/>
    </dgm:pt>
    <dgm:pt modelId="{FAE79647-827C-438A-9C31-2CB00B221D80}" type="pres">
      <dgm:prSet presAssocID="{01476D0F-A490-45F8-982C-C8B856953DD1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450F0-64B3-45EA-A749-DD96769FA9DE}" type="pres">
      <dgm:prSet presAssocID="{C22014F4-9963-42BE-A162-476BE3578110}" presName="parTxOnlySpace" presStyleCnt="0"/>
      <dgm:spPr/>
    </dgm:pt>
    <dgm:pt modelId="{42ACCA14-BCC8-4A56-9C9E-26924BFDE3C0}" type="pres">
      <dgm:prSet presAssocID="{CE600EB1-3B49-4085-96E0-D30D68CE122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20CD1D-C2AD-415A-95CC-26BEC092318F}" type="pres">
      <dgm:prSet presAssocID="{277F4A91-5B28-440A-85A8-5C5A972A2780}" presName="parTxOnlySpace" presStyleCnt="0"/>
      <dgm:spPr/>
    </dgm:pt>
    <dgm:pt modelId="{F793D31B-E7E6-4966-BEFF-932468DD9178}" type="pres">
      <dgm:prSet presAssocID="{F62E7FE7-4FCE-41EA-AB14-4B17D728F22D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0BD82-F2C7-441C-903D-6724B68B27E2}" type="pres">
      <dgm:prSet presAssocID="{2E9F4C78-8839-45B3-91AC-6EC4834B5692}" presName="parTxOnlySpace" presStyleCnt="0"/>
      <dgm:spPr/>
    </dgm:pt>
    <dgm:pt modelId="{ACEE8076-A754-4CA5-A1C7-59467D4CA38B}" type="pres">
      <dgm:prSet presAssocID="{D7142763-5E6D-44BF-B915-4EEE82E57D0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B870AA-A0B7-4AB2-973A-D9CCC426752A}" type="pres">
      <dgm:prSet presAssocID="{44AE6B8F-5DD8-4432-A30D-641320322EF2}" presName="parTxOnlySpace" presStyleCnt="0"/>
      <dgm:spPr/>
    </dgm:pt>
    <dgm:pt modelId="{69B1EC42-5BDB-40A9-B21D-C52D4C4F724D}" type="pres">
      <dgm:prSet presAssocID="{312F7617-D5A6-472A-9B9E-363D17BE356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3FA6A2-170B-47D3-9381-97BE8552723D}" type="pres">
      <dgm:prSet presAssocID="{1C102AEB-6535-48A4-95B7-49CC626E5C86}" presName="parTxOnlySpace" presStyleCnt="0"/>
      <dgm:spPr/>
    </dgm:pt>
    <dgm:pt modelId="{DFDCE07B-4124-4217-8626-BDC47D11B16C}" type="pres">
      <dgm:prSet presAssocID="{5F6C9FCA-5972-4A91-9E1D-DAF50101691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8FEE41-60E7-43C6-AC4B-14D4D86123E9}" type="presOf" srcId="{312F7617-D5A6-472A-9B9E-363D17BE356D}" destId="{69B1EC42-5BDB-40A9-B21D-C52D4C4F724D}" srcOrd="0" destOrd="0" presId="urn:microsoft.com/office/officeart/2005/8/layout/chevron1"/>
    <dgm:cxn modelId="{5A543A4F-CA1D-4C44-8CEF-C830FCBDA282}" type="presOf" srcId="{5F6C9FCA-5972-4A91-9E1D-DAF501016914}" destId="{DFDCE07B-4124-4217-8626-BDC47D11B16C}" srcOrd="0" destOrd="0" presId="urn:microsoft.com/office/officeart/2005/8/layout/chevron1"/>
    <dgm:cxn modelId="{A258726C-0193-4FFE-9F10-BD6455D6FAD1}" srcId="{F21C1D01-A117-4721-B7F8-C206AA0C7E35}" destId="{D7142763-5E6D-44BF-B915-4EEE82E57D0B}" srcOrd="3" destOrd="0" parTransId="{7C16F0A4-0171-4760-A2CE-F95B204CA6BE}" sibTransId="{44AE6B8F-5DD8-4432-A30D-641320322EF2}"/>
    <dgm:cxn modelId="{B2A1ADC1-AFD4-4AB0-9AAA-BD7F921DB5A0}" type="presOf" srcId="{D7142763-5E6D-44BF-B915-4EEE82E57D0B}" destId="{ACEE8076-A754-4CA5-A1C7-59467D4CA38B}" srcOrd="0" destOrd="0" presId="urn:microsoft.com/office/officeart/2005/8/layout/chevron1"/>
    <dgm:cxn modelId="{2D5CDBBD-1873-45A3-A899-D97235217A50}" type="presOf" srcId="{F21C1D01-A117-4721-B7F8-C206AA0C7E35}" destId="{F59266DA-A995-41DB-9B1C-CFE7489F2B0B}" srcOrd="0" destOrd="0" presId="urn:microsoft.com/office/officeart/2005/8/layout/chevron1"/>
    <dgm:cxn modelId="{21A06F7A-743A-4802-81F6-F94D1B2C61DE}" srcId="{F21C1D01-A117-4721-B7F8-C206AA0C7E35}" destId="{CE600EB1-3B49-4085-96E0-D30D68CE1226}" srcOrd="1" destOrd="0" parTransId="{44F5094E-F105-44CC-B745-06DCFD92F2FF}" sibTransId="{277F4A91-5B28-440A-85A8-5C5A972A2780}"/>
    <dgm:cxn modelId="{EDA4B74C-5BEE-4345-A7F1-567D415632C0}" srcId="{F21C1D01-A117-4721-B7F8-C206AA0C7E35}" destId="{F62E7FE7-4FCE-41EA-AB14-4B17D728F22D}" srcOrd="2" destOrd="0" parTransId="{CAFE5D92-881E-409C-ABAD-6773DB62CE99}" sibTransId="{2E9F4C78-8839-45B3-91AC-6EC4834B5692}"/>
    <dgm:cxn modelId="{6BBACE9D-D9CD-4285-AA62-7CFC81BFA122}" srcId="{F21C1D01-A117-4721-B7F8-C206AA0C7E35}" destId="{312F7617-D5A6-472A-9B9E-363D17BE356D}" srcOrd="4" destOrd="0" parTransId="{2DC13C64-3B32-43C9-8015-E89BC1173E7A}" sibTransId="{1C102AEB-6535-48A4-95B7-49CC626E5C86}"/>
    <dgm:cxn modelId="{D622A700-9C74-44EC-9295-345CCF1A8A70}" srcId="{F21C1D01-A117-4721-B7F8-C206AA0C7E35}" destId="{01476D0F-A490-45F8-982C-C8B856953DD1}" srcOrd="0" destOrd="0" parTransId="{A9A1F44A-09DA-4A6E-BDB2-D9E6C9084C1D}" sibTransId="{C22014F4-9963-42BE-A162-476BE3578110}"/>
    <dgm:cxn modelId="{E2631EFC-A39C-47B4-B5F1-0B3EAC227783}" type="presOf" srcId="{01476D0F-A490-45F8-982C-C8B856953DD1}" destId="{FAE79647-827C-438A-9C31-2CB00B221D80}" srcOrd="0" destOrd="0" presId="urn:microsoft.com/office/officeart/2005/8/layout/chevron1"/>
    <dgm:cxn modelId="{23B03205-B590-4869-9D19-2EC246164397}" type="presOf" srcId="{CE600EB1-3B49-4085-96E0-D30D68CE1226}" destId="{42ACCA14-BCC8-4A56-9C9E-26924BFDE3C0}" srcOrd="0" destOrd="0" presId="urn:microsoft.com/office/officeart/2005/8/layout/chevron1"/>
    <dgm:cxn modelId="{7A2E7C27-740B-4B2D-B8DA-4DE1D4A40234}" srcId="{F21C1D01-A117-4721-B7F8-C206AA0C7E35}" destId="{5F6C9FCA-5972-4A91-9E1D-DAF501016914}" srcOrd="5" destOrd="0" parTransId="{AAEDB091-ED24-4AAC-A454-76DE3E57FCEB}" sibTransId="{87AB64A7-4263-488D-803B-5BB30580E36F}"/>
    <dgm:cxn modelId="{3F7E8CB8-E769-4B21-8E7F-278E9BE4834F}" type="presOf" srcId="{F62E7FE7-4FCE-41EA-AB14-4B17D728F22D}" destId="{F793D31B-E7E6-4966-BEFF-932468DD9178}" srcOrd="0" destOrd="0" presId="urn:microsoft.com/office/officeart/2005/8/layout/chevron1"/>
    <dgm:cxn modelId="{D94997D3-AAF2-4388-90BC-CD7006D2D04C}" type="presParOf" srcId="{F59266DA-A995-41DB-9B1C-CFE7489F2B0B}" destId="{FAE79647-827C-438A-9C31-2CB00B221D80}" srcOrd="0" destOrd="0" presId="urn:microsoft.com/office/officeart/2005/8/layout/chevron1"/>
    <dgm:cxn modelId="{0DFCD6A8-7E22-43F7-A89A-1FEF7BFED900}" type="presParOf" srcId="{F59266DA-A995-41DB-9B1C-CFE7489F2B0B}" destId="{7E3450F0-64B3-45EA-A749-DD96769FA9DE}" srcOrd="1" destOrd="0" presId="urn:microsoft.com/office/officeart/2005/8/layout/chevron1"/>
    <dgm:cxn modelId="{BC758A1C-FA5B-4AED-A24B-E0D418209EA9}" type="presParOf" srcId="{F59266DA-A995-41DB-9B1C-CFE7489F2B0B}" destId="{42ACCA14-BCC8-4A56-9C9E-26924BFDE3C0}" srcOrd="2" destOrd="0" presId="urn:microsoft.com/office/officeart/2005/8/layout/chevron1"/>
    <dgm:cxn modelId="{D8EF50FB-F718-4D6F-9790-B512FD9CBE78}" type="presParOf" srcId="{F59266DA-A995-41DB-9B1C-CFE7489F2B0B}" destId="{6D20CD1D-C2AD-415A-95CC-26BEC092318F}" srcOrd="3" destOrd="0" presId="urn:microsoft.com/office/officeart/2005/8/layout/chevron1"/>
    <dgm:cxn modelId="{6738F175-ADF9-48BD-94E7-F3BADB0BA646}" type="presParOf" srcId="{F59266DA-A995-41DB-9B1C-CFE7489F2B0B}" destId="{F793D31B-E7E6-4966-BEFF-932468DD9178}" srcOrd="4" destOrd="0" presId="urn:microsoft.com/office/officeart/2005/8/layout/chevron1"/>
    <dgm:cxn modelId="{75ADA6E4-5A05-416A-A6B9-4E024A31D22B}" type="presParOf" srcId="{F59266DA-A995-41DB-9B1C-CFE7489F2B0B}" destId="{5AB0BD82-F2C7-441C-903D-6724B68B27E2}" srcOrd="5" destOrd="0" presId="urn:microsoft.com/office/officeart/2005/8/layout/chevron1"/>
    <dgm:cxn modelId="{31D44E7A-8A5E-439E-B2A2-44003E2C3EA4}" type="presParOf" srcId="{F59266DA-A995-41DB-9B1C-CFE7489F2B0B}" destId="{ACEE8076-A754-4CA5-A1C7-59467D4CA38B}" srcOrd="6" destOrd="0" presId="urn:microsoft.com/office/officeart/2005/8/layout/chevron1"/>
    <dgm:cxn modelId="{76F05E9B-3C50-475F-904A-2C49E1C62A11}" type="presParOf" srcId="{F59266DA-A995-41DB-9B1C-CFE7489F2B0B}" destId="{0FB870AA-A0B7-4AB2-973A-D9CCC426752A}" srcOrd="7" destOrd="0" presId="urn:microsoft.com/office/officeart/2005/8/layout/chevron1"/>
    <dgm:cxn modelId="{53235B2D-6147-4E09-93DB-C6D55A4494F3}" type="presParOf" srcId="{F59266DA-A995-41DB-9B1C-CFE7489F2B0B}" destId="{69B1EC42-5BDB-40A9-B21D-C52D4C4F724D}" srcOrd="8" destOrd="0" presId="urn:microsoft.com/office/officeart/2005/8/layout/chevron1"/>
    <dgm:cxn modelId="{33556521-B18F-4BBD-BBBF-3946D70D67A1}" type="presParOf" srcId="{F59266DA-A995-41DB-9B1C-CFE7489F2B0B}" destId="{203FA6A2-170B-47D3-9381-97BE8552723D}" srcOrd="9" destOrd="0" presId="urn:microsoft.com/office/officeart/2005/8/layout/chevron1"/>
    <dgm:cxn modelId="{609A5CCE-055E-4DD4-A27D-054C45E03E55}" type="presParOf" srcId="{F59266DA-A995-41DB-9B1C-CFE7489F2B0B}" destId="{DFDCE07B-4124-4217-8626-BDC47D11B16C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79647-827C-438A-9C31-2CB00B221D80}">
      <dsp:nvSpPr>
        <dsp:cNvPr id="0" name=""/>
        <dsp:cNvSpPr/>
      </dsp:nvSpPr>
      <dsp:spPr>
        <a:xfrm>
          <a:off x="4353" y="963582"/>
          <a:ext cx="1619398" cy="64775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PerTestSetup</a:t>
          </a:r>
          <a:r>
            <a:rPr lang="en-US" sz="1500" kern="1200" dirty="0" smtClean="0"/>
            <a:t>()</a:t>
          </a:r>
          <a:endParaRPr lang="en-US" sz="1500" kern="1200" dirty="0"/>
        </a:p>
      </dsp:txBody>
      <dsp:txXfrm>
        <a:off x="328233" y="963582"/>
        <a:ext cx="971639" cy="647759"/>
      </dsp:txXfrm>
    </dsp:sp>
    <dsp:sp modelId="{42ACCA14-BCC8-4A56-9C9E-26924BFDE3C0}">
      <dsp:nvSpPr>
        <dsp:cNvPr id="0" name=""/>
        <dsp:cNvSpPr/>
      </dsp:nvSpPr>
      <dsp:spPr>
        <a:xfrm>
          <a:off x="1461812" y="963582"/>
          <a:ext cx="1619398" cy="647759"/>
        </a:xfrm>
        <a:prstGeom prst="chevron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AccountAccess</a:t>
          </a:r>
          <a:endParaRPr lang="en-US" sz="1500" kern="1200" dirty="0"/>
        </a:p>
      </dsp:txBody>
      <dsp:txXfrm>
        <a:off x="1785692" y="963582"/>
        <a:ext cx="971639" cy="647759"/>
      </dsp:txXfrm>
    </dsp:sp>
    <dsp:sp modelId="{F793D31B-E7E6-4966-BEFF-932468DD9178}">
      <dsp:nvSpPr>
        <dsp:cNvPr id="0" name=""/>
        <dsp:cNvSpPr/>
      </dsp:nvSpPr>
      <dsp:spPr>
        <a:xfrm>
          <a:off x="2919271" y="963582"/>
          <a:ext cx="1619398" cy="647759"/>
        </a:xfrm>
        <a:prstGeom prst="chevron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PerTestTeardown</a:t>
          </a:r>
          <a:r>
            <a:rPr lang="en-US" sz="1500" kern="1200" dirty="0" smtClean="0"/>
            <a:t>()()</a:t>
          </a:r>
          <a:endParaRPr lang="en-US" sz="1500" kern="1200" dirty="0"/>
        </a:p>
      </dsp:txBody>
      <dsp:txXfrm>
        <a:off x="3243151" y="963582"/>
        <a:ext cx="971639" cy="647759"/>
      </dsp:txXfrm>
    </dsp:sp>
    <dsp:sp modelId="{ACEE8076-A754-4CA5-A1C7-59467D4CA38B}">
      <dsp:nvSpPr>
        <dsp:cNvPr id="0" name=""/>
        <dsp:cNvSpPr/>
      </dsp:nvSpPr>
      <dsp:spPr>
        <a:xfrm>
          <a:off x="4376730" y="963582"/>
          <a:ext cx="1619398" cy="647759"/>
        </a:xfrm>
        <a:prstGeom prst="chevron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PerTestSetup</a:t>
          </a:r>
          <a:r>
            <a:rPr lang="en-US" sz="1500" kern="1200" dirty="0" smtClean="0"/>
            <a:t>()</a:t>
          </a:r>
          <a:endParaRPr lang="en-US" sz="1500" kern="1200" dirty="0"/>
        </a:p>
      </dsp:txBody>
      <dsp:txXfrm>
        <a:off x="4700610" y="963582"/>
        <a:ext cx="971639" cy="647759"/>
      </dsp:txXfrm>
    </dsp:sp>
    <dsp:sp modelId="{69B1EC42-5BDB-40A9-B21D-C52D4C4F724D}">
      <dsp:nvSpPr>
        <dsp:cNvPr id="0" name=""/>
        <dsp:cNvSpPr/>
      </dsp:nvSpPr>
      <dsp:spPr>
        <a:xfrm>
          <a:off x="5834189" y="963582"/>
          <a:ext cx="1619398" cy="647759"/>
        </a:xfrm>
        <a:prstGeom prst="chevron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EmployeeAccess</a:t>
          </a:r>
          <a:endParaRPr lang="en-US" sz="1500" kern="1200" dirty="0"/>
        </a:p>
      </dsp:txBody>
      <dsp:txXfrm>
        <a:off x="6158069" y="963582"/>
        <a:ext cx="971639" cy="647759"/>
      </dsp:txXfrm>
    </dsp:sp>
    <dsp:sp modelId="{DFDCE07B-4124-4217-8626-BDC47D11B16C}">
      <dsp:nvSpPr>
        <dsp:cNvPr id="0" name=""/>
        <dsp:cNvSpPr/>
      </dsp:nvSpPr>
      <dsp:spPr>
        <a:xfrm>
          <a:off x="7291647" y="963582"/>
          <a:ext cx="1619398" cy="647759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PerTestTeardown</a:t>
          </a:r>
          <a:r>
            <a:rPr lang="en-US" sz="1500" kern="1200" dirty="0" smtClean="0"/>
            <a:t>()</a:t>
          </a:r>
          <a:endParaRPr lang="en-US" sz="1500" kern="1200" dirty="0"/>
        </a:p>
      </dsp:txBody>
      <dsp:txXfrm>
        <a:off x="7615527" y="963582"/>
        <a:ext cx="971639" cy="647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-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Largest(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 list)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index, max=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Int32.MaxValue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(index = 0; index &lt;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list.Length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-1; index++)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(list[index] &gt; max)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max = list[index];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}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}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}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-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2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[Test]</a:t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LargestOf3Alt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[3];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 = 8;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= 9;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= 7;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Assert.That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Cmp.Largest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Is.EqualTo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(9));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9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[Test]</a:t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LargestOf3Alt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[3];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 = 8;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= 9;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= 7;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Assert.That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Cmp.Largest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Is.EqualTo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(9));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23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11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61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ngắn</a:t>
            </a:r>
            <a:r>
              <a:rPr lang="en-US" baseline="0" dirty="0"/>
              <a:t> </a:t>
            </a:r>
            <a:r>
              <a:rPr lang="en-US" baseline="0" dirty="0" err="1"/>
              <a:t>gọn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kỹ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. </a:t>
            </a:r>
            <a:r>
              <a:rPr lang="en-US" baseline="0" dirty="0" err="1"/>
              <a:t>Vì</a:t>
            </a:r>
            <a:r>
              <a:rPr lang="en-US" baseline="0" dirty="0"/>
              <a:t> ở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vẫn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hiểu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7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Résultat de recherche d'images pour &quot;testing&quot;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1" y="2439665"/>
            <a:ext cx="2120718" cy="20348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919F-5FBA-4666-B147-051529276649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3C61-E07A-4804-900C-CF695093F0C4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AA9A-38AE-4B07-9F72-22AF7526EFBB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4813-2688-443A-9036-8F17BE39F919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5791-740F-4B0B-82A8-FBA6E08D244A}" type="datetime1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776D-779F-4E83-8330-C5AAAF2853F9}" type="datetime1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D4ED-B265-4191-B8D5-F62EF5E2A1DE}" type="datetime1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BF59-F848-4BA9-B86A-7311D4FC4FB4}" type="datetime1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4BEC-7275-4724-8338-C35C15446357}" type="datetime1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5F16-5701-4528-8FB7-CA1A84D13ECC}" type="datetime1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51168-DB04-4AD6-BEE6-828594862FB3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crdownload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openxmlformats.org/officeDocument/2006/relationships/image" Target="../media/image17.jpeg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unit.org/articles/nunit/writing-tests/assertions/classic-assertions/Assert.AreEqual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2: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</a:t>
            </a:r>
            <a:r>
              <a:rPr lang="en-US" dirty="0" err="1"/>
              <a:t>và</a:t>
            </a:r>
            <a:r>
              <a:rPr lang="en-US" dirty="0"/>
              <a:t> Teardown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test case,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csdl</a:t>
            </a:r>
            <a:endParaRPr lang="en-US" dirty="0"/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test case,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csdl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22A05E6-7015-4F59-9266-C8340DF9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405809"/>
            <a:ext cx="46196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6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</a:t>
            </a:r>
            <a:r>
              <a:rPr lang="en-US" dirty="0" err="1"/>
              <a:t>và</a:t>
            </a:r>
            <a:r>
              <a:rPr lang="en-US" dirty="0"/>
              <a:t> Teardown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089" y="1566498"/>
            <a:ext cx="3741821" cy="519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41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</a:t>
            </a:r>
            <a:r>
              <a:rPr lang="en-US" dirty="0" err="1"/>
              <a:t>và</a:t>
            </a:r>
            <a:r>
              <a:rPr lang="en-US" dirty="0"/>
              <a:t> Teardown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en-US" dirty="0"/>
          </a:p>
          <a:p>
            <a:pPr lvl="1"/>
            <a:r>
              <a:rPr lang="en-US" dirty="0" err="1" smtClean="0"/>
              <a:t>PerTestSetup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AccountAccess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PerTestTeardown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PerTestSetup</a:t>
            </a:r>
            <a:r>
              <a:rPr lang="en-US" dirty="0"/>
              <a:t>()</a:t>
            </a:r>
            <a:endParaRPr lang="en-US" dirty="0" smtClean="0"/>
          </a:p>
          <a:p>
            <a:pPr lvl="1"/>
            <a:r>
              <a:rPr lang="en-US" dirty="0" err="1"/>
              <a:t>EmployeeAccess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PerTestTeardown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27808309"/>
              </p:ext>
            </p:extLst>
          </p:nvPr>
        </p:nvGraphicFramePr>
        <p:xfrm>
          <a:off x="228600" y="4054475"/>
          <a:ext cx="8915400" cy="257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4183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</a:t>
            </a:r>
            <a:r>
              <a:rPr lang="en-US" dirty="0" err="1"/>
              <a:t>và</a:t>
            </a:r>
            <a:r>
              <a:rPr lang="en-US" dirty="0"/>
              <a:t> Teardown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[</a:t>
            </a:r>
            <a:r>
              <a:rPr lang="en-US" dirty="0" err="1"/>
              <a:t>SetUp</a:t>
            </a:r>
            <a:r>
              <a:rPr lang="en-US" dirty="0"/>
              <a:t>] </a:t>
            </a:r>
            <a:r>
              <a:rPr lang="en-US" dirty="0" smtClean="0"/>
              <a:t>: </a:t>
            </a:r>
            <a:r>
              <a:rPr lang="vi-VN" dirty="0"/>
              <a:t>Phương thức được đánh dấu </a:t>
            </a:r>
            <a:r>
              <a:rPr lang="vi-VN" dirty="0" smtClean="0"/>
              <a:t>attribute </a:t>
            </a:r>
            <a:r>
              <a:rPr lang="vi-VN" dirty="0"/>
              <a:t>này sẽ được thực thi trước mỗi</a:t>
            </a:r>
            <a:r>
              <a:rPr lang="en-US" dirty="0"/>
              <a:t> </a:t>
            </a:r>
            <a:r>
              <a:rPr lang="vi-VN" dirty="0"/>
              <a:t>phương thức test.</a:t>
            </a:r>
            <a:r>
              <a:rPr lang="en-US" dirty="0"/>
              <a:t> </a:t>
            </a:r>
          </a:p>
          <a:p>
            <a:r>
              <a:rPr lang="en-US" dirty="0"/>
              <a:t>[</a:t>
            </a:r>
            <a:r>
              <a:rPr lang="en-US" dirty="0" err="1"/>
              <a:t>TearDown</a:t>
            </a:r>
            <a:r>
              <a:rPr lang="en-US" dirty="0"/>
              <a:t>] </a:t>
            </a:r>
            <a:r>
              <a:rPr lang="en-US" dirty="0" smtClean="0"/>
              <a:t>: </a:t>
            </a:r>
            <a:r>
              <a:rPr lang="vi-VN" dirty="0"/>
              <a:t>Phương thức được đánh dấu </a:t>
            </a:r>
            <a:r>
              <a:rPr lang="vi-VN" dirty="0" smtClean="0"/>
              <a:t>attribute </a:t>
            </a:r>
            <a:r>
              <a:rPr lang="vi-VN" dirty="0"/>
              <a:t>này sẽ được thực thi sau mỗi phương thức test.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dirty="0" err="1"/>
              <a:t>OneTimeSetUp</a:t>
            </a:r>
            <a:r>
              <a:rPr lang="en-US" dirty="0" smtClean="0"/>
              <a:t>] </a:t>
            </a:r>
            <a:r>
              <a:rPr lang="en-US" dirty="0" smtClean="0"/>
              <a:t>: </a:t>
            </a:r>
            <a:r>
              <a:rPr lang="vi-VN" dirty="0"/>
              <a:t>Phương thức được đánh dấu </a:t>
            </a:r>
            <a:r>
              <a:rPr lang="en-US" dirty="0"/>
              <a:t>attributes </a:t>
            </a:r>
            <a:r>
              <a:rPr lang="vi-VN" dirty="0" smtClean="0"/>
              <a:t>này </a:t>
            </a:r>
            <a:r>
              <a:rPr lang="vi-VN" dirty="0"/>
              <a:t>sẽ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vi-VN" dirty="0"/>
              <a:t>trước tất cả các phương thức test.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dirty="0" err="1"/>
              <a:t>OneTimeTearDown</a:t>
            </a:r>
            <a:r>
              <a:rPr lang="en-US" dirty="0" smtClean="0"/>
              <a:t>] </a:t>
            </a:r>
            <a:r>
              <a:rPr lang="en-US" dirty="0" smtClean="0"/>
              <a:t>: </a:t>
            </a:r>
            <a:r>
              <a:rPr lang="vi-VN" dirty="0"/>
              <a:t>Phương thức được đánh dấu với </a:t>
            </a:r>
            <a:r>
              <a:rPr lang="en-US" dirty="0"/>
              <a:t>attributes </a:t>
            </a:r>
            <a:r>
              <a:rPr lang="vi-VN" dirty="0" smtClean="0"/>
              <a:t>này </a:t>
            </a:r>
            <a:r>
              <a:rPr lang="vi-VN" dirty="0"/>
              <a:t>sẽ được thực thi ngay sau khi tất cả các test đều được thực hiện.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21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</a:t>
            </a:r>
            <a:r>
              <a:rPr lang="en-US" dirty="0" err="1"/>
              <a:t>và</a:t>
            </a:r>
            <a:r>
              <a:rPr lang="en-US" dirty="0"/>
              <a:t> Teardown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65" y="1371600"/>
            <a:ext cx="7417279" cy="4191000"/>
          </a:xfrm>
        </p:spPr>
      </p:pic>
    </p:spTree>
    <p:extLst>
      <p:ext uri="{BB962C8B-B14F-4D97-AF65-F5344CB8AC3E}">
        <p14:creationId xmlns:p14="http://schemas.microsoft.com/office/powerpoint/2010/main" val="1674614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Test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08" y="1066800"/>
            <a:ext cx="8763000" cy="5257800"/>
          </a:xfrm>
        </p:spPr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test</a:t>
            </a:r>
            <a:endParaRPr lang="en-US" dirty="0"/>
          </a:p>
          <a:p>
            <a:pPr lvl="1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test case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đỏ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14" y="2632217"/>
            <a:ext cx="7062788" cy="373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3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Nunit</a:t>
            </a:r>
            <a:endParaRPr lang="en-US" dirty="0"/>
          </a:p>
        </p:txBody>
      </p:sp>
      <p:sp>
        <p:nvSpPr>
          <p:cNvPr id="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4651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4651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2869949"/>
            <a:ext cx="4943342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8" name="Picture 7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9"/>
          <a:stretch/>
        </p:blipFill>
        <p:spPr bwMode="auto">
          <a:xfrm>
            <a:off x="1926464" y="914400"/>
            <a:ext cx="5443471" cy="57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47800" y="3795489"/>
            <a:ext cx="6400800" cy="2881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391143" y="2871065"/>
            <a:ext cx="1457457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Content Placeholder 3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1969019" y="3476176"/>
            <a:ext cx="5029200" cy="16802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</p:txBody>
      </p:sp>
      <p:pic>
        <p:nvPicPr>
          <p:cNvPr id="12" name="Picture 2" descr="http://uconndigitalarts.com/wp-content/uploads/2013/04/original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4305300" y="2997792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35479" y="9144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364" y="3913563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367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4: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vị (P2)</a:t>
            </a:r>
          </a:p>
        </p:txBody>
      </p:sp>
    </p:spTree>
    <p:extLst>
      <p:ext uri="{BB962C8B-B14F-4D97-AF65-F5344CB8AC3E}">
        <p14:creationId xmlns:p14="http://schemas.microsoft.com/office/powerpoint/2010/main" val="2880188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</a:t>
            </a:r>
            <a:r>
              <a:rPr lang="en-US" dirty="0">
                <a:effectLst/>
              </a:rPr>
              <a:t>Classic Asserts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-38018" y="1066800"/>
            <a:ext cx="8724818" cy="6414516"/>
          </a:xfrm>
        </p:spPr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attribute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code C</a:t>
            </a:r>
            <a:r>
              <a:rPr lang="en-US" dirty="0" smtClean="0"/>
              <a:t>#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/>
              <a:t>h</a:t>
            </a:r>
            <a:r>
              <a:rPr lang="vi-VN" dirty="0" smtClean="0"/>
              <a:t>ơ</a:t>
            </a:r>
            <a:r>
              <a:rPr lang="en-US" dirty="0"/>
              <a:t>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66" y="2645283"/>
            <a:ext cx="3857625" cy="1628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5" y="4689475"/>
            <a:ext cx="3400425" cy="1514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531569"/>
            <a:ext cx="3471863" cy="173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21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/>
              <a:t> Assert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-38018" y="1066800"/>
            <a:ext cx="8724818" cy="6414516"/>
          </a:xfrm>
        </p:spPr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Assert </a:t>
            </a:r>
            <a:r>
              <a:rPr lang="en-US" dirty="0"/>
              <a:t>Class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81200"/>
            <a:ext cx="6122054" cy="7810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2077" y="5280620"/>
            <a:ext cx="64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docs.nunit.org</a:t>
            </a:r>
            <a:r>
              <a:rPr lang="en-US" dirty="0" smtClean="0">
                <a:hlinkClick r:id="rId3"/>
              </a:rPr>
              <a:t>/articles/</a:t>
            </a:r>
            <a:r>
              <a:rPr lang="en-US" dirty="0" err="1" smtClean="0">
                <a:hlinkClick r:id="rId3"/>
              </a:rPr>
              <a:t>nunit</a:t>
            </a:r>
            <a:r>
              <a:rPr lang="en-US" dirty="0" smtClean="0">
                <a:hlinkClick r:id="rId3"/>
              </a:rPr>
              <a:t>/writing-tests/assertions/classic-assertions/</a:t>
            </a:r>
            <a:r>
              <a:rPr lang="en-US" dirty="0" err="1" smtClean="0">
                <a:hlinkClick r:id="rId3"/>
              </a:rPr>
              <a:t>Assert.AreEqual.html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7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/>
              <a:t>N</a:t>
            </a:r>
            <a:r>
              <a:rPr lang="en-US" dirty="0" err="1" smtClean="0"/>
              <a:t>Unit</a:t>
            </a:r>
            <a:r>
              <a:rPr lang="en-US" dirty="0" smtClean="0"/>
              <a:t> </a:t>
            </a:r>
            <a:r>
              <a:rPr lang="en-US" dirty="0"/>
              <a:t>Test framework</a:t>
            </a:r>
          </a:p>
          <a:p>
            <a:pPr>
              <a:buFont typeface="Wingdings" pitchFamily="2" charset="2"/>
              <a:buChar char="¤"/>
            </a:pPr>
            <a:r>
              <a:rPr lang="en-US" dirty="0" err="1"/>
              <a:t>N</a:t>
            </a:r>
            <a:r>
              <a:rPr lang="en-US" dirty="0" err="1" smtClean="0"/>
              <a:t>Unit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ttribute &amp; </a:t>
            </a:r>
            <a:r>
              <a:rPr lang="en-US" dirty="0"/>
              <a:t>API</a:t>
            </a:r>
          </a:p>
          <a:p>
            <a:pPr>
              <a:buFont typeface="Wingdings" pitchFamily="2" charset="2"/>
              <a:buChar char="¤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/>
              <a:t> Assert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-38018" y="1066800"/>
            <a:ext cx="8724818" cy="6414516"/>
          </a:xfrm>
        </p:spPr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Assert </a:t>
            </a:r>
            <a:r>
              <a:rPr lang="en-US" dirty="0"/>
              <a:t>Class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712552"/>
            <a:ext cx="5886450" cy="771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013693"/>
            <a:ext cx="4648200" cy="152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09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/>
              <a:t> Assert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-38018" y="1066800"/>
            <a:ext cx="8724818" cy="6414516"/>
          </a:xfrm>
        </p:spPr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Assert </a:t>
            </a:r>
            <a:r>
              <a:rPr lang="en-US" dirty="0"/>
              <a:t>Class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8800"/>
            <a:ext cx="6800850" cy="39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21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/>
              <a:t> Assert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-38018" y="1066800"/>
            <a:ext cx="8724818" cy="6414516"/>
          </a:xfrm>
        </p:spPr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Assert </a:t>
            </a:r>
            <a:r>
              <a:rPr lang="en-US" dirty="0"/>
              <a:t>Class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7795318" cy="43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87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/>
              <a:t> </a:t>
            </a:r>
            <a:r>
              <a:rPr lang="en-US" dirty="0" err="1" smtClean="0"/>
              <a:t>Testcase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-38018" y="1066800"/>
            <a:ext cx="8724818" cy="6414516"/>
          </a:xfrm>
        </p:spPr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57400"/>
            <a:ext cx="9182630" cy="37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67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/>
              <a:t> </a:t>
            </a:r>
            <a:r>
              <a:rPr lang="en-US" dirty="0" err="1" smtClean="0"/>
              <a:t>MaxTime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-38018" y="1066800"/>
            <a:ext cx="8724818" cy="6414516"/>
          </a:xfrm>
        </p:spPr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</a:t>
            </a:r>
            <a:r>
              <a:rPr lang="en-US" dirty="0" err="1" smtClean="0"/>
              <a:t>MaxTime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2" y="2069075"/>
            <a:ext cx="8842418" cy="35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72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/>
              <a:t> </a:t>
            </a:r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-38018" y="1066800"/>
            <a:ext cx="8724818" cy="6414516"/>
          </a:xfrm>
        </p:spPr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Order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79363"/>
            <a:ext cx="8686800" cy="414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89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6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3560" y="805180"/>
            <a:ext cx="456184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Tổng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kết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bài</a:t>
            </a:r>
            <a:r>
              <a:rPr lang="en-US" sz="2800" b="1" dirty="0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học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pic>
        <p:nvPicPr>
          <p:cNvPr id="9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082745" y="1371600"/>
            <a:ext cx="3352799" cy="564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A7F9AC5B-381A-4723-892F-9C472570912A}"/>
              </a:ext>
            </a:extLst>
          </p:cNvPr>
          <p:cNvSpPr txBox="1">
            <a:spLocks/>
          </p:cNvSpPr>
          <p:nvPr/>
        </p:nvSpPr>
        <p:spPr>
          <a:xfrm>
            <a:off x="342900" y="1742550"/>
            <a:ext cx="82296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&amp;"/>
            </a:pPr>
            <a:r>
              <a:rPr lang="en-US" dirty="0" err="1"/>
              <a:t>Phần</a:t>
            </a:r>
            <a:r>
              <a:rPr lang="en-US" dirty="0"/>
              <a:t> I: </a:t>
            </a:r>
            <a:r>
              <a:rPr lang="en-US" dirty="0" err="1" smtClean="0"/>
              <a:t>NUnitTest</a:t>
            </a:r>
            <a:r>
              <a:rPr lang="en-US" dirty="0" smtClean="0"/>
              <a:t> </a:t>
            </a:r>
            <a:r>
              <a:rPr lang="en-US" dirty="0"/>
              <a:t>framework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,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jnunit</a:t>
            </a:r>
            <a:r>
              <a:rPr lang="en-US" dirty="0"/>
              <a:t> framework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/>
              <a:t> Test fixture, Setup </a:t>
            </a:r>
            <a:r>
              <a:rPr lang="en-US" dirty="0" err="1"/>
              <a:t>và</a:t>
            </a:r>
            <a:r>
              <a:rPr lang="en-US" dirty="0"/>
              <a:t> Teardown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 smtClean="0"/>
              <a:t>Nunit</a:t>
            </a:r>
            <a:r>
              <a:rPr lang="en-US" dirty="0" smtClean="0"/>
              <a:t> Attribute </a:t>
            </a:r>
            <a:r>
              <a:rPr lang="en-US" dirty="0"/>
              <a:t>&amp; API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trợ </a:t>
            </a:r>
            <a:r>
              <a:rPr lang="en-US" dirty="0" err="1" smtClean="0"/>
              <a:t>Nunit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 smtClean="0"/>
              <a:t>Attribute </a:t>
            </a:r>
            <a:r>
              <a:rPr lang="en-US" dirty="0"/>
              <a:t>&amp; API</a:t>
            </a:r>
          </a:p>
        </p:txBody>
      </p:sp>
    </p:spTree>
    <p:extLst>
      <p:ext uri="{BB962C8B-B14F-4D97-AF65-F5344CB8AC3E}">
        <p14:creationId xmlns:p14="http://schemas.microsoft.com/office/powerpoint/2010/main" val="4024992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0"/>
            <a:ext cx="10287000" cy="68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00501" y="3449768"/>
            <a:ext cx="4924926" cy="3541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vi-VN" sz="4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KẾT THÚC</a:t>
            </a:r>
            <a:endParaRPr lang="en-US" sz="4400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&amp;"/>
            </a:pPr>
            <a:r>
              <a:rPr lang="en-US" dirty="0"/>
              <a:t>Phần I: </a:t>
            </a:r>
            <a:r>
              <a:rPr lang="en-US" dirty="0" err="1" smtClean="0"/>
              <a:t>NUnit</a:t>
            </a:r>
            <a:r>
              <a:rPr lang="en-US" dirty="0" smtClean="0"/>
              <a:t> </a:t>
            </a:r>
            <a:r>
              <a:rPr lang="en-US" dirty="0"/>
              <a:t>Test framework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,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</a:t>
            </a:r>
            <a:r>
              <a:rPr lang="en-US" dirty="0" err="1" smtClean="0"/>
              <a:t>unit</a:t>
            </a:r>
            <a:r>
              <a:rPr lang="en-US" dirty="0" smtClean="0"/>
              <a:t> </a:t>
            </a:r>
            <a:r>
              <a:rPr lang="en-US" dirty="0"/>
              <a:t>framework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/>
              <a:t> Test fixture, Setup </a:t>
            </a:r>
            <a:r>
              <a:rPr lang="en-US" dirty="0" err="1"/>
              <a:t>và</a:t>
            </a:r>
            <a:r>
              <a:rPr lang="en-US" dirty="0"/>
              <a:t> Teardown</a:t>
            </a:r>
          </a:p>
          <a:p>
            <a:pPr>
              <a:buFont typeface="Wingdings" pitchFamily="2" charset="2"/>
              <a:buChar char="&amp;"/>
            </a:pPr>
            <a:r>
              <a:rPr lang="en-US" dirty="0"/>
              <a:t>Phần II: </a:t>
            </a:r>
            <a:r>
              <a:rPr lang="en-US" dirty="0" err="1" smtClean="0"/>
              <a:t>NUnit</a:t>
            </a:r>
            <a:r>
              <a:rPr lang="en-US" dirty="0"/>
              <a:t> Attribute &amp; API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trợ </a:t>
            </a:r>
            <a:r>
              <a:rPr lang="en-US" dirty="0" err="1"/>
              <a:t>N</a:t>
            </a:r>
            <a:r>
              <a:rPr lang="en-US" dirty="0" err="1" smtClean="0"/>
              <a:t>unit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/>
              <a:t>Attribute &amp; API</a:t>
            </a:r>
          </a:p>
        </p:txBody>
      </p:sp>
    </p:spTree>
    <p:extLst>
      <p:ext uri="{BB962C8B-B14F-4D97-AF65-F5344CB8AC3E}">
        <p14:creationId xmlns:p14="http://schemas.microsoft.com/office/powerpoint/2010/main" val="145420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NUnitTest</a:t>
            </a:r>
            <a:r>
              <a:rPr lang="en-US" dirty="0" smtClean="0"/>
              <a:t> </a:t>
            </a:r>
            <a:r>
              <a:rPr lang="en-US" dirty="0"/>
              <a:t>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test case </a:t>
            </a:r>
            <a:r>
              <a:rPr lang="en-US" dirty="0" err="1"/>
              <a:t>và</a:t>
            </a:r>
            <a:r>
              <a:rPr lang="en-US" dirty="0"/>
              <a:t> test data</a:t>
            </a:r>
          </a:p>
          <a:p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NUnit.Framework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class </a:t>
            </a:r>
            <a:r>
              <a:rPr lang="en-US" dirty="0" err="1"/>
              <a:t>và</a:t>
            </a:r>
            <a:r>
              <a:rPr lang="en-US" dirty="0"/>
              <a:t> interface (Test fixture, Assert, [</a:t>
            </a:r>
            <a:r>
              <a:rPr lang="en-US" dirty="0" smtClean="0"/>
              <a:t>Setup], [Teardown.)</a:t>
            </a:r>
            <a:endParaRPr lang="en-US" dirty="0"/>
          </a:p>
          <a:p>
            <a:r>
              <a:rPr lang="en-US" dirty="0"/>
              <a:t> Test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web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server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7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function </a:t>
            </a:r>
            <a:r>
              <a:rPr lang="en-US" dirty="0" err="1" smtClean="0"/>
              <a:t>sau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2600"/>
            <a:ext cx="7555464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4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02" y="1905000"/>
            <a:ext cx="7819359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1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2119312"/>
            <a:ext cx="84296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8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89" y="1774077"/>
            <a:ext cx="8229600" cy="461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8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fixture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code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NUnitsử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smtClean="0"/>
              <a:t>Attribute </a:t>
            </a:r>
            <a:r>
              <a:rPr lang="en-US" dirty="0"/>
              <a:t>: [</a:t>
            </a:r>
            <a:r>
              <a:rPr lang="en-US" dirty="0" err="1"/>
              <a:t>SetUp</a:t>
            </a:r>
            <a:r>
              <a:rPr lang="en-US" dirty="0"/>
              <a:t>] </a:t>
            </a:r>
            <a:r>
              <a:rPr lang="en-US" dirty="0" smtClean="0"/>
              <a:t>, </a:t>
            </a:r>
            <a:r>
              <a:rPr lang="en-US" dirty="0"/>
              <a:t>[</a:t>
            </a:r>
            <a:r>
              <a:rPr lang="en-US" dirty="0" err="1"/>
              <a:t>TearDown</a:t>
            </a:r>
            <a:r>
              <a:rPr lang="en-US" dirty="0"/>
              <a:t>] </a:t>
            </a:r>
            <a:r>
              <a:rPr lang="en-US" dirty="0" smtClean="0"/>
              <a:t>…</a:t>
            </a:r>
            <a:r>
              <a:rPr lang="en-US" dirty="0"/>
              <a:t>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Text fixture</a:t>
            </a:r>
          </a:p>
          <a:p>
            <a:r>
              <a:rPr lang="en-US" dirty="0"/>
              <a:t>Text fixture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test case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setup </a:t>
            </a:r>
            <a:r>
              <a:rPr lang="en-US" dirty="0" err="1"/>
              <a:t>và</a:t>
            </a:r>
            <a:r>
              <a:rPr lang="en-US" dirty="0"/>
              <a:t> teardown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 descr="Káº¿t quáº£ hÃ¬nh áº£nh cho setup teardown">
            <a:extLst>
              <a:ext uri="{FF2B5EF4-FFF2-40B4-BE49-F238E27FC236}">
                <a16:creationId xmlns:a16="http://schemas.microsoft.com/office/drawing/2014/main" xmlns="" id="{4BB7DC7B-347C-4434-A0F4-45FFBBC96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167" y="3674717"/>
            <a:ext cx="5920459" cy="264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6817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TXSS_ISORIGINAL" val="9"/>
  <p:tag name="PTXSS_ORIGID" val="5"/>
  <p:tag name="PPTXSS_SETTINGS" val="0,10,10,0,0,3,False,True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16499</TotalTime>
  <Words>624</Words>
  <Application>Microsoft Office PowerPoint</Application>
  <PresentationFormat>On-screen Show (4:3)</PresentationFormat>
  <Paragraphs>161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Kiểm thử nâng cao</vt:lpstr>
      <vt:lpstr>Mục tiêu</vt:lpstr>
      <vt:lpstr>Nội dung</vt:lpstr>
      <vt:lpstr>NUnitTest framework</vt:lpstr>
      <vt:lpstr>Test function sau</vt:lpstr>
      <vt:lpstr>Test Case</vt:lpstr>
      <vt:lpstr>Test Case</vt:lpstr>
      <vt:lpstr>Test Case</vt:lpstr>
      <vt:lpstr>Test fixture là gì</vt:lpstr>
      <vt:lpstr>Setup và Teardown</vt:lpstr>
      <vt:lpstr>Setup và Teardown</vt:lpstr>
      <vt:lpstr>Setup và Teardown</vt:lpstr>
      <vt:lpstr>Setup và Teardown</vt:lpstr>
      <vt:lpstr>Setup và Teardown</vt:lpstr>
      <vt:lpstr>Nunit Test Result</vt:lpstr>
      <vt:lpstr>Nunit</vt:lpstr>
      <vt:lpstr>Kiểm thử nâng cao</vt:lpstr>
      <vt:lpstr>Nunit Classic Asserts </vt:lpstr>
      <vt:lpstr>Nunit Assert</vt:lpstr>
      <vt:lpstr>Nunit Assert</vt:lpstr>
      <vt:lpstr>Nunit Assert</vt:lpstr>
      <vt:lpstr>Nunit Assert</vt:lpstr>
      <vt:lpstr>Nunit Testcase</vt:lpstr>
      <vt:lpstr>Nunit MaxTime</vt:lpstr>
      <vt:lpstr>Nunit ORDER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Quan Nguyen Van</cp:lastModifiedBy>
  <cp:revision>1484</cp:revision>
  <dcterms:created xsi:type="dcterms:W3CDTF">2013-04-23T08:05:33Z</dcterms:created>
  <dcterms:modified xsi:type="dcterms:W3CDTF">2022-03-11T13:07:39Z</dcterms:modified>
</cp:coreProperties>
</file>