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5" r:id="rId2"/>
  </p:sldMasterIdLst>
  <p:notesMasterIdLst>
    <p:notesMasterId r:id="rId25"/>
  </p:notesMasterIdLst>
  <p:sldIdLst>
    <p:sldId id="541" r:id="rId3"/>
    <p:sldId id="620" r:id="rId4"/>
    <p:sldId id="671" r:id="rId5"/>
    <p:sldId id="685" r:id="rId6"/>
    <p:sldId id="687" r:id="rId7"/>
    <p:sldId id="688" r:id="rId8"/>
    <p:sldId id="689" r:id="rId9"/>
    <p:sldId id="690" r:id="rId10"/>
    <p:sldId id="691" r:id="rId11"/>
    <p:sldId id="821" r:id="rId12"/>
    <p:sldId id="829" r:id="rId13"/>
    <p:sldId id="830" r:id="rId14"/>
    <p:sldId id="831" r:id="rId15"/>
    <p:sldId id="832" r:id="rId16"/>
    <p:sldId id="838" r:id="rId17"/>
    <p:sldId id="839" r:id="rId18"/>
    <p:sldId id="840" r:id="rId19"/>
    <p:sldId id="842" r:id="rId20"/>
    <p:sldId id="841" r:id="rId21"/>
    <p:sldId id="837" r:id="rId22"/>
    <p:sldId id="656" r:id="rId23"/>
    <p:sldId id="62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5253" autoAdjust="0"/>
  </p:normalViewPr>
  <p:slideViewPr>
    <p:cSldViewPr>
      <p:cViewPr varScale="1">
        <p:scale>
          <a:sx n="83" d="100"/>
          <a:sy n="83" d="100"/>
        </p:scale>
        <p:origin x="10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[Test]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TestException1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Assert.Throws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DivideByZeroException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),()=&gt;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ca.divide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(5,0));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//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Assert.Throws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DivideByZeroException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&gt;(() =&gt;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ca.divide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(4,0));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6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[Test]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TestException2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ca.divide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(5, 0);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Assert.Fail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("Have to exception");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catch(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DivideByZeroException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TestContext.Progress.WriteLine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e.Message.ToString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e.GetType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DivideByZeroException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Assert.AreEqual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e.Message.ToString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"Divide by zero");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766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05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02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016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AA9A-38AE-4B07-9F72-22AF7526EFBB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27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4813-2688-443A-9036-8F17BE39F919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2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5791-740F-4B0B-82A8-FBA6E08D244A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76D-779F-4E83-8330-C5AAAF2853F9}" type="datetime1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50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4ED-B265-4191-B8D5-F62EF5E2A1DE}" type="datetime1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953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59-F848-4BA9-B86A-7311D4FC4FB4}" type="datetime1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88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4BEC-7275-4724-8338-C35C15446357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83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5F16-5701-4528-8FB7-CA1A84D13ECC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668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919F-5FBA-4666-B147-051529276649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5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3C61-E07A-4804-900C-CF695093F0C4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25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5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2825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2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1168-DB04-4AD6-BEE6-828594862FB3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0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16.jpe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unit.org/articles/nunit/writing-tests/attributes/testcase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unit.org/articles/nunit/writing-tests/attributes/testcasesourc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16.jpeg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16.jpe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/>
              <a:t> 3: </a:t>
            </a:r>
            <a:r>
              <a:rPr lang="sv-SE" dirty="0"/>
              <a:t>Kiem thu don vi (P3)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NUnit</a:t>
            </a:r>
            <a:r>
              <a:rPr lang="en-US" dirty="0" smtClean="0"/>
              <a:t> Expected </a:t>
            </a:r>
            <a:r>
              <a:rPr lang="en-US" dirty="0"/>
              <a:t>Exception Test</a:t>
            </a:r>
          </a:p>
        </p:txBody>
      </p:sp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47800" y="3795489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Demo </a:t>
            </a:r>
            <a:r>
              <a:rPr lang="en-US" sz="2000" dirty="0" err="1" smtClean="0">
                <a:solidFill>
                  <a:prstClr val="white"/>
                </a:solidFill>
                <a:latin typeface="Calibri"/>
              </a:rPr>
              <a:t>NUnit</a:t>
            </a:r>
            <a:r>
              <a:rPr lang="en-US" sz="20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prstClr val="white"/>
                </a:solidFill>
                <a:latin typeface="Calibri"/>
              </a:rPr>
              <a:t>với</a:t>
            </a:r>
            <a:r>
              <a:rPr lang="en-US" sz="20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2000" dirty="0"/>
              <a:t>Expected Exception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6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Parameterized </a:t>
            </a:r>
            <a:r>
              <a:rPr lang="en-US" dirty="0"/>
              <a:t>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Kiểm thử nâng cao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511AC-4399-4548-94E3-2584CB92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test case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TestCase</a:t>
            </a:r>
            <a:r>
              <a:rPr lang="en-US" dirty="0" smtClean="0"/>
              <a:t>] </a:t>
            </a:r>
            <a:r>
              <a:rPr lang="en-US" dirty="0" err="1" smtClean="0"/>
              <a:t>và</a:t>
            </a:r>
            <a:r>
              <a:rPr lang="en-US" dirty="0" smtClean="0"/>
              <a:t> [</a:t>
            </a:r>
            <a:r>
              <a:rPr lang="en-US" dirty="0" err="1" smtClean="0"/>
              <a:t>TestCaseSource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Káº¿t quáº£ hÃ¬nh áº£nh cho Parameter">
            <a:extLst>
              <a:ext uri="{FF2B5EF4-FFF2-40B4-BE49-F238E27FC236}">
                <a16:creationId xmlns:a16="http://schemas.microsoft.com/office/drawing/2014/main" xmlns="" id="{237F1335-BD08-48BD-8D5D-A13488566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17577"/>
            <a:ext cx="5461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03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Parameterized </a:t>
            </a:r>
            <a:r>
              <a:rPr lang="en-US" dirty="0"/>
              <a:t>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Kiểm thử nâng cao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511AC-4399-4548-94E3-2584CB92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/>
              <a:t>[</a:t>
            </a:r>
            <a:r>
              <a:rPr lang="en-US" dirty="0" err="1"/>
              <a:t>TestCase</a:t>
            </a:r>
            <a:r>
              <a:rPr lang="en-US" dirty="0"/>
              <a:t>] </a:t>
            </a:r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class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 smtClean="0"/>
              <a:t>testcase</a:t>
            </a:r>
            <a:r>
              <a:rPr lang="en-US" dirty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885" y="2209800"/>
            <a:ext cx="4772854" cy="1662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047" y="4644864"/>
            <a:ext cx="3790950" cy="1724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23" y="649551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 smtClean="0">
                <a:hlinkClick r:id="rId4"/>
              </a:rPr>
              <a:t>docs.nunit.org</a:t>
            </a:r>
            <a:r>
              <a:rPr lang="en-US" dirty="0" smtClean="0">
                <a:hlinkClick r:id="rId4"/>
              </a:rPr>
              <a:t>/articles/</a:t>
            </a:r>
            <a:r>
              <a:rPr lang="en-US" dirty="0" err="1" smtClean="0">
                <a:hlinkClick r:id="rId4"/>
              </a:rPr>
              <a:t>nunit</a:t>
            </a:r>
            <a:r>
              <a:rPr lang="en-US" dirty="0" smtClean="0">
                <a:hlinkClick r:id="rId4"/>
              </a:rPr>
              <a:t>/writing-tests/attributes/</a:t>
            </a:r>
            <a:r>
              <a:rPr lang="en-US" dirty="0" err="1" smtClean="0">
                <a:hlinkClick r:id="rId4"/>
              </a:rPr>
              <a:t>testcase.html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8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Parameterized </a:t>
            </a:r>
            <a:r>
              <a:rPr lang="en-US" dirty="0"/>
              <a:t>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Kiểm thử nâng cao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511AC-4399-4548-94E3-2584CB92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test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2362200"/>
            <a:ext cx="8447314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7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Parameterized </a:t>
            </a:r>
            <a:r>
              <a:rPr lang="en-US" dirty="0"/>
              <a:t>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Kiểm thử nâng cao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511AC-4399-4548-94E3-2584CB92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 smtClean="0"/>
              <a:t>TestCaseAttribute 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NUnit</a:t>
            </a:r>
            <a:endParaRPr lang="en-US" dirty="0"/>
          </a:p>
          <a:p>
            <a:pPr lvl="1"/>
            <a:r>
              <a:rPr lang="vi-VN" dirty="0"/>
              <a:t>TestCaseAttribute có thể xuất hiện một hoặc nhiều lầntrong một phương thức </a:t>
            </a:r>
            <a:r>
              <a:rPr lang="vi-VN" dirty="0" smtClean="0"/>
              <a:t>test</a:t>
            </a:r>
            <a:endParaRPr lang="en-US" dirty="0" smtClean="0"/>
          </a:p>
          <a:p>
            <a:pPr lvl="1"/>
            <a:r>
              <a:rPr lang="vi-VN" dirty="0"/>
              <a:t>Phương pháp này có thể tạo ra nhiều test </a:t>
            </a:r>
            <a:r>
              <a:rPr lang="vi-VN" dirty="0" smtClean="0"/>
              <a:t>data</a:t>
            </a:r>
            <a:endParaRPr lang="en-US" dirty="0" smtClean="0"/>
          </a:p>
          <a:p>
            <a:pPr lvl="1"/>
            <a:r>
              <a:rPr lang="en-US" dirty="0" err="1"/>
              <a:t>ExpectedResult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test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797461"/>
            <a:ext cx="5626728" cy="25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7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Parameterized </a:t>
            </a:r>
            <a:r>
              <a:rPr lang="en-US" dirty="0"/>
              <a:t>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Kiểm thử nâng cao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511AC-4399-4548-94E3-2584CB92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 smtClean="0"/>
              <a:t>TestCaseAttribute 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NUnit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37365"/>
              </p:ext>
            </p:extLst>
          </p:nvPr>
        </p:nvGraphicFramePr>
        <p:xfrm>
          <a:off x="152400" y="1537105"/>
          <a:ext cx="88392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78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TestCaseAttribute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author of the test.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comma-delimited list of categories for this test.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ExcludePlatform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a comma-delimited list of platforms on which the test should not run.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ExpectedResult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expected result to be returned from the method, which must have a compatible return type.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 to true in order to make the individual test case Explicit. Use 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explain why.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Ignore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test case to be ignored and specifies the reason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IgnoreReason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this test case to be ignored and specifies the reason.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IncludePlatform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a comma-delimited list of platforms on which the test should run.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reason for not running this test case. Use in conjunction with 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TestName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name for the test. If not specified, a name is generated based on the method name and the arguments provided.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TestOf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Type that this test is testing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5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Parameterized </a:t>
            </a:r>
            <a:r>
              <a:rPr lang="en-US" dirty="0"/>
              <a:t>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Kiểm thử nâng cao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511AC-4399-4548-94E3-2584CB92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TestCaseSource</a:t>
            </a:r>
            <a:r>
              <a:rPr lang="en-US" dirty="0" smtClean="0"/>
              <a:t>] </a:t>
            </a:r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>test source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param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TestCaseSource</a:t>
            </a:r>
            <a:r>
              <a:rPr lang="en-US" dirty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57299"/>
            <a:ext cx="3733800" cy="1976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4800600"/>
            <a:ext cx="5295900" cy="1190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5800" y="6324601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 smtClean="0">
                <a:hlinkClick r:id="rId4"/>
              </a:rPr>
              <a:t>docs.nunit.org</a:t>
            </a:r>
            <a:r>
              <a:rPr lang="en-US" dirty="0" smtClean="0">
                <a:hlinkClick r:id="rId4"/>
              </a:rPr>
              <a:t>/articles/</a:t>
            </a:r>
            <a:r>
              <a:rPr lang="en-US" dirty="0" err="1" smtClean="0">
                <a:hlinkClick r:id="rId4"/>
              </a:rPr>
              <a:t>nunit</a:t>
            </a:r>
            <a:r>
              <a:rPr lang="en-US" dirty="0" smtClean="0">
                <a:hlinkClick r:id="rId4"/>
              </a:rPr>
              <a:t>/writing-tests/attributes/</a:t>
            </a:r>
            <a:r>
              <a:rPr lang="en-US" dirty="0" err="1" smtClean="0">
                <a:hlinkClick r:id="rId4"/>
              </a:rPr>
              <a:t>testcasesource.html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7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Parameterized </a:t>
            </a:r>
            <a:r>
              <a:rPr lang="en-US" dirty="0"/>
              <a:t>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Kiểm thử nâng cao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511AC-4399-4548-94E3-2584CB92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test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86000"/>
            <a:ext cx="9067800" cy="13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39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NUnit</a:t>
            </a:r>
            <a:r>
              <a:rPr lang="en-US" dirty="0" smtClean="0"/>
              <a:t> Parameterized </a:t>
            </a:r>
            <a:r>
              <a:rPr lang="en-US" dirty="0"/>
              <a:t>Test</a:t>
            </a:r>
          </a:p>
        </p:txBody>
      </p:sp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47800" y="3795489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Demo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NUnit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với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Parameterized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43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Test Repeat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Kiểm thử nâng cao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511AC-4399-4548-94E3-2584CB92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RepeatAttribute được sử dụng cho một phương thức kiêm thử để  thực thi nhiều </a:t>
            </a:r>
            <a:r>
              <a:rPr lang="vi-VN" dirty="0" smtClean="0"/>
              <a:t>lần</a:t>
            </a:r>
            <a:endParaRPr lang="en-US" dirty="0" smtClean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[</a:t>
            </a:r>
            <a:r>
              <a:rPr lang="en-US" dirty="0"/>
              <a:t>Repeat</a:t>
            </a:r>
            <a:r>
              <a:rPr lang="en-US" dirty="0" smtClean="0"/>
              <a:t>]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44" y="4267200"/>
            <a:ext cx="748311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Nội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dung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 err="1" smtClean="0"/>
              <a:t>NUnit</a:t>
            </a:r>
            <a:r>
              <a:rPr lang="en-US" sz="3000" dirty="0" smtClean="0"/>
              <a:t> Exception </a:t>
            </a:r>
            <a:r>
              <a:rPr lang="en-US" sz="3000" dirty="0"/>
              <a:t>Test </a:t>
            </a:r>
          </a:p>
          <a:p>
            <a:pPr>
              <a:spcBef>
                <a:spcPts val="0"/>
              </a:spcBef>
            </a:pPr>
            <a:r>
              <a:rPr lang="en-US" sz="3000" dirty="0" err="1" smtClean="0"/>
              <a:t>NUnit</a:t>
            </a:r>
            <a:r>
              <a:rPr lang="en-US" sz="3000" dirty="0" smtClean="0"/>
              <a:t> Parameterized Test</a:t>
            </a:r>
          </a:p>
          <a:p>
            <a:pPr>
              <a:spcBef>
                <a:spcPts val="0"/>
              </a:spcBef>
            </a:pPr>
            <a:r>
              <a:rPr lang="en-US" sz="3000" dirty="0" err="1" smtClean="0"/>
              <a:t>Nunit</a:t>
            </a:r>
            <a:r>
              <a:rPr lang="en-US" sz="3000" dirty="0" smtClean="0"/>
              <a:t> Test Repeat</a:t>
            </a:r>
            <a:endParaRPr lang="en-US" sz="3000" dirty="0"/>
          </a:p>
          <a:p>
            <a:pPr marL="0" indent="0">
              <a:spcBef>
                <a:spcPts val="0"/>
              </a:spcBef>
              <a:buNone/>
            </a:pPr>
            <a:endParaRPr lang="en-US" sz="3000" dirty="0"/>
          </a:p>
        </p:txBody>
      </p:sp>
      <p:pic>
        <p:nvPicPr>
          <p:cNvPr id="10" name="Picture 2" descr="C:\Users\vietnq\Downloads\Poly-lap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50693"/>
            <a:ext cx="3804871" cy="570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4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NUnit</a:t>
            </a:r>
            <a:r>
              <a:rPr lang="en-US" dirty="0" smtClean="0"/>
              <a:t> Parameterized </a:t>
            </a:r>
            <a:r>
              <a:rPr lang="en-US" dirty="0"/>
              <a:t>Test</a:t>
            </a:r>
          </a:p>
        </p:txBody>
      </p:sp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47800" y="3795489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Demo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NUnit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với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Parameterized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20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400800" y="140659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A345B41-F3FE-4C78-9B29-93BC5F8ACDA3}"/>
              </a:ext>
            </a:extLst>
          </p:cNvPr>
          <p:cNvSpPr txBox="1">
            <a:spLocks/>
          </p:cNvSpPr>
          <p:nvPr/>
        </p:nvSpPr>
        <p:spPr>
          <a:xfrm>
            <a:off x="0" y="1600200"/>
            <a:ext cx="82296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&amp;"/>
            </a:pPr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 smtClean="0"/>
              <a:t>NUnit</a:t>
            </a:r>
            <a:r>
              <a:rPr lang="en-US" dirty="0" smtClean="0"/>
              <a:t> Exception </a:t>
            </a:r>
            <a:r>
              <a:rPr lang="en-US" dirty="0"/>
              <a:t>Test 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Junit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junit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II:NUnit</a:t>
            </a:r>
            <a:r>
              <a:rPr lang="en-US" dirty="0" smtClean="0"/>
              <a:t> Parameterized </a:t>
            </a:r>
            <a:r>
              <a:rPr lang="en-US" dirty="0"/>
              <a:t>Test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Parameters </a:t>
            </a:r>
            <a:r>
              <a:rPr lang="en-US" dirty="0" err="1"/>
              <a:t>trong</a:t>
            </a:r>
            <a:r>
              <a:rPr lang="en-US" dirty="0"/>
              <a:t> Junit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Parameters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/>
              <a:t>Phần I: </a:t>
            </a:r>
            <a:r>
              <a:rPr lang="en-US" dirty="0" err="1" smtClean="0"/>
              <a:t>NUnit</a:t>
            </a:r>
            <a:r>
              <a:rPr lang="en-US" dirty="0" smtClean="0"/>
              <a:t> Exception </a:t>
            </a:r>
            <a:r>
              <a:rPr lang="en-US" dirty="0"/>
              <a:t>Test 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Junit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Kỹ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junit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II:NUnit</a:t>
            </a:r>
            <a:r>
              <a:rPr lang="en-US" dirty="0" smtClean="0"/>
              <a:t> Parameterized </a:t>
            </a:r>
            <a:r>
              <a:rPr lang="en-US" dirty="0"/>
              <a:t>Test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Parameters </a:t>
            </a:r>
            <a:r>
              <a:rPr lang="en-US" dirty="0" err="1"/>
              <a:t>trong</a:t>
            </a:r>
            <a:r>
              <a:rPr lang="en-US" dirty="0"/>
              <a:t> Junit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Parameters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Expected </a:t>
            </a:r>
            <a:r>
              <a:rPr lang="en-US" dirty="0"/>
              <a:t>Exception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511AC-4399-4548-94E3-2584CB92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r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/>
              <a:t>trợ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unit test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 err="1"/>
              <a:t>Assert.Throw</a:t>
            </a:r>
            <a:r>
              <a:rPr lang="en-US" b="1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smtClean="0"/>
              <a:t>“Fail</a:t>
            </a:r>
            <a:r>
              <a:rPr lang="en-US" dirty="0"/>
              <a:t>()" </a:t>
            </a:r>
          </a:p>
        </p:txBody>
      </p:sp>
      <p:pic>
        <p:nvPicPr>
          <p:cNvPr id="1028" name="Picture 4" descr="Káº¿t quáº£ hÃ¬nh áº£nh cho Exception">
            <a:extLst>
              <a:ext uri="{FF2B5EF4-FFF2-40B4-BE49-F238E27FC236}">
                <a16:creationId xmlns:a16="http://schemas.microsoft.com/office/drawing/2014/main" xmlns="" id="{BF58CF95-79FB-4990-A847-B103F53D1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713" y="3464260"/>
            <a:ext cx="5710238" cy="325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15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Expected </a:t>
            </a:r>
            <a:r>
              <a:rPr lang="en-US" dirty="0"/>
              <a:t>Exception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511AC-4399-4548-94E3-2584CB92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@Test, </a:t>
            </a:r>
            <a:r>
              <a:rPr lang="en-US" b="1" dirty="0" err="1"/>
              <a:t>Assert.Throw</a:t>
            </a:r>
            <a:r>
              <a:rPr lang="en-US" b="1" dirty="0"/>
              <a:t> </a:t>
            </a:r>
            <a:r>
              <a:rPr lang="en-US" dirty="0" smtClean="0"/>
              <a:t>attribute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Try-catch </a:t>
            </a:r>
            <a:r>
              <a:rPr lang="en-US" dirty="0" err="1"/>
              <a:t>và</a:t>
            </a:r>
            <a:r>
              <a:rPr lang="en-US" dirty="0"/>
              <a:t> fail()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76400"/>
            <a:ext cx="5638800" cy="1491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818082"/>
            <a:ext cx="5791200" cy="24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0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Expected </a:t>
            </a:r>
            <a:r>
              <a:rPr lang="en-US" dirty="0"/>
              <a:t>Exception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511AC-4399-4548-94E3-2584CB92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@Test, 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Assert.Throw</a:t>
            </a:r>
            <a:r>
              <a:rPr lang="en-US" b="1" dirty="0"/>
              <a:t> </a:t>
            </a:r>
            <a:r>
              <a:rPr lang="en-US" dirty="0" smtClean="0"/>
              <a:t>attribute</a:t>
            </a:r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class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divzero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425700"/>
            <a:ext cx="55816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6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Expected </a:t>
            </a:r>
            <a:r>
              <a:rPr lang="en-US" dirty="0"/>
              <a:t>Exception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511AC-4399-4548-94E3-2584CB92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@Test, </a:t>
            </a:r>
            <a:r>
              <a:rPr lang="en-US" b="1" dirty="0" err="1"/>
              <a:t>Assert.Throw</a:t>
            </a:r>
            <a:r>
              <a:rPr lang="en-US" b="1" dirty="0"/>
              <a:t> </a:t>
            </a:r>
            <a:r>
              <a:rPr lang="en-US" dirty="0" smtClean="0"/>
              <a:t>attribute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vi-VN" dirty="0"/>
              <a:t>rường hợp input2 = 0 thì xảy ra exception chứ không trả về kết quả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expect exception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 smtClean="0"/>
              <a:t>MathUtils.</a:t>
            </a:r>
            <a:r>
              <a:rPr lang="en-US" dirty="0" err="1" smtClean="0"/>
              <a:t>divide</a:t>
            </a:r>
            <a:r>
              <a:rPr lang="en-US" dirty="0" smtClean="0"/>
              <a:t>(5, </a:t>
            </a:r>
            <a:r>
              <a:rPr lang="en-US" dirty="0"/>
              <a:t>0);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exception </a:t>
            </a:r>
            <a:r>
              <a:rPr lang="en-US" dirty="0" err="1">
                <a:solidFill>
                  <a:srgbClr val="FF0000"/>
                </a:solidFill>
              </a:rPr>
              <a:t>DivideByZeroException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test case fail.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124200"/>
            <a:ext cx="62388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7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Expected </a:t>
            </a:r>
            <a:r>
              <a:rPr lang="en-US" dirty="0"/>
              <a:t>Exception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511AC-4399-4548-94E3-2584CB92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Try-catch </a:t>
            </a:r>
            <a:r>
              <a:rPr lang="en-US" dirty="0" err="1"/>
              <a:t>và</a:t>
            </a:r>
            <a:r>
              <a:rPr lang="en-US" dirty="0"/>
              <a:t> always fail()</a:t>
            </a:r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Test case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“fail</a:t>
            </a:r>
            <a:r>
              <a:rPr lang="en-US" dirty="0" smtClean="0"/>
              <a:t>(“Have to exception</a:t>
            </a:r>
            <a:r>
              <a:rPr lang="en-US" dirty="0"/>
              <a:t>");”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19300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3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Expected </a:t>
            </a:r>
            <a:r>
              <a:rPr lang="en-US" dirty="0"/>
              <a:t>Exception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511AC-4399-4548-94E3-2584CB92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Try-catch </a:t>
            </a:r>
            <a:r>
              <a:rPr lang="en-US" dirty="0" err="1"/>
              <a:t>và</a:t>
            </a:r>
            <a:r>
              <a:rPr lang="en-US" dirty="0"/>
              <a:t> always fail()</a:t>
            </a:r>
          </a:p>
          <a:p>
            <a:pPr lvl="1"/>
            <a:r>
              <a:rPr lang="vi-VN" dirty="0"/>
              <a:t>Nếu không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lệnh </a:t>
            </a:r>
            <a:r>
              <a:rPr lang="vi-VN" dirty="0"/>
              <a:t>fail</a:t>
            </a:r>
            <a:r>
              <a:rPr lang="vi-VN" dirty="0" smtClean="0"/>
              <a:t>()</a:t>
            </a:r>
            <a:r>
              <a:rPr lang="en-US" dirty="0" smtClean="0"/>
              <a:t> </a:t>
            </a:r>
            <a:r>
              <a:rPr lang="vi-VN" dirty="0" smtClean="0"/>
              <a:t> </a:t>
            </a:r>
            <a:r>
              <a:rPr lang="vi-VN" dirty="0"/>
              <a:t>tức là test case</a:t>
            </a:r>
            <a:r>
              <a:rPr lang="en-US" dirty="0"/>
              <a:t> </a:t>
            </a:r>
            <a:r>
              <a:rPr lang="en-US" dirty="0" smtClean="0"/>
              <a:t>pass</a:t>
            </a:r>
            <a:r>
              <a:rPr lang="vi-VN" dirty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2438400"/>
            <a:ext cx="62388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9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8944</TotalTime>
  <Words>927</Words>
  <Application>Microsoft Office PowerPoint</Application>
  <PresentationFormat>On-screen Show (4:3)</PresentationFormat>
  <Paragraphs>440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1_Custom Design</vt:lpstr>
      <vt:lpstr>Kiểm thử nâng cao</vt:lpstr>
      <vt:lpstr>PowerPoint Presentation</vt:lpstr>
      <vt:lpstr>Nội dung</vt:lpstr>
      <vt:lpstr>NUnit Expected Exception Test</vt:lpstr>
      <vt:lpstr>NUnit Expected Exception Test</vt:lpstr>
      <vt:lpstr>NUnit Expected Exception Test</vt:lpstr>
      <vt:lpstr>NUnit Expected Exception Test</vt:lpstr>
      <vt:lpstr>NUnit Expected Exception Test</vt:lpstr>
      <vt:lpstr>NUnit Expected Exception Test</vt:lpstr>
      <vt:lpstr>NUnit Expected Exception Test</vt:lpstr>
      <vt:lpstr>NUnit Parameterized Test</vt:lpstr>
      <vt:lpstr>NUnit Parameterized Test</vt:lpstr>
      <vt:lpstr>NUnit Parameterized Test</vt:lpstr>
      <vt:lpstr>NUnit Parameterized Test</vt:lpstr>
      <vt:lpstr>NUnit Parameterized Test</vt:lpstr>
      <vt:lpstr>NUnit Parameterized Test</vt:lpstr>
      <vt:lpstr>NUnit Parameterized Test</vt:lpstr>
      <vt:lpstr>NUnit Parameterized Test</vt:lpstr>
      <vt:lpstr>NUnit Test Repeat</vt:lpstr>
      <vt:lpstr>NUnit Parameterized Test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Quan Nguyen Van</cp:lastModifiedBy>
  <cp:revision>1415</cp:revision>
  <dcterms:created xsi:type="dcterms:W3CDTF">2013-04-23T08:05:33Z</dcterms:created>
  <dcterms:modified xsi:type="dcterms:W3CDTF">2022-03-13T17:43:02Z</dcterms:modified>
</cp:coreProperties>
</file>