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</p:sldMasterIdLst>
  <p:notesMasterIdLst>
    <p:notesMasterId r:id="rId29"/>
  </p:notesMasterIdLst>
  <p:sldIdLst>
    <p:sldId id="541" r:id="rId3"/>
    <p:sldId id="562" r:id="rId4"/>
    <p:sldId id="671" r:id="rId5"/>
    <p:sldId id="677" r:id="rId6"/>
    <p:sldId id="702" r:id="rId7"/>
    <p:sldId id="832" r:id="rId8"/>
    <p:sldId id="821" r:id="rId9"/>
    <p:sldId id="833" r:id="rId10"/>
    <p:sldId id="822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4" r:id="rId21"/>
    <p:sldId id="845" r:id="rId22"/>
    <p:sldId id="849" r:id="rId23"/>
    <p:sldId id="846" r:id="rId24"/>
    <p:sldId id="850" r:id="rId25"/>
    <p:sldId id="831" r:id="rId26"/>
    <p:sldId id="622" r:id="rId27"/>
    <p:sldId id="6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FF3300"/>
    <a:srgbClr val="FF5A33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74021" autoAdjust="0"/>
  </p:normalViewPr>
  <p:slideViewPr>
    <p:cSldViewPr>
      <p:cViewPr varScale="1">
        <p:scale>
          <a:sx n="76" d="100"/>
          <a:sy n="76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85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1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AA9A-38AE-4B07-9F72-22AF7526EFB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35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4813-2688-443A-9036-8F17BE39F91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791-740F-4B0B-82A8-FBA6E08D244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76D-779F-4E83-8330-C5AAAF2853F9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4ED-B265-4191-B8D5-F62EF5E2A1DE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59-F848-4BA9-B86A-7311D4FC4FB4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9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4BEC-7275-4724-8338-C35C1544635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3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F16-5701-4528-8FB7-CA1A84D13ECC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3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919F-5FBA-4666-B147-05152927664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C61-E07A-4804-900C-CF695093F0C4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5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75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1168-DB04-4AD6-BEE6-828594862FB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Đích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đương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3048000"/>
            <a:ext cx="4639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ô text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[1-10] </a:t>
            </a:r>
            <a:r>
              <a:rPr lang="en-US" dirty="0" err="1"/>
              <a:t>hoặc</a:t>
            </a:r>
            <a:r>
              <a:rPr lang="en-US" dirty="0"/>
              <a:t> [20-30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Bước1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Bước2</a:t>
            </a:r>
            <a:r>
              <a:rPr lang="en-US" dirty="0" smtClean="0"/>
              <a:t>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2356366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210" y="1371600"/>
            <a:ext cx="41193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905852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1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/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184"/>
            <a:ext cx="7380423" cy="41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4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1396821"/>
            <a:ext cx="41193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905852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27733"/>
              </p:ext>
            </p:extLst>
          </p:nvPr>
        </p:nvGraphicFramePr>
        <p:xfrm>
          <a:off x="76200" y="3114237"/>
          <a:ext cx="8763002" cy="164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3667"/>
                <a:gridCol w="973667"/>
                <a:gridCol w="973667"/>
                <a:gridCol w="660399"/>
                <a:gridCol w="1286934"/>
                <a:gridCol w="973667"/>
                <a:gridCol w="1168399"/>
                <a:gridCol w="778935"/>
                <a:gridCol w="973667"/>
              </a:tblGrid>
              <a:tr h="467163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[1-10] 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[20-30]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&lt;</a:t>
                      </a:r>
                      <a:r>
                        <a:rPr lang="en-US" sz="1800" baseline="0" dirty="0" smtClean="0">
                          <a:effectLst/>
                        </a:rPr>
                        <a:t> 1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</a:t>
                      </a:r>
                      <a:r>
                        <a:rPr lang="en-US" baseline="0" dirty="0" smtClean="0"/>
                        <a:t> &amp; &lt;20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biêt</a:t>
                      </a:r>
                      <a:endParaRPr lang="en-US" dirty="0"/>
                    </a:p>
                  </a:txBody>
                  <a:tcPr/>
                </a:tc>
              </a:tr>
              <a:tr h="346214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346214">
                <a:tc>
                  <a:txBody>
                    <a:bodyPr/>
                    <a:lstStyle/>
                    <a:p>
                      <a:r>
                        <a:rPr lang="en-US" dirty="0" smtClean="0"/>
                        <a:t>Expect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7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/>
          </a:p>
          <a:p>
            <a:r>
              <a:rPr lang="en-US" dirty="0" err="1" smtClean="0"/>
              <a:t>Lỗi</a:t>
            </a:r>
            <a:r>
              <a:rPr lang="en-US" dirty="0" smtClean="0"/>
              <a:t> hay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293100" cy="23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 smtClean="0"/>
              <a:t>Giá </a:t>
            </a:r>
            <a:r>
              <a:rPr lang="vi-VN" dirty="0"/>
              <a:t>trị ngay dưới giá trị nhỏ nhất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Giá trị ngay dưới giá trị lớn </a:t>
            </a:r>
            <a:r>
              <a:rPr lang="vi-VN" dirty="0" smtClean="0"/>
              <a:t>nhất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vi-V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610600" cy="56546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ô text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[1-10] </a:t>
            </a:r>
            <a:r>
              <a:rPr lang="en-US" dirty="0" err="1"/>
              <a:t>hoặc</a:t>
            </a:r>
            <a:r>
              <a:rPr lang="en-US" dirty="0"/>
              <a:t> [20-30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Bước1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mtClean="0"/>
              <a:t>Bước2: Với mỗi điểm biên sẽ lấy 3 testcase gồm </a:t>
            </a:r>
          </a:p>
          <a:p>
            <a:pPr lvl="2"/>
            <a:r>
              <a:rPr lang="en-US" smtClean="0"/>
              <a:t>Cận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  <a:p>
            <a:pPr lvl="2"/>
            <a:r>
              <a:rPr lang="en-US" dirty="0" err="1" smtClean="0"/>
              <a:t>Biên</a:t>
            </a:r>
            <a:endParaRPr lang="en-US" dirty="0"/>
          </a:p>
          <a:p>
            <a:pPr lvl="2"/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2356366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610600" cy="56546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ô text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[1-10] </a:t>
            </a:r>
            <a:r>
              <a:rPr lang="en-US" dirty="0" err="1"/>
              <a:t>hoặc</a:t>
            </a:r>
            <a:r>
              <a:rPr lang="en-US" dirty="0"/>
              <a:t> [20-30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Bước1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4384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86200"/>
            <a:ext cx="6934200" cy="19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48736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610600" cy="5654675"/>
          </a:xfrm>
        </p:spPr>
        <p:txBody>
          <a:bodyPr/>
          <a:lstStyle/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3 test case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52310"/>
            <a:ext cx="6934200" cy="196722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48784"/>
              </p:ext>
            </p:extLst>
          </p:nvPr>
        </p:nvGraphicFramePr>
        <p:xfrm>
          <a:off x="-2" y="4224337"/>
          <a:ext cx="9144005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9695"/>
                <a:gridCol w="54707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</a:tblGrid>
              <a:tr h="31296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TC12</a:t>
                      </a:r>
                      <a:endParaRPr lang="en-US" dirty="0"/>
                    </a:p>
                  </a:txBody>
                  <a:tcPr/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782411">
                <a:tc>
                  <a:txBody>
                    <a:bodyPr/>
                    <a:lstStyle/>
                    <a:p>
                      <a:r>
                        <a:rPr lang="en-US" dirty="0" smtClean="0"/>
                        <a:t>Expect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3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 smtClean="0"/>
              <a:t> S</a:t>
            </a:r>
            <a:r>
              <a:rPr lang="vi-VN" dirty="0" smtClean="0"/>
              <a:t>ử </a:t>
            </a:r>
            <a:r>
              <a:rPr lang="vi-VN" dirty="0"/>
              <a:t>dụng để kiểm tra hành vi của hệ thống cho trường hợp kết hợp nhiều yếu tố đầu vào khác </a:t>
            </a:r>
            <a:r>
              <a:rPr lang="vi-VN" dirty="0" smtClean="0"/>
              <a:t>nhau</a:t>
            </a:r>
            <a:endParaRPr lang="en-US" dirty="0" smtClean="0"/>
          </a:p>
          <a:p>
            <a:r>
              <a:rPr lang="vi-VN" dirty="0"/>
              <a:t>Bảng quyết định còn được gọi là bảng Nguyên nhân – Kết quả (Cause-Effect).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4359463"/>
            <a:ext cx="4395788" cy="1996887"/>
          </a:xfrm>
          <a:prstGeom prst="rect">
            <a:avLst/>
          </a:prstGeom>
        </p:spPr>
      </p:pic>
      <p:sp>
        <p:nvSpPr>
          <p:cNvPr id="10" name="Line Callout 2 (Border and Accent Bar) 9"/>
          <p:cNvSpPr/>
          <p:nvPr/>
        </p:nvSpPr>
        <p:spPr>
          <a:xfrm>
            <a:off x="7162800" y="4572000"/>
            <a:ext cx="1981200" cy="1295400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login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hàng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4: Hàng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4359463"/>
            <a:ext cx="4395788" cy="19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smtClean="0"/>
              <a:t>hàng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2282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71422"/>
              </p:ext>
            </p:extLst>
          </p:nvPr>
        </p:nvGraphicFramePr>
        <p:xfrm>
          <a:off x="1549400" y="5129531"/>
          <a:ext cx="48768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Empty -E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Valid -V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Invalid -I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-E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-V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-I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705600" y="5257800"/>
            <a:ext cx="6858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5257800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3*3 = 9 </a:t>
            </a:r>
            <a:r>
              <a:rPr lang="en-US" dirty="0" err="1" smtClean="0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4: </a:t>
            </a:r>
            <a:r>
              <a:rPr lang="en-US" dirty="0"/>
              <a:t>Hàng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60444"/>
              </p:ext>
            </p:extLst>
          </p:nvPr>
        </p:nvGraphicFramePr>
        <p:xfrm>
          <a:off x="152400" y="3411590"/>
          <a:ext cx="8839200" cy="201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2484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TC9</a:t>
                      </a:r>
                      <a:endParaRPr lang="en-US" dirty="0"/>
                    </a:p>
                  </a:txBody>
                  <a:tcPr/>
                </a:tc>
              </a:tr>
              <a:tr h="47461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47572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636639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89371"/>
              </p:ext>
            </p:extLst>
          </p:nvPr>
        </p:nvGraphicFramePr>
        <p:xfrm>
          <a:off x="1676400" y="1897013"/>
          <a:ext cx="48768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Empty -E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Valid -V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Invalid -I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-E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-V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-I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3810000" y="2755717"/>
            <a:ext cx="1066800" cy="53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hay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4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TestNG </a:t>
            </a:r>
            <a:r>
              <a:rPr lang="en-US" dirty="0" err="1"/>
              <a:t>trên</a:t>
            </a:r>
            <a:r>
              <a:rPr lang="en-US" dirty="0"/>
              <a:t> Eclipse IDE</a:t>
            </a:r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2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B27A8EB9-85FE-4140-894D-43AFC3BC0901}"/>
              </a:ext>
            </a:extLst>
          </p:cNvPr>
          <p:cNvSpPr txBox="1">
            <a:spLocks/>
          </p:cNvSpPr>
          <p:nvPr/>
        </p:nvSpPr>
        <p:spPr>
          <a:xfrm>
            <a:off x="228600" y="161036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Phần</a:t>
            </a:r>
            <a:r>
              <a:rPr lang="en-US" dirty="0" smtClean="0"/>
              <a:t> I: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phầm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Phần</a:t>
            </a:r>
            <a:r>
              <a:rPr lang="en-US" dirty="0" smtClean="0"/>
              <a:t> II: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654675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endParaRPr lang="en-US" dirty="0"/>
          </a:p>
        </p:txBody>
      </p:sp>
      <p:pic>
        <p:nvPicPr>
          <p:cNvPr id="8" name="Content Placeholder 5" descr="Screen Clippi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14" y="3602348"/>
            <a:ext cx="4187286" cy="27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654675"/>
          </a:xfrm>
        </p:spPr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endParaRPr lang="en-US" dirty="0"/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0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6546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81189"/>
              </p:ext>
            </p:extLst>
          </p:nvPr>
        </p:nvGraphicFramePr>
        <p:xfrm>
          <a:off x="838200" y="1953575"/>
          <a:ext cx="7924800" cy="40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/>
                <a:gridCol w="4754880"/>
                <a:gridCol w="2641600"/>
              </a:tblGrid>
              <a:tr h="384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kỹ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tắt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2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Equivalence partitioning (phân vùng tương đương)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2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Boundary value analysis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biên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BVA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2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table testing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thử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Table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2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 transition testing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thử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testing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TestNG </a:t>
            </a:r>
            <a:r>
              <a:rPr lang="en-US" dirty="0" err="1"/>
              <a:t>trên</a:t>
            </a:r>
            <a:r>
              <a:rPr lang="en-US" dirty="0"/>
              <a:t> Eclipse IDE</a:t>
            </a:r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Bài</a:t>
            </a:r>
            <a:r>
              <a:rPr lang="en-US" dirty="0"/>
              <a:t> 6: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6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26DFA3-336E-4D0F-B626-6ED74C4D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799"/>
            <a:ext cx="8382000" cy="565467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logic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/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08825"/>
            <a:ext cx="4267200" cy="25336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67200" y="5105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0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</TotalTime>
  <Words>1254</Words>
  <Application>Microsoft Office PowerPoint</Application>
  <PresentationFormat>On-screen Show (4:3)</PresentationFormat>
  <Paragraphs>355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1_Custom Design</vt:lpstr>
      <vt:lpstr>Kiểm thử nâng cao</vt:lpstr>
      <vt:lpstr>Mục tiêu</vt:lpstr>
      <vt:lpstr>Nội dung</vt:lpstr>
      <vt:lpstr>Kĩ thuật kiểm thử </vt:lpstr>
      <vt:lpstr>Vì sao cần áp dụng kỹ thuật kiểm thử</vt:lpstr>
      <vt:lpstr>Danh sách Các kỹ thuật kiểm thử</vt:lpstr>
      <vt:lpstr>Cài đặt TestNG trên Eclipse IDE</vt:lpstr>
      <vt:lpstr>Kiểm thử nâng cao</vt:lpstr>
      <vt:lpstr>Phân vùng tương đương</vt:lpstr>
      <vt:lpstr>Mục Đích của Kỹ thuật phân vùng tương đương</vt:lpstr>
      <vt:lpstr>Ví dụ</vt:lpstr>
      <vt:lpstr>Ví dụ</vt:lpstr>
      <vt:lpstr>Ví dụ</vt:lpstr>
      <vt:lpstr>Phân tích giá trị biên</vt:lpstr>
      <vt:lpstr>Phân tích giá trị biên</vt:lpstr>
      <vt:lpstr>Ví dụ</vt:lpstr>
      <vt:lpstr>Ví dụ</vt:lpstr>
      <vt:lpstr>Ví dụ</vt:lpstr>
      <vt:lpstr>Bảng quyết định</vt:lpstr>
      <vt:lpstr>Bảng quyết định</vt:lpstr>
      <vt:lpstr>Bảng quyết định</vt:lpstr>
      <vt:lpstr>Bảng quyết định</vt:lpstr>
      <vt:lpstr>Bảng quyết định</vt:lpstr>
      <vt:lpstr>Cài đặt TestNG trên Eclipse 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Quan Nguyen Van</cp:lastModifiedBy>
  <cp:revision>1425</cp:revision>
  <dcterms:created xsi:type="dcterms:W3CDTF">2013-04-23T08:05:33Z</dcterms:created>
  <dcterms:modified xsi:type="dcterms:W3CDTF">2022-03-20T17:31:41Z</dcterms:modified>
</cp:coreProperties>
</file>