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85" r:id="rId2"/>
  </p:sldMasterIdLst>
  <p:notesMasterIdLst>
    <p:notesMasterId r:id="rId35"/>
  </p:notesMasterIdLst>
  <p:sldIdLst>
    <p:sldId id="541" r:id="rId3"/>
    <p:sldId id="562" r:id="rId4"/>
    <p:sldId id="671" r:id="rId5"/>
    <p:sldId id="665" r:id="rId6"/>
    <p:sldId id="684" r:id="rId7"/>
    <p:sldId id="685" r:id="rId8"/>
    <p:sldId id="686" r:id="rId9"/>
    <p:sldId id="687" r:id="rId10"/>
    <p:sldId id="688" r:id="rId11"/>
    <p:sldId id="836" r:id="rId12"/>
    <p:sldId id="837" r:id="rId13"/>
    <p:sldId id="838" r:id="rId14"/>
    <p:sldId id="839" r:id="rId15"/>
    <p:sldId id="840" r:id="rId16"/>
    <p:sldId id="841" r:id="rId17"/>
    <p:sldId id="842" r:id="rId18"/>
    <p:sldId id="843" r:id="rId19"/>
    <p:sldId id="849" r:id="rId20"/>
    <p:sldId id="844" r:id="rId21"/>
    <p:sldId id="695" r:id="rId22"/>
    <p:sldId id="850" r:id="rId23"/>
    <p:sldId id="851" r:id="rId24"/>
    <p:sldId id="852" r:id="rId25"/>
    <p:sldId id="853" r:id="rId26"/>
    <p:sldId id="854" r:id="rId27"/>
    <p:sldId id="855" r:id="rId28"/>
    <p:sldId id="856" r:id="rId29"/>
    <p:sldId id="857" r:id="rId30"/>
    <p:sldId id="696" r:id="rId31"/>
    <p:sldId id="858" r:id="rId32"/>
    <p:sldId id="656" r:id="rId33"/>
    <p:sldId id="62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74021" autoAdjust="0"/>
  </p:normalViewPr>
  <p:slideViewPr>
    <p:cSldViewPr>
      <p:cViewPr varScale="1">
        <p:scale>
          <a:sx n="87" d="100"/>
          <a:sy n="87" d="100"/>
        </p:scale>
        <p:origin x="9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 descr="Résultat de recherche d'images pour &quot;testing&quot;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41" y="2439665"/>
            <a:ext cx="2120718" cy="203489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930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AA9A-38AE-4B07-9F72-22AF7526EFBB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53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4813-2688-443A-9036-8F17BE39F919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20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5791-740F-4B0B-82A8-FBA6E08D244A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 b="0" i="0">
                <a:latin typeface="+mn-lt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 b="0" i="0">
                <a:latin typeface="+mn-lt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 b="0" i="0">
                <a:latin typeface="+mn-lt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 b="0" i="0">
                <a:latin typeface="+mn-lt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 b="0" i="0">
                <a:latin typeface="+mn-lt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776D-779F-4E83-8330-C5AAAF2853F9}" type="datetime1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49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4ED-B265-4191-B8D5-F62EF5E2A1DE}" type="datetime1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630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BF59-F848-4BA9-B86A-7311D4FC4FB4}" type="datetime1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03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4BEC-7275-4724-8338-C35C15446357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41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5F16-5701-4528-8FB7-CA1A84D13ECC}" type="datetime1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610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919F-5FBA-4666-B147-051529276649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54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3C61-E07A-4804-900C-CF695093F0C4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93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801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1981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2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4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1168-DB04-4AD6-BEE6-828594862FB3}" type="datetime1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5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hromedriver.chromium.org/download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7: </a:t>
            </a:r>
            <a:r>
              <a:rPr lang="en-US" dirty="0"/>
              <a:t>Selenium </a:t>
            </a:r>
            <a:r>
              <a:rPr lang="en-US" dirty="0" smtClean="0"/>
              <a:t>vs </a:t>
            </a:r>
            <a:r>
              <a:rPr lang="en-US" dirty="0" err="1" smtClean="0"/>
              <a:t>Nunit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WebDriver &amp;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click “Next”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25676"/>
            <a:ext cx="6172200" cy="429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WebDriver &amp;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vi-VN" sz="2000" dirty="0"/>
              <a:t>Điều hướng đến </a:t>
            </a:r>
            <a:r>
              <a:rPr lang="vi-VN" sz="2000" b="1" dirty="0"/>
              <a:t>Tools -&gt; NuGet Package Manager -&gt; Manage NuGet Packages for Solution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60769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3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WebDriver &amp;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vi-VN" sz="2000" dirty="0"/>
              <a:t>Tìm kiếm </a:t>
            </a:r>
            <a:r>
              <a:rPr lang="vi-VN" sz="2000" b="1" dirty="0"/>
              <a:t>Selenium</a:t>
            </a:r>
            <a:r>
              <a:rPr lang="vi-VN" sz="2000" dirty="0"/>
              <a:t> trên màn hình kết quả</a:t>
            </a:r>
          </a:p>
          <a:p>
            <a:r>
              <a:rPr lang="vi-VN" sz="2000" dirty="0"/>
              <a:t>Chọn kết quả tìm kiếm đầu tiên</a:t>
            </a:r>
          </a:p>
          <a:p>
            <a:r>
              <a:rPr lang="vi-VN" sz="2000" dirty="0"/>
              <a:t>Đánh dấu vào hộp kiểm dự án. </a:t>
            </a:r>
            <a:r>
              <a:rPr lang="vi-VN" sz="2000" b="1" dirty="0"/>
              <a:t>Chọn version mới </a:t>
            </a:r>
            <a:r>
              <a:rPr lang="vi-VN" sz="2000" b="1" dirty="0" smtClean="0"/>
              <a:t>nhất</a:t>
            </a:r>
            <a:endParaRPr lang="vi-VN" sz="2000" dirty="0"/>
          </a:p>
          <a:p>
            <a:r>
              <a:rPr lang="en-US" sz="2000" dirty="0" smtClean="0"/>
              <a:t>Click </a:t>
            </a:r>
            <a:r>
              <a:rPr lang="vi-VN" sz="2000" dirty="0" smtClean="0"/>
              <a:t>vào </a:t>
            </a:r>
            <a:r>
              <a:rPr lang="vi-VN" sz="2000" dirty="0"/>
              <a:t>'</a:t>
            </a:r>
            <a:r>
              <a:rPr lang="vi-VN" sz="2000" b="1" dirty="0"/>
              <a:t>Install</a:t>
            </a:r>
            <a:r>
              <a:rPr lang="vi-VN" sz="2000" dirty="0"/>
              <a:t>'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667000"/>
            <a:ext cx="6019800" cy="330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WebDriver &amp;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Click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nút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'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OK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hông </a:t>
            </a: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dưới đây sẽ được hiển thị khi gói được cài đặt thành công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85" y="2424112"/>
            <a:ext cx="8134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WebDriver &amp;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vi-VN" sz="2000" dirty="0"/>
              <a:t> Điều hướng đến </a:t>
            </a:r>
            <a:r>
              <a:rPr lang="vi-VN" sz="2000" b="1" dirty="0"/>
              <a:t>Tools -&gt; NuGet Package Manager -&gt; Manage NuGet Packages for Solution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60769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WebDriver &amp;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vi-VN" dirty="0"/>
              <a:t>Tìm kiếm </a:t>
            </a:r>
            <a:r>
              <a:rPr lang="en-US" b="1" dirty="0" err="1"/>
              <a:t>NUnit</a:t>
            </a:r>
            <a:r>
              <a:rPr lang="vi-VN" dirty="0"/>
              <a:t> trên màn hình kết quả</a:t>
            </a:r>
          </a:p>
          <a:p>
            <a:r>
              <a:rPr lang="vi-VN" dirty="0"/>
              <a:t>Chọn kết quả tìm kiếm đầu tiên</a:t>
            </a:r>
          </a:p>
          <a:p>
            <a:r>
              <a:rPr lang="vi-VN" dirty="0"/>
              <a:t>Đánh dấu vào hộp kiểm dự án. </a:t>
            </a:r>
            <a:r>
              <a:rPr lang="vi-VN" b="1" dirty="0"/>
              <a:t>Chọn version mới nhất</a:t>
            </a:r>
            <a:endParaRPr lang="vi-VN" dirty="0"/>
          </a:p>
          <a:p>
            <a:r>
              <a:rPr lang="en-US" dirty="0"/>
              <a:t>Click </a:t>
            </a:r>
            <a:r>
              <a:rPr lang="vi-VN" dirty="0"/>
              <a:t>vào '</a:t>
            </a:r>
            <a:r>
              <a:rPr lang="vi-VN" b="1" dirty="0"/>
              <a:t>Install</a:t>
            </a:r>
            <a:r>
              <a:rPr lang="vi-VN" dirty="0"/>
              <a:t>'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597259"/>
            <a:ext cx="5791200" cy="29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WebDriver &amp;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vi-VN" sz="2000" dirty="0"/>
              <a:t>Cửa sổ bật lên bên dưới sẽ xuất hiện. Nhấp vào nút 'Ok</a:t>
            </a:r>
            <a:r>
              <a:rPr lang="vi-VN" sz="2000" dirty="0" smtClean="0"/>
              <a:t>'.</a:t>
            </a:r>
            <a:endParaRPr lang="en-US" sz="2000" dirty="0" smtClean="0"/>
          </a:p>
          <a:p>
            <a:r>
              <a:rPr lang="vi-VN" sz="2000" dirty="0"/>
              <a:t>Thông báo Success dưới Output xuất hiện khi quá trình cài đặt hoàn tất.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76019"/>
            <a:ext cx="9144000" cy="20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WebDriver &amp;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vi-VN" sz="2000" dirty="0"/>
              <a:t>Điều hướng đến </a:t>
            </a:r>
            <a:r>
              <a:rPr lang="vi-VN" sz="2000" b="1" dirty="0"/>
              <a:t>Tools -&gt; NuGet Package Manager -&gt; Manage NuGet Packages for Solution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57400"/>
            <a:ext cx="607695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WebDriver &amp;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vi-VN" dirty="0"/>
              <a:t>Tìm kiếm </a:t>
            </a:r>
            <a:r>
              <a:rPr lang="en-US" b="1" dirty="0" err="1"/>
              <a:t>NUnitTestAdapter</a:t>
            </a:r>
            <a:r>
              <a:rPr lang="vi-VN" dirty="0"/>
              <a:t> trên màn hình kết quả</a:t>
            </a:r>
          </a:p>
          <a:p>
            <a:r>
              <a:rPr lang="vi-VN" dirty="0"/>
              <a:t>Chọn kết quả tìm kiếm đầu tiên</a:t>
            </a:r>
          </a:p>
          <a:p>
            <a:r>
              <a:rPr lang="vi-VN" dirty="0"/>
              <a:t>Đánh dấu vào hộp kiểm dự án. </a:t>
            </a:r>
            <a:r>
              <a:rPr lang="vi-VN" b="1" dirty="0"/>
              <a:t>Chọn version mới nhất</a:t>
            </a:r>
            <a:endParaRPr lang="vi-VN" dirty="0"/>
          </a:p>
          <a:p>
            <a:r>
              <a:rPr lang="en-US" dirty="0"/>
              <a:t>Click </a:t>
            </a:r>
            <a:r>
              <a:rPr lang="vi-VN" dirty="0"/>
              <a:t>vào '</a:t>
            </a:r>
            <a:r>
              <a:rPr lang="vi-VN" b="1" dirty="0"/>
              <a:t>Install</a:t>
            </a:r>
            <a:r>
              <a:rPr lang="vi-VN" dirty="0"/>
              <a:t>'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154313"/>
            <a:ext cx="5029200" cy="302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7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WebDriver &amp;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sz="2000" dirty="0" smtClean="0"/>
              <a:t>Click </a:t>
            </a:r>
            <a:r>
              <a:rPr lang="en-US" sz="2000" dirty="0" err="1" smtClean="0"/>
              <a:t>vào</a:t>
            </a:r>
            <a:r>
              <a:rPr lang="en-US" sz="2000" dirty="0"/>
              <a:t> </a:t>
            </a:r>
            <a:r>
              <a:rPr lang="en-US" sz="2000" b="1" dirty="0"/>
              <a:t>OK</a:t>
            </a:r>
            <a:r>
              <a:rPr lang="en-US" sz="2000" dirty="0"/>
              <a:t> 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cửa</a:t>
            </a:r>
            <a:r>
              <a:rPr lang="en-US" sz="2000" dirty="0"/>
              <a:t> </a:t>
            </a:r>
            <a:r>
              <a:rPr lang="en-US" sz="2000" dirty="0" err="1"/>
              <a:t>sổ</a:t>
            </a:r>
            <a:r>
              <a:rPr lang="en-US" sz="2000" dirty="0"/>
              <a:t> </a:t>
            </a:r>
            <a:r>
              <a:rPr lang="en-US" sz="2000" dirty="0" err="1"/>
              <a:t>bật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output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dưới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812036"/>
            <a:ext cx="9144000" cy="1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/>
              <a:t>Selenium WebDriver</a:t>
            </a:r>
          </a:p>
          <a:p>
            <a:pPr>
              <a:buFont typeface="Wingdings" pitchFamily="2" charset="2"/>
              <a:buChar char="¤"/>
            </a:pPr>
            <a:r>
              <a:rPr lang="en-US" dirty="0"/>
              <a:t>Selenium WebDriver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 smtClean="0"/>
              <a:t>Nunit</a:t>
            </a:r>
            <a:r>
              <a:rPr lang="en-US" dirty="0" smtClean="0"/>
              <a:t> </a:t>
            </a:r>
            <a:endParaRPr lang="en-US" dirty="0"/>
          </a:p>
          <a:p>
            <a:pPr>
              <a:buFont typeface="Wingdings" pitchFamily="2" charset="2"/>
              <a:buChar char="¤"/>
            </a:pPr>
            <a:r>
              <a:rPr lang="en-US" dirty="0"/>
              <a:t>Selenium </a:t>
            </a:r>
            <a:r>
              <a:rPr lang="en-US" dirty="0" err="1" smtClean="0"/>
              <a:t>TestCase</a:t>
            </a:r>
            <a:endParaRPr lang="en-US" dirty="0"/>
          </a:p>
          <a:p>
            <a:pPr>
              <a:buFont typeface="Wingdings" pitchFamily="2" charset="2"/>
              <a:buChar char="¤"/>
            </a:pPr>
            <a:endParaRPr lang="en-US" dirty="0"/>
          </a:p>
          <a:p>
            <a:pPr>
              <a:buFont typeface="Wingdings" pitchFamily="2" charset="2"/>
              <a:buChar char="¤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</a:t>
            </a:r>
            <a:r>
              <a:rPr lang="en-US" dirty="0"/>
              <a:t>&amp; </a:t>
            </a:r>
            <a:r>
              <a:rPr lang="en-US" dirty="0" err="1"/>
              <a:t>NUnit</a:t>
            </a:r>
            <a:r>
              <a:rPr lang="en-US" dirty="0"/>
              <a:t> Framework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35" y="1066800"/>
            <a:ext cx="8229600" cy="57912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Selenium 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NUnit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</a:t>
            </a:r>
          </a:p>
          <a:p>
            <a:r>
              <a:rPr lang="en-US" dirty="0" smtClean="0"/>
              <a:t>Selenium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webdriver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web</a:t>
            </a:r>
          </a:p>
          <a:p>
            <a:r>
              <a:rPr lang="en-US" dirty="0" err="1" smtClean="0"/>
              <a:t>Nunit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/>
              <a:t>SetUp</a:t>
            </a:r>
            <a:r>
              <a:rPr lang="en-US" dirty="0"/>
              <a:t>, Test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TearDown</a:t>
            </a:r>
            <a:r>
              <a:rPr lang="en-US" dirty="0" smtClean="0"/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</a:t>
            </a:r>
            <a:r>
              <a:rPr lang="en-US" dirty="0"/>
              <a:t>&amp; </a:t>
            </a:r>
            <a:r>
              <a:rPr lang="en-US" dirty="0" err="1"/>
              <a:t>NUnit</a:t>
            </a:r>
            <a:r>
              <a:rPr lang="en-US" dirty="0"/>
              <a:t> Framework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35" y="1066800"/>
            <a:ext cx="8229600" cy="57912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b="1" dirty="0"/>
              <a:t>Project &gt; Add &gt; Class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400"/>
            <a:ext cx="7162800" cy="453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</a:t>
            </a:r>
            <a:r>
              <a:rPr lang="en-US" dirty="0"/>
              <a:t>&amp; </a:t>
            </a:r>
            <a:r>
              <a:rPr lang="en-US" dirty="0" err="1"/>
              <a:t>NUnit</a:t>
            </a:r>
            <a:r>
              <a:rPr lang="en-US" dirty="0"/>
              <a:t> Framework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35" y="1066800"/>
            <a:ext cx="8229600" cy="57912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b="1" dirty="0"/>
              <a:t>Project &gt; Add &gt; Class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400"/>
            <a:ext cx="7162800" cy="453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</a:t>
            </a:r>
            <a:r>
              <a:rPr lang="en-US" dirty="0"/>
              <a:t>&amp; </a:t>
            </a:r>
            <a:r>
              <a:rPr lang="en-US" dirty="0" err="1"/>
              <a:t>NUnit</a:t>
            </a:r>
            <a:r>
              <a:rPr lang="en-US" dirty="0"/>
              <a:t> Framework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35" y="1066800"/>
            <a:ext cx="8229600" cy="57912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Selenium.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chrome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472" y="2236080"/>
            <a:ext cx="47339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</a:t>
            </a:r>
            <a:r>
              <a:rPr lang="en-US" dirty="0"/>
              <a:t>&amp; </a:t>
            </a:r>
            <a:r>
              <a:rPr lang="en-US" dirty="0" err="1"/>
              <a:t>NUnit</a:t>
            </a:r>
            <a:r>
              <a:rPr lang="en-US" dirty="0"/>
              <a:t> Framework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35" y="1066800"/>
            <a:ext cx="8229600" cy="57912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chrome Chrome driver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chrome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 smtClean="0">
                <a:hlinkClick r:id="rId2"/>
              </a:rPr>
              <a:t>chromedriver.chromium.org</a:t>
            </a:r>
            <a:r>
              <a:rPr lang="en-US" dirty="0" smtClean="0">
                <a:hlinkClick r:id="rId2"/>
              </a:rPr>
              <a:t>/downloads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936075"/>
            <a:ext cx="7836807" cy="29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2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</a:t>
            </a:r>
            <a:r>
              <a:rPr lang="en-US" dirty="0"/>
              <a:t>&amp; </a:t>
            </a:r>
            <a:r>
              <a:rPr lang="en-US" dirty="0" err="1"/>
              <a:t>NUnit</a:t>
            </a:r>
            <a:r>
              <a:rPr lang="en-US" dirty="0"/>
              <a:t> Framework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35" y="1066800"/>
            <a:ext cx="8229600" cy="57912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81200"/>
            <a:ext cx="82200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2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</a:t>
            </a:r>
            <a:r>
              <a:rPr lang="en-US" dirty="0"/>
              <a:t>&amp; </a:t>
            </a:r>
            <a:r>
              <a:rPr lang="en-US" dirty="0" err="1"/>
              <a:t>NUnit</a:t>
            </a:r>
            <a:r>
              <a:rPr lang="en-US" dirty="0"/>
              <a:t> Framework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35" y="1066800"/>
            <a:ext cx="8229600" cy="57912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title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lms.poly.edu.vn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10" y="2654300"/>
            <a:ext cx="74104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8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</a:t>
            </a:r>
            <a:r>
              <a:rPr lang="en-US" dirty="0"/>
              <a:t>&amp; </a:t>
            </a:r>
            <a:r>
              <a:rPr lang="en-US" dirty="0" err="1"/>
              <a:t>NUnit</a:t>
            </a:r>
            <a:r>
              <a:rPr lang="en-US" dirty="0"/>
              <a:t> Framework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35" y="1066800"/>
            <a:ext cx="8229600" cy="57912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đặt </a:t>
            </a:r>
            <a:endParaRPr lang="en-US" dirty="0" smtClean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10" y="2654300"/>
            <a:ext cx="74104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</a:t>
            </a:r>
            <a:r>
              <a:rPr lang="en-US" dirty="0"/>
              <a:t>&amp; </a:t>
            </a:r>
            <a:r>
              <a:rPr lang="en-US" dirty="0" err="1"/>
              <a:t>NUnit</a:t>
            </a:r>
            <a:r>
              <a:rPr lang="en-US" dirty="0"/>
              <a:t> Framework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35" y="1066800"/>
            <a:ext cx="8229600" cy="57912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title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lms.poly.edu.vn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10" y="2654300"/>
            <a:ext cx="74104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7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&amp; </a:t>
            </a:r>
            <a:r>
              <a:rPr lang="en-US" dirty="0" err="1"/>
              <a:t>NUnit</a:t>
            </a:r>
            <a:r>
              <a:rPr lang="en-US" dirty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009" y="913710"/>
            <a:ext cx="8229600" cy="5791200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chorme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67000"/>
            <a:ext cx="50196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/>
              <a:t>Phần I: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Selenium 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smtClean="0"/>
              <a:t> Selenium </a:t>
            </a:r>
            <a:r>
              <a:rPr lang="en-US" dirty="0" err="1"/>
              <a:t>webdriver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/>
              <a:t>Selenium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Nunit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Selenium </a:t>
            </a:r>
            <a:r>
              <a:rPr lang="en-US" dirty="0" err="1"/>
              <a:t>testcase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02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&amp; </a:t>
            </a:r>
            <a:r>
              <a:rPr lang="en-US" dirty="0" err="1"/>
              <a:t>NUnit</a:t>
            </a:r>
            <a:r>
              <a:rPr lang="en-US" dirty="0"/>
              <a:t>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009" y="913710"/>
            <a:ext cx="8229600" cy="5791200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testcase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Microsoft.NET.Test.Sdk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445814"/>
            <a:ext cx="4219575" cy="391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6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8600" y="1023620"/>
            <a:ext cx="8458200" cy="4843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6"/>
          <p:cNvSpPr/>
          <p:nvPr/>
        </p:nvSpPr>
        <p:spPr>
          <a:xfrm>
            <a:off x="228600" y="533400"/>
            <a:ext cx="5334000" cy="1000760"/>
          </a:xfrm>
          <a:prstGeom prst="rightArrow">
            <a:avLst>
              <a:gd name="adj1" fmla="val 100000"/>
              <a:gd name="adj2" fmla="val 50000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43560" y="805180"/>
            <a:ext cx="456184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Tổng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kết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bài</a:t>
            </a:r>
            <a:r>
              <a:rPr lang="en-US" sz="2800" b="1" dirty="0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 </a:t>
            </a:r>
            <a:r>
              <a:rPr lang="en-US" sz="2800" b="1" dirty="0" err="1">
                <a:solidFill>
                  <a:schemeClr val="accent6"/>
                </a:solidFill>
                <a:latin typeface="Segoe UI" pitchFamily="34" charset="0"/>
                <a:ea typeface="Roboto" pitchFamily="2" charset="0"/>
                <a:cs typeface="Segoe UI" pitchFamily="34" charset="0"/>
              </a:rPr>
              <a:t>học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Segoe UI" pitchFamily="34" charset="0"/>
              <a:ea typeface="Roboto" pitchFamily="2" charset="0"/>
              <a:cs typeface="Segoe UI" pitchFamily="34" charset="0"/>
            </a:endParaRPr>
          </a:p>
        </p:txBody>
      </p:sp>
      <p:pic>
        <p:nvPicPr>
          <p:cNvPr id="9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791201" y="1371600"/>
            <a:ext cx="3352799" cy="56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7D7925BD-859E-4EE3-B99D-D776A47F7B79}"/>
              </a:ext>
            </a:extLst>
          </p:cNvPr>
          <p:cNvSpPr txBox="1">
            <a:spLocks/>
          </p:cNvSpPr>
          <p:nvPr/>
        </p:nvSpPr>
        <p:spPr>
          <a:xfrm>
            <a:off x="399223" y="1722266"/>
            <a:ext cx="82296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&amp;"/>
            </a:pPr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Selenium 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 Selenium </a:t>
            </a:r>
            <a:r>
              <a:rPr lang="en-US" dirty="0" err="1"/>
              <a:t>webdriver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Phần</a:t>
            </a:r>
            <a:r>
              <a:rPr lang="en-US" dirty="0"/>
              <a:t> II: Selenium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Nunit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testcase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mage result for sinh viên polytechn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0"/>
            <a:ext cx="10287000" cy="68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00501" y="3449768"/>
            <a:ext cx="4924926" cy="3541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vi-VN" sz="4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KẾT THÚC</a:t>
            </a:r>
            <a:endParaRPr lang="en-US" sz="4400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Selenium(SE)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Windows, Linux, Mac…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ỗ trợ các ngôn ngữ lập 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như: C#, Java, Perl, PHP, Python, Ruby…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có thể kết hợp với một số test framework như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Nunit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5626163-DEB2-49BD-AFCB-37459D1FF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572000"/>
            <a:ext cx="5306518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recording, editing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debug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Agile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excel..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1026" name="Picture 2" descr="Káº¿t quáº£ hÃ¬nh áº£nh cho advanced selenium">
            <a:extLst>
              <a:ext uri="{FF2B5EF4-FFF2-40B4-BE49-F238E27FC236}">
                <a16:creationId xmlns:a16="http://schemas.microsoft.com/office/drawing/2014/main" xmlns="" id="{279CA28B-1189-481E-BC09-E3E26225F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00362"/>
            <a:ext cx="4024102" cy="395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90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2050" name="Picture 2" descr="https://viblo.asia/uploads/aa31ef76-66a4-4564-8373-4ebe5aacb89b.png">
            <a:extLst>
              <a:ext uri="{FF2B5EF4-FFF2-40B4-BE49-F238E27FC236}">
                <a16:creationId xmlns:a16="http://schemas.microsoft.com/office/drawing/2014/main" xmlns="" id="{8AB668E3-72FC-4A6B-BD8B-5E76651D5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861" y="1981200"/>
            <a:ext cx="6846277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12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WebDriver &amp;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WebDriver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Selenium RC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 tương tác trực tiếp với các trình duyệt và sử dụng browser’s engine để điều khiển trình duyệt.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php,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ruby...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3074" name="Picture 2" descr="Introduction to WebDriver &amp; Comparison with Selenium RC">
            <a:extLst>
              <a:ext uri="{FF2B5EF4-FFF2-40B4-BE49-F238E27FC236}">
                <a16:creationId xmlns:a16="http://schemas.microsoft.com/office/drawing/2014/main" xmlns="" id="{1A2136CD-4C1A-4FA5-896D-C3A8D103B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51659"/>
            <a:ext cx="3787942" cy="342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WebDriver &amp;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33600"/>
            <a:ext cx="73914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0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WebDriver &amp; </a:t>
            </a:r>
            <a:r>
              <a:rPr lang="en-US" dirty="0" smtClean="0"/>
              <a:t>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Selenium WebDriver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Visual Studio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Kiểm thử nâng cao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133600"/>
            <a:ext cx="793319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8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10185</TotalTime>
  <Words>723</Words>
  <Application>Microsoft Office PowerPoint</Application>
  <PresentationFormat>On-screen Show (4:3)</PresentationFormat>
  <Paragraphs>257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</vt:lpstr>
      <vt:lpstr>Calibri</vt:lpstr>
      <vt:lpstr>Courier New</vt:lpstr>
      <vt:lpstr>Roboto</vt:lpstr>
      <vt:lpstr>Roboto Lt</vt:lpstr>
      <vt:lpstr>Segoe UI</vt:lpstr>
      <vt:lpstr>Tahoma</vt:lpstr>
      <vt:lpstr>Times New Roman</vt:lpstr>
      <vt:lpstr>Wingdings</vt:lpstr>
      <vt:lpstr>Custom Design</vt:lpstr>
      <vt:lpstr>1_Custom Design</vt:lpstr>
      <vt:lpstr>Kiểm thử nâng cao</vt:lpstr>
      <vt:lpstr>Mục tiêu</vt:lpstr>
      <vt:lpstr>Nội dung</vt:lpstr>
      <vt:lpstr>Giới thiệu Selenium</vt:lpstr>
      <vt:lpstr>Giới thiệu Selenium</vt:lpstr>
      <vt:lpstr>Giới thiệu Selenium</vt:lpstr>
      <vt:lpstr>Selenium WebDriver &amp; C#</vt:lpstr>
      <vt:lpstr>Selenium WebDriver &amp; C#</vt:lpstr>
      <vt:lpstr>Selenium WebDriver &amp; C#</vt:lpstr>
      <vt:lpstr>Selenium WebDriver &amp; C#</vt:lpstr>
      <vt:lpstr>Selenium WebDriver &amp; C#</vt:lpstr>
      <vt:lpstr>Selenium WebDriver &amp; C#</vt:lpstr>
      <vt:lpstr>Selenium WebDriver &amp; C#</vt:lpstr>
      <vt:lpstr>Selenium WebDriver &amp; C#</vt:lpstr>
      <vt:lpstr>Selenium WebDriver &amp; C#</vt:lpstr>
      <vt:lpstr>Selenium WebDriver &amp; C#</vt:lpstr>
      <vt:lpstr>Selenium WebDriver &amp; C#</vt:lpstr>
      <vt:lpstr>Selenium WebDriver &amp; C#</vt:lpstr>
      <vt:lpstr>Selenium WebDriver &amp; C#</vt:lpstr>
      <vt:lpstr>Selenium &amp; NUnit Framework </vt:lpstr>
      <vt:lpstr>Selenium &amp; NUnit Framework </vt:lpstr>
      <vt:lpstr>Selenium &amp; NUnit Framework </vt:lpstr>
      <vt:lpstr>Selenium &amp; NUnit Framework </vt:lpstr>
      <vt:lpstr>Selenium &amp; NUnit Framework </vt:lpstr>
      <vt:lpstr>Selenium &amp; NUnit Framework </vt:lpstr>
      <vt:lpstr>Selenium &amp; NUnit Framework </vt:lpstr>
      <vt:lpstr>Selenium &amp; NUnit Framework </vt:lpstr>
      <vt:lpstr>Selenium &amp; NUnit Framework </vt:lpstr>
      <vt:lpstr>Selenium &amp; NUnit Framework</vt:lpstr>
      <vt:lpstr>Selenium &amp; NUnit Framework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Quan Nguyen Van</cp:lastModifiedBy>
  <cp:revision>1426</cp:revision>
  <dcterms:created xsi:type="dcterms:W3CDTF">2013-04-23T08:05:33Z</dcterms:created>
  <dcterms:modified xsi:type="dcterms:W3CDTF">2022-03-24T17:40:03Z</dcterms:modified>
</cp:coreProperties>
</file>