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91" r:id="rId3"/>
    <p:sldId id="298" r:id="rId4"/>
    <p:sldId id="303" r:id="rId5"/>
    <p:sldId id="302" r:id="rId6"/>
    <p:sldId id="30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632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32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2019/4/20/Sat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477478" y="2576448"/>
            <a:ext cx="305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、线程池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36516" y="5483582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438764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88" y="1102535"/>
            <a:ext cx="545515" cy="54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线程池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8790" y="1130636"/>
            <a:ext cx="5612623" cy="51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1362816" y="1114412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什么是线程池？为什么要用线程池？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1410441" y="1762112"/>
            <a:ext cx="8581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不如先来实现一个我们自己的线程池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中的线程池和工作机制</a:t>
            </a:r>
          </a:p>
        </p:txBody>
      </p:sp>
      <p:sp>
        <p:nvSpPr>
          <p:cNvPr id="15" name="矩形 14"/>
          <p:cNvSpPr/>
          <p:nvPr/>
        </p:nvSpPr>
        <p:spPr>
          <a:xfrm>
            <a:off x="1647825" y="3089613"/>
            <a:ext cx="28098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线程池的创建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各个参数含义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提交任务</a:t>
            </a: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endParaRPr lang="en-US" altLang="zh-CN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关闭线程池</a:t>
            </a:r>
            <a:endParaRPr lang="zh-CN" altLang="en-US"/>
          </a:p>
        </p:txBody>
      </p:sp>
      <p:sp>
        <p:nvSpPr>
          <p:cNvPr id="16" name="矩形​​ 30"/>
          <p:cNvSpPr>
            <a:spLocks noChangeArrowheads="1"/>
          </p:cNvSpPr>
          <p:nvPr/>
        </p:nvSpPr>
        <p:spPr bwMode="auto">
          <a:xfrm>
            <a:off x="1372341" y="5534012"/>
            <a:ext cx="25138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合理配置线程池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11" name="Picture 2" descr="D:\学习资料\ppt\图片素材\锐普图片\创意图片\创意图片ww.rapidppt.com (18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39" y="1254935"/>
            <a:ext cx="1124336" cy="112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线程池</a:t>
            </a:r>
          </a:p>
        </p:txBody>
      </p:sp>
      <p:sp>
        <p:nvSpPr>
          <p:cNvPr id="14" name="矩形​​ 30"/>
          <p:cNvSpPr>
            <a:spLocks noChangeArrowheads="1"/>
          </p:cNvSpPr>
          <p:nvPr/>
        </p:nvSpPr>
        <p:spPr bwMode="auto">
          <a:xfrm>
            <a:off x="2334366" y="1685912"/>
            <a:ext cx="858128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系统为我们预定义的线程池详解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    FixedThreadPool</a:t>
            </a: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SingleThreadExecutor</a:t>
            </a:r>
          </a:p>
          <a:p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CachedThreadPool</a:t>
            </a: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WorkStealingPool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JDK7</a:t>
            </a:r>
            <a:r>
              <a:rPr lang="zh-CN" altLang="en-US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以后）</a:t>
            </a:r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      ScheduledThreadPoolExecutor</a:t>
            </a:r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15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2670" y="776270"/>
            <a:ext cx="7617629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13154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pt-BR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r>
              <a:rPr lang="zh-CN" altLang="pt-BR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框架基本使用流程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5946" y="1057258"/>
            <a:ext cx="5906261" cy="441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61057" y="5577821"/>
            <a:ext cx="9080500" cy="6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CompletionService</a:t>
            </a:r>
          </a:p>
        </p:txBody>
      </p:sp>
    </p:spTree>
    <p:extLst>
      <p:ext uri="{BB962C8B-B14F-4D97-AF65-F5344CB8AC3E}">
        <p14:creationId xmlns=""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83</Words>
  <Application>Microsoft Office PowerPoint</Application>
  <PresentationFormat>自定义</PresentationFormat>
  <Paragraphs>31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853</cp:revision>
  <dcterms:created xsi:type="dcterms:W3CDTF">2016-08-30T15:34:45Z</dcterms:created>
  <dcterms:modified xsi:type="dcterms:W3CDTF">2019-04-20T15:29:19Z</dcterms:modified>
  <cp:category>锐旗设计;https://9ppt.taobao.com</cp:category>
</cp:coreProperties>
</file>