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91" r:id="rId4"/>
    <p:sldId id="257" r:id="rId5"/>
    <p:sldId id="447" r:id="rId7"/>
    <p:sldId id="493" r:id="rId8"/>
    <p:sldId id="488" r:id="rId9"/>
    <p:sldId id="487" r:id="rId10"/>
    <p:sldId id="489" r:id="rId11"/>
    <p:sldId id="490" r:id="rId12"/>
    <p:sldId id="491" r:id="rId13"/>
    <p:sldId id="494" r:id="rId14"/>
    <p:sldId id="495" r:id="rId15"/>
    <p:sldId id="496" r:id="rId16"/>
    <p:sldId id="4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5253" autoAdjust="0"/>
  </p:normalViewPr>
  <p:slideViewPr>
    <p:cSldViewPr snapToGrid="0" showGuides="1">
      <p:cViewPr varScale="1">
        <p:scale>
          <a:sx n="122" d="100"/>
          <a:sy n="122" d="100"/>
        </p:scale>
        <p:origin x="-288" y="-102"/>
      </p:cViewPr>
      <p:guideLst>
        <p:guide orient="horz" pos="2218"/>
        <p:guide pos="40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status like 'com_insert';---显示执行了多少次插入操作</a:t>
            </a:r>
            <a:endParaRPr lang="zh-CN" altLang="en-US"/>
          </a:p>
          <a:p>
            <a:r>
              <a:rPr lang="zh-CN" altLang="en-US"/>
              <a:t>show status like 'com_update';---显示执行了多少次更新</a:t>
            </a:r>
            <a:endParaRPr lang="zh-CN" altLang="en-US"/>
          </a:p>
          <a:p>
            <a:r>
              <a:rPr lang="zh-CN" altLang="en-US"/>
              <a:t>show status like  'com_delete';---显示执行了多少次删除</a:t>
            </a:r>
            <a:endParaRPr lang="zh-CN" altLang="en-US"/>
          </a:p>
          <a:p>
            <a:r>
              <a:rPr lang="zh-CN" altLang="en-US"/>
              <a:t>show status like 'com_select';---显示执行多少次查询</a:t>
            </a:r>
            <a:endParaRPr lang="zh-CN" altLang="en-US"/>
          </a:p>
          <a:p>
            <a:r>
              <a:rPr lang="zh-CN" altLang="en-US"/>
              <a:t>show status like 'uptime';---显示mysql数据库启动多长时间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perl .\pt-query-digest  --explain h=127.0.0.1,u=root,p=root1234% D:\DESKTOP-2EKGEE5-slow.log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perl .\pt-query-digest  --explain h=127.0.0.1,u=root,p=root1234% D:\DESKTOP-2EKGEE5-slow.log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perl .\pt-query-digest  --explain h=127.0.0.1,u=root,p=root1234% D:\DESKTOP-2EKGEE5-slow.log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show VARIABLES like '%slow_query_log%'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'%slow_query_log_file%'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'%long_query_time%'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'%log_queries_not_using_indexes%'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'log_output'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------------------------------------------------------</a:t>
            </a:r>
            <a:endParaRPr lang="en-US" altLang="zh-CN"/>
          </a:p>
          <a:p>
            <a:r>
              <a:rPr lang="en-US" altLang="zh-CN"/>
              <a:t>set global long_query_time=0;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 slow_query_log = 1;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log_output='FILE,TABLE'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show VARIABLES like '%slow_query_log%'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'%slow_query_log_file%'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'%long_query_time%'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'%log_queries_not_using_indexes%'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'log_output'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------------------------------------------------------</a:t>
            </a:r>
            <a:endParaRPr lang="en-US" altLang="zh-CN"/>
          </a:p>
          <a:p>
            <a:r>
              <a:rPr lang="en-US" altLang="zh-CN"/>
              <a:t>set global long_query_time=0;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 slow_query_log = 1;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log_output='FILE,TABLE'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show VARIABLES like '%slow_query_log%'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'%slow_query_log_file%'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'%long_query_time%'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'%log_queries_not_using_indexes%'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------------------------------------------------------</a:t>
            </a:r>
            <a:endParaRPr lang="en-US" altLang="zh-CN"/>
          </a:p>
          <a:p>
            <a:r>
              <a:rPr lang="en-US" altLang="zh-CN"/>
              <a:t>set global long_query_time=0;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 slow_query_log = 1;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status like 'com_insert';---显示执行了多少次插入操作</a:t>
            </a:r>
            <a:endParaRPr lang="zh-CN" altLang="en-US"/>
          </a:p>
          <a:p>
            <a:r>
              <a:rPr lang="zh-CN" altLang="en-US"/>
              <a:t>show status like 'com_update';---显示执行了多少次更新</a:t>
            </a:r>
            <a:endParaRPr lang="zh-CN" altLang="en-US"/>
          </a:p>
          <a:p>
            <a:r>
              <a:rPr lang="zh-CN" altLang="en-US"/>
              <a:t>show status like  'com_delete';---显示执行了多少次删除</a:t>
            </a:r>
            <a:endParaRPr lang="zh-CN" altLang="en-US"/>
          </a:p>
          <a:p>
            <a:r>
              <a:rPr lang="zh-CN" altLang="en-US"/>
              <a:t>show status like 'com_select';---显示执行多少次查询</a:t>
            </a:r>
            <a:endParaRPr lang="zh-CN" altLang="en-US"/>
          </a:p>
          <a:p>
            <a:r>
              <a:rPr lang="zh-CN" altLang="en-US"/>
              <a:t>show status like 'uptime';---显示mysql数据库启动多长时间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mysqldumpslow.pl -s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-t 10 D:\DESKTOP-2EKGEE5-slow.log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perl .\pt-query-digest  --explain h=127.0.0.1,u=root,p=root1234% D:\DESKTOP-2EKGEE5-slow.log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</a:t>
            </a:r>
            <a:endParaRPr lang="zh-CN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2957339855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en-US" altLang="zh-CN" sz="266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pt-query-digest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--explain h=127.0.0.1, u=root,p=password slow-mysql.log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837055"/>
            <a:ext cx="7325360" cy="426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en-US" altLang="zh-CN" sz="266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2075180"/>
            <a:ext cx="9789160" cy="192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1459230"/>
            <a:ext cx="1115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汇总的信息【总的查询时间】、【总的锁定时间】、【总的获取数据量】、【扫描的数据量】、【查询大小】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en-US" altLang="zh-CN" sz="266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990" y="1459230"/>
            <a:ext cx="1115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汇总的信息【总的查询时间】、【总的锁定时间】、【总的获取数据量】、【扫描的数据量】、【查询大小】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40610"/>
            <a:ext cx="7757795" cy="2652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31505" y="2340610"/>
            <a:ext cx="34791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Response: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总的响应时间。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time: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该查询在本次分析中总的时间占比。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执行次数，即本次分析总共有多少条这种类型的查询语句。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R/Call: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平均每次执行的响应时间。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 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查询对象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en-US" altLang="zh-CN" sz="266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10" y="932815"/>
            <a:ext cx="6173470" cy="522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4180" y="208216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</a:rPr>
              <a:t>重点：执行计划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7053947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6386680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6579870" y="3933825"/>
            <a:ext cx="1488440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mysqldumpslow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6685629" y="335179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3807770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568058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4037664" y="3870416"/>
            <a:ext cx="137414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慢查询基本配置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慢查询解读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996690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慢查询配置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16350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什么是慢查询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1753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慢查询定义及作用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慢查询日志，顾名思义，就是查询慢的日志，是指mysql记录所有执行超过long_query_time参数设定的时间阈值的SQL语句的日志。该日志能为SQL语句的优化带来很好的帮助。默认情况下，慢查询日志是关闭的，要使用慢查询日志功能，首先要开启慢查询日志功能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3390900"/>
            <a:ext cx="1024763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启动慢查询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34150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常用配置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slow_query_log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启动停止技术慢查询日志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slow_query_log_file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指定慢查询日志得存储路径及文件（默认和数据文件放一起）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long_query_time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指定记录慢查询日志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执行时间得伐值（单位：秒，默认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10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秒）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log_queries_not_using_indexes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是否记录未使用索引的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log_output 日志存放的地方【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TABLE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】【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】【FILE,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TABLE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记录符合条件得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查询语句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数据修改语句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已经回滚得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启动慢查询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9220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慢查询日志中记录的内容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692275"/>
            <a:ext cx="1024763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启动慢查询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2266315" y="2586355"/>
          <a:ext cx="853376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  <a:gridCol w="702437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用户名 、用户的</a:t>
                      </a:r>
                      <a:r>
                        <a:rPr lang="en-US" altLang="zh-CN"/>
                        <a:t>IP</a:t>
                      </a:r>
                      <a:r>
                        <a:rPr lang="zh-CN" altLang="en-US"/>
                        <a:t>信息、线程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执行花费的时间【单位：毫秒】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执行获得锁的时间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获得的结果行数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扫描的数据行数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</a:t>
                      </a:r>
                      <a:r>
                        <a:rPr lang="en-US" altLang="zh-CN"/>
                        <a:t>SQL</a:t>
                      </a:r>
                      <a:r>
                        <a:rPr lang="zh-CN" altLang="en-US"/>
                        <a:t>执行的具体时间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具体的</a:t>
                      </a:r>
                      <a:r>
                        <a:rPr lang="en-US" altLang="zh-CN"/>
                        <a:t>SQL</a:t>
                      </a:r>
                      <a:r>
                        <a:rPr lang="zh-CN" altLang="en-US"/>
                        <a:t>语句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85" y="516890"/>
            <a:ext cx="8133080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7053947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6386680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6497320" y="3933825"/>
            <a:ext cx="1499870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mysqldumpslow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6685629" y="335179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3807770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568058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4037664" y="3870416"/>
            <a:ext cx="137414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慢查询基本配置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慢查询解读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996690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慢查询配置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793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zh-CN" altLang="en-US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mysqldumpslow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39693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常用的慢查询日志分析工具（mysqldumpslow）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汇总除查询条件外其他完全相同的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，并将分析结果按照参数中所指定的顺序输出。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mysqldumpslow -s r -t 10 slow-mysql.log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-s order (c,t,l,r,at,al,ar)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总次数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总时间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锁的时间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总数据行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at,al,ar  :t,l,r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平均数  【例如：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 =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总时间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总次数】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-t  top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指定取前面几天作为结果输出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zh-CN" altLang="en-US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mysqldumpslow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mysqldumpslow.pl -s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-t 10 D:\DESKTOP-2EKGEE5-slow.log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823085"/>
            <a:ext cx="7933055" cy="400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演示</Application>
  <PresentationFormat>自定义</PresentationFormat>
  <Paragraphs>152</Paragraphs>
  <Slides>13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等线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390</cp:revision>
  <dcterms:created xsi:type="dcterms:W3CDTF">2016-08-30T15:34:00Z</dcterms:created>
  <dcterms:modified xsi:type="dcterms:W3CDTF">2018-09-05T08:21:07Z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