
<file path=[Content_Types].xml><?xml version="1.0" encoding="utf-8"?>
<Types xmlns="http://schemas.openxmlformats.org/package/2006/content-types"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86" r:id="rId2"/>
    <p:sldId id="591" r:id="rId3"/>
    <p:sldId id="630" r:id="rId4"/>
    <p:sldId id="593" r:id="rId5"/>
  </p:sldIdLst>
  <p:sldSz cx="12192000" cy="8316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39" y="-82"/>
      </p:cViewPr>
      <p:guideLst>
        <p:guide orient="horz" pos="275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361127"/>
            <a:ext cx="9144001" cy="2895518"/>
          </a:xfrm>
        </p:spPr>
        <p:txBody>
          <a:bodyPr anchor="b"/>
          <a:lstStyle>
            <a:lvl1pPr algn="ctr">
              <a:defRPr sz="51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4368311"/>
            <a:ext cx="9144001" cy="2007997"/>
          </a:xfrm>
        </p:spPr>
        <p:txBody>
          <a:bodyPr/>
          <a:lstStyle>
            <a:lvl1pPr marL="0" indent="0" algn="ctr">
              <a:buNone/>
              <a:defRPr sz="2080"/>
            </a:lvl1pPr>
            <a:lvl2pPr marL="394970" indent="0" algn="ctr">
              <a:buNone/>
              <a:defRPr sz="1730"/>
            </a:lvl2pPr>
            <a:lvl3pPr marL="790575" indent="0" algn="ctr">
              <a:buNone/>
              <a:defRPr sz="1560"/>
            </a:lvl3pPr>
            <a:lvl4pPr marL="1186180" indent="0" algn="ctr">
              <a:buNone/>
              <a:defRPr sz="1385"/>
            </a:lvl4pPr>
            <a:lvl5pPr marL="1581785" indent="0" algn="ctr">
              <a:buNone/>
              <a:defRPr sz="1385"/>
            </a:lvl5pPr>
            <a:lvl6pPr marL="1976755" indent="0" algn="ctr">
              <a:buNone/>
              <a:defRPr sz="1385"/>
            </a:lvl6pPr>
            <a:lvl7pPr marL="2372360" indent="0" algn="ctr">
              <a:buNone/>
              <a:defRPr sz="1385"/>
            </a:lvl7pPr>
            <a:lvl8pPr marL="2767965" indent="0" algn="ctr">
              <a:buNone/>
              <a:defRPr sz="1385"/>
            </a:lvl8pPr>
            <a:lvl9pPr marL="3162935" indent="0" algn="ctr">
              <a:buNone/>
              <a:defRPr sz="13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42800"/>
            <a:ext cx="10515600" cy="1607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13993"/>
            <a:ext cx="10515600" cy="527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708547"/>
            <a:ext cx="41148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597115" y="2237491"/>
            <a:ext cx="8699925" cy="740266"/>
          </a:xfrm>
          <a:prstGeom prst="rect">
            <a:avLst/>
          </a:prstGeom>
          <a:noFill/>
        </p:spPr>
        <p:txBody>
          <a:bodyPr wrap="square" lIns="79076" tIns="39538" rIns="79076" bIns="39538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en-US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r>
              <a:rPr lang="zh-CN" altLang="en-US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524597" y="5350862"/>
            <a:ext cx="5144576" cy="21863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076" tIns="39538" rIns="79076" bIns="39538">
            <a:spAutoFit/>
          </a:bodyPr>
          <a:lstStyle/>
          <a:p>
            <a:pPr algn="dist" defTabSz="1217295"/>
            <a:r>
              <a:rPr lang="en-US" altLang="zh-CN" sz="86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35168" y="6104837"/>
            <a:ext cx="3288758" cy="41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076" tIns="39538" rIns="79076" bIns="39538">
            <a:spAutoFit/>
          </a:bodyPr>
          <a:lstStyle/>
          <a:p>
            <a:pPr defTabSz="1217295"/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953189" y="5098138"/>
            <a:ext cx="10285626" cy="65494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369" y="290794"/>
            <a:ext cx="1145414" cy="125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VIP二期\Tomcat\第四节\QQ图片2019072511570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1"/>
            <a:ext cx="12193928" cy="831691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48848"/>
            <a:ext cx="6158230" cy="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嵌入式</a:t>
            </a:r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</a:p>
        </p:txBody>
      </p:sp>
      <p:grpSp>
        <p:nvGrpSpPr>
          <p:cNvPr id="48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975030" y="1353810"/>
            <a:ext cx="4952365" cy="2012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为什么需要嵌入式启动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部署复杂度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架构约束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微服务架构</a:t>
            </a: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906368" y="3790220"/>
            <a:ext cx="4952365" cy="1547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嵌入式启动实战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 descr="E:\VIP二期\Tomcat\img\tim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4659" y="1523244"/>
            <a:ext cx="3436558" cy="4945127"/>
          </a:xfrm>
          <a:prstGeom prst="rect">
            <a:avLst/>
          </a:prstGeom>
          <a:noFill/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908042" y="5781469"/>
            <a:ext cx="4952365" cy="508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600" b="1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嵌入式启动</a:t>
            </a: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endParaRPr lang="zh-CN" sz="16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48850"/>
            <a:ext cx="6158230" cy="4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0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Tomcat</a:t>
            </a:r>
            <a:r>
              <a:rPr lang="zh-CN" altLang="en-US" sz="2660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性能优化</a:t>
            </a:r>
            <a:endParaRPr lang="zh-CN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584035" y="1320309"/>
            <a:ext cx="4952365" cy="2800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server.xml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链接器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Connector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配置线程池</a:t>
            </a: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Excutor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去掉不必要的日志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关闭自动重载、热部署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594383" y="6317298"/>
            <a:ext cx="2352017" cy="602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集群与动静分离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9" name="Picture 3" descr="E:\VIP二期\Tomcat\img\tim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0471" y="3088630"/>
            <a:ext cx="1905000" cy="2310254"/>
          </a:xfrm>
          <a:prstGeom prst="rect">
            <a:avLst/>
          </a:prstGeom>
          <a:noFill/>
        </p:spPr>
      </p:pic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51240" y="4158035"/>
            <a:ext cx="4952365" cy="17663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web.xml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去掉不必要的</a:t>
            </a: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JspServlet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48850"/>
            <a:ext cx="6158230" cy="4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0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Tomcat</a:t>
            </a:r>
            <a:r>
              <a:rPr lang="zh-CN" altLang="en-US" sz="2660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常见问题解决</a:t>
            </a:r>
            <a:endParaRPr lang="zh-CN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3175" y="1132023"/>
            <a:ext cx="2171700" cy="9241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8" y="167495"/>
            <a:ext cx="714375" cy="92025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67495"/>
            <a:ext cx="76200" cy="92025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8" y="188672"/>
            <a:ext cx="817563" cy="66355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653483" y="1378182"/>
            <a:ext cx="4952365" cy="508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版本升级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601228" y="3079070"/>
            <a:ext cx="4952365" cy="508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安全性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623004" y="5052107"/>
            <a:ext cx="4952365" cy="508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</a:t>
            </a: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90</Words>
  <Application>WPS 演示</Application>
  <PresentationFormat>自定义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1407</cp:revision>
  <dcterms:created xsi:type="dcterms:W3CDTF">2016-08-30T15:34:00Z</dcterms:created>
  <dcterms:modified xsi:type="dcterms:W3CDTF">2019-07-25T14:22:03Z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