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91" r:id="rId4"/>
    <p:sldId id="257" r:id="rId5"/>
    <p:sldId id="355" r:id="rId7"/>
    <p:sldId id="415" r:id="rId8"/>
    <p:sldId id="416" r:id="rId9"/>
    <p:sldId id="417" r:id="rId10"/>
    <p:sldId id="418" r:id="rId11"/>
    <p:sldId id="419" r:id="rId12"/>
    <p:sldId id="420" r:id="rId13"/>
    <p:sldId id="422" r:id="rId14"/>
    <p:sldId id="421" r:id="rId15"/>
    <p:sldId id="424" r:id="rId16"/>
    <p:sldId id="423" r:id="rId17"/>
    <p:sldId id="425" r:id="rId18"/>
    <p:sldId id="426" r:id="rId19"/>
    <p:sldId id="42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 autoAdjust="0"/>
    <p:restoredTop sz="95253" autoAdjust="0"/>
  </p:normalViewPr>
  <p:slideViewPr>
    <p:cSldViewPr snapToGrid="0" showGuides="1">
      <p:cViewPr varScale="1">
        <p:scale>
          <a:sx n="122" d="100"/>
          <a:sy n="122" d="100"/>
        </p:scale>
        <p:origin x="-288" y="-102"/>
      </p:cViewPr>
      <p:guideLst>
        <p:guide orient="horz" pos="2141"/>
        <p:guide pos="40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9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42986-7278-4353-98A2-826C12DEB0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86AFD-4707-4CD9-9835-ABA1131554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先来看下行锁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第一个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中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testdemo where id =1 for update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第二个</a:t>
            </a:r>
            <a:r>
              <a:rPr lang="en-US" altLang="zh-CN">
                <a:sym typeface="+mn-ea"/>
              </a:rPr>
              <a:t>session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select * from testdemo where id =1 lock in share mode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回到第一个</a:t>
            </a:r>
            <a:r>
              <a:rPr lang="en-US" altLang="zh-CN">
                <a:sym typeface="+mn-ea"/>
              </a:rPr>
              <a:t>session  UNLOCK TABLES  </a:t>
            </a:r>
            <a:r>
              <a:rPr lang="zh-CN" altLang="en-US">
                <a:sym typeface="+mn-ea"/>
              </a:rPr>
              <a:t>并不会解锁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commit </a:t>
            </a:r>
            <a:r>
              <a:rPr lang="zh-CN" altLang="en-US">
                <a:sym typeface="+mn-ea"/>
              </a:rPr>
              <a:t>或者 </a:t>
            </a:r>
            <a:r>
              <a:rPr lang="en-US" altLang="zh-CN">
                <a:sym typeface="+mn-ea"/>
              </a:rPr>
              <a:t>begin</a:t>
            </a:r>
            <a:r>
              <a:rPr lang="zh-CN" altLang="en-US">
                <a:sym typeface="+mn-ea"/>
              </a:rPr>
              <a:t>或者ROLLBACK 才会解锁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再来看下表锁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lock table testdemo  WRITE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commit</a:t>
            </a:r>
            <a:r>
              <a:rPr lang="zh-CN" altLang="en-US">
                <a:sym typeface="+mn-ea"/>
              </a:rPr>
              <a:t>，ROLLBACK 并不会解锁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UNLOCK TABLES </a:t>
            </a:r>
            <a:r>
              <a:rPr lang="zh-CN" altLang="en-US">
                <a:sym typeface="+mn-ea"/>
              </a:rPr>
              <a:t>或者</a:t>
            </a:r>
            <a:r>
              <a:rPr lang="en-US" altLang="zh-CN">
                <a:sym typeface="+mn-ea"/>
              </a:rPr>
              <a:t>begin</a:t>
            </a:r>
            <a:r>
              <a:rPr lang="zh-CN" altLang="en-US">
                <a:sym typeface="+mn-ea"/>
              </a:rPr>
              <a:t>会解锁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lock table testmysam READ  启动另外一个</a:t>
            </a:r>
            <a:r>
              <a:rPr lang="en-US" altLang="zh-CN"/>
              <a:t>session   select * from testmysam </a:t>
            </a:r>
            <a:r>
              <a:rPr lang="zh-CN" altLang="en-US"/>
              <a:t>可以查询</a:t>
            </a:r>
            <a:endParaRPr lang="zh-CN" altLang="en-US"/>
          </a:p>
          <a:p>
            <a:r>
              <a:rPr lang="en-US" altLang="zh-CN"/>
              <a:t>2. insert into testmysam value(2);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update testmysam set id=2  where id=1;</a:t>
            </a:r>
            <a:endParaRPr lang="zh-CN" altLang="en-US"/>
          </a:p>
          <a:p>
            <a:r>
              <a:rPr lang="zh-CN" altLang="en-US"/>
              <a:t>   报错</a:t>
            </a:r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在另外一个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>
                <a:sym typeface="+mn-ea"/>
              </a:rPr>
              <a:t>insert into testmysam value(2);  </a:t>
            </a:r>
            <a:r>
              <a:rPr lang="zh-CN" altLang="en-US">
                <a:sym typeface="+mn-ea"/>
              </a:rPr>
              <a:t>等待</a:t>
            </a:r>
            <a:endParaRPr lang="zh-CN" altLang="en-US">
              <a:sym typeface="+mn-ea"/>
            </a:endParaRPr>
          </a:p>
          <a:p>
            <a:r>
              <a:rPr lang="en-US" altLang="zh-CN"/>
              <a:t>4.</a:t>
            </a:r>
            <a:r>
              <a:rPr lang="zh-CN" altLang="en-US"/>
              <a:t>在同一个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 insert into testdemo  value(2,'2','3'); 报错</a:t>
            </a:r>
            <a:endParaRPr lang="zh-CN" altLang="en-US"/>
          </a:p>
          <a:p>
            <a:r>
              <a:rPr lang="zh-CN" altLang="en-US"/>
              <a:t>   </a:t>
            </a:r>
            <a:r>
              <a:rPr lang="en-US" altLang="zh-CN"/>
              <a:t>select  * from </a:t>
            </a:r>
            <a:r>
              <a:rPr lang="zh-CN" altLang="en-US">
                <a:sym typeface="+mn-ea"/>
              </a:rPr>
              <a:t>testdemo  </a:t>
            </a:r>
            <a:r>
              <a:rPr lang="en-US" altLang="zh-CN">
                <a:sym typeface="+mn-ea"/>
              </a:rPr>
              <a:t>; </a:t>
            </a:r>
            <a:r>
              <a:rPr lang="zh-CN" altLang="en-US">
                <a:sym typeface="+mn-ea"/>
              </a:rPr>
              <a:t>报错</a:t>
            </a:r>
            <a:endParaRPr lang="zh-CN" altLang="en-US"/>
          </a:p>
          <a:p>
            <a:r>
              <a:rPr lang="en-US" altLang="zh-CN"/>
              <a:t>5.</a:t>
            </a:r>
            <a:r>
              <a:rPr lang="zh-CN" altLang="en-US"/>
              <a:t>在另外一个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   </a:t>
            </a:r>
            <a:r>
              <a:rPr lang="zh-CN" altLang="en-US">
                <a:sym typeface="+mn-ea"/>
              </a:rPr>
              <a:t>insert into testdemo  value(2,'2','3'); 成功</a:t>
            </a:r>
            <a:endParaRPr lang="zh-CN" altLang="en-US">
              <a:sym typeface="+mn-ea"/>
            </a:endParaRPr>
          </a:p>
          <a:p>
            <a:r>
              <a:rPr lang="en-US" altLang="zh-CN"/>
              <a:t>6.</a:t>
            </a:r>
            <a:r>
              <a:rPr lang="zh-CN" altLang="en-US"/>
              <a:t>加索在同一个</a:t>
            </a:r>
            <a:r>
              <a:rPr lang="en-US" altLang="zh-CN"/>
              <a:t>session </a:t>
            </a:r>
            <a:r>
              <a:rPr lang="zh-CN" altLang="en-US"/>
              <a:t>中 select s.* from  testmysam s 报错  </a:t>
            </a:r>
            <a:endParaRPr lang="zh-CN" altLang="en-US"/>
          </a:p>
          <a:p>
            <a:r>
              <a:rPr lang="zh-CN" altLang="en-US"/>
              <a:t>    lock table 表名 as 别名 read;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lock table testmysam WRITE</a:t>
            </a:r>
            <a:endParaRPr lang="zh-CN" altLang="en-US"/>
          </a:p>
          <a:p>
            <a:r>
              <a:rPr lang="zh-CN" altLang="en-US"/>
              <a:t> 在同一个</a:t>
            </a:r>
            <a:r>
              <a:rPr lang="en-US" altLang="zh-CN"/>
              <a:t>session</a:t>
            </a:r>
            <a:r>
              <a:rPr lang="zh-CN" altLang="en-US"/>
              <a:t>中  </a:t>
            </a:r>
            <a:endParaRPr lang="zh-CN" altLang="en-US"/>
          </a:p>
          <a:p>
            <a:r>
              <a:rPr lang="zh-CN" altLang="en-US"/>
              <a:t>   insert testmysam value(3);</a:t>
            </a:r>
            <a:endParaRPr lang="zh-CN" altLang="en-US"/>
          </a:p>
          <a:p>
            <a:r>
              <a:rPr lang="zh-CN" altLang="en-US"/>
              <a:t>  delete from testmysam where id = 3</a:t>
            </a:r>
            <a:endParaRPr lang="zh-CN" altLang="en-US"/>
          </a:p>
          <a:p>
            <a:r>
              <a:rPr lang="zh-CN" altLang="en-US"/>
              <a:t>  select * from testmysam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对不同的表操作（报错）</a:t>
            </a:r>
            <a:endParaRPr lang="zh-CN" altLang="en-US"/>
          </a:p>
          <a:p>
            <a:r>
              <a:rPr lang="zh-CN" altLang="en-US"/>
              <a:t>select s.* from  testmysam s</a:t>
            </a:r>
            <a:endParaRPr lang="zh-CN" altLang="en-US"/>
          </a:p>
          <a:p>
            <a:r>
              <a:rPr lang="zh-CN" altLang="en-US"/>
              <a:t>insert into testdemo  value(2,'2','3');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在其他</a:t>
            </a:r>
            <a:r>
              <a:rPr lang="en-US" altLang="zh-CN"/>
              <a:t>session</a:t>
            </a:r>
            <a:r>
              <a:rPr lang="zh-CN" altLang="en-US"/>
              <a:t>中 （等待）</a:t>
            </a:r>
            <a:endParaRPr lang="zh-CN" altLang="en-US"/>
          </a:p>
          <a:p>
            <a:r>
              <a:rPr lang="zh-CN" altLang="en-US"/>
              <a:t>select * from testmysam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1.</a:t>
            </a:r>
            <a:endParaRPr lang="en-US" altLang="zh-CN"/>
          </a:p>
          <a:p>
            <a:r>
              <a:rPr lang="en-US" altLang="zh-CN"/>
              <a:t>BEGIN</a:t>
            </a:r>
            <a:endParaRPr lang="en-US" altLang="zh-CN"/>
          </a:p>
          <a:p>
            <a:r>
              <a:rPr lang="zh-CN" altLang="en-US"/>
              <a:t>select * from testdemo where id =1 for update</a:t>
            </a:r>
            <a:endParaRPr lang="zh-CN" altLang="en-US"/>
          </a:p>
          <a:p>
            <a:r>
              <a:rPr lang="zh-CN" altLang="en-US"/>
              <a:t>在另外一个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update testdemo set c1 = '1' where id = </a:t>
            </a:r>
            <a:r>
              <a:rPr lang="en-US" altLang="zh-CN"/>
              <a:t>2 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zh-CN" altLang="en-US"/>
              <a:t>update testdemo set c1 = '1' where id = 1 等待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2.BEGIN</a:t>
            </a:r>
            <a:endParaRPr lang="en-US" altLang="zh-CN"/>
          </a:p>
          <a:p>
            <a:r>
              <a:rPr lang="en-US" altLang="zh-CN"/>
              <a:t>update testdemo set c1 = '1' where id = 1</a:t>
            </a:r>
            <a:endParaRPr lang="en-US" altLang="zh-CN"/>
          </a:p>
          <a:p>
            <a:r>
              <a:rPr lang="zh-CN" altLang="en-US"/>
              <a:t>在另外一个</a:t>
            </a:r>
            <a:r>
              <a:rPr lang="en-US" altLang="zh-CN"/>
              <a:t>session</a:t>
            </a:r>
            <a:r>
              <a:rPr lang="zh-CN" altLang="en-US"/>
              <a:t>中</a:t>
            </a:r>
            <a:endParaRPr lang="zh-CN" altLang="en-US"/>
          </a:p>
          <a:p>
            <a:r>
              <a:rPr lang="en-US" altLang="zh-CN">
                <a:sym typeface="+mn-ea"/>
              </a:rPr>
              <a:t>update testdemo set c1 = '1' where id = 1 </a:t>
            </a:r>
            <a:r>
              <a:rPr lang="zh-CN" altLang="en-US">
                <a:sym typeface="+mn-ea"/>
              </a:rPr>
              <a:t>等待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BEGIN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update testdemo set c1 = '1' where  c1 = '1'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在另外一个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中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update testdemo set c1 = '2' where  c1 = '2' </a:t>
            </a:r>
            <a:r>
              <a:rPr lang="zh-CN" altLang="en-US">
                <a:sym typeface="+mn-ea"/>
              </a:rPr>
              <a:t>等待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enjoy.ke.qq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5" descr="C:\Users\dev\Desktop\xx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05" y="124691"/>
            <a:ext cx="927902" cy="92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 userDrawn="1"/>
        </p:nvSpPr>
        <p:spPr>
          <a:xfrm>
            <a:off x="0" y="6334298"/>
            <a:ext cx="12192000" cy="5237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13" y="6395244"/>
            <a:ext cx="3832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课 堂：</a:t>
            </a:r>
            <a:r>
              <a:rPr lang="en-US" altLang="zh-CN" smtClean="0">
                <a:hlinkClick r:id="rId3"/>
              </a:rPr>
              <a:t>http://enjoy.ke.qq.com/</a:t>
            </a:r>
            <a:endParaRPr lang="zh-CN" altLang="en-US" smtClean="0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286750" y="6411205"/>
            <a:ext cx="383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 学 官 方 群：</a:t>
            </a:r>
            <a:r>
              <a:rPr lang="en-US" altLang="zh-CN" smtClean="0"/>
              <a:t>684504192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01350-E321-44A0-9483-363D51B41BA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E7C8-A036-435A-8DC2-86FBA51071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1218565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image" Target="../media/image1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.png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A_文本框 21"/>
          <p:cNvSpPr txBox="1"/>
          <p:nvPr>
            <p:custDataLst>
              <p:tags r:id="rId1"/>
            </p:custDataLst>
          </p:nvPr>
        </p:nvSpPr>
        <p:spPr>
          <a:xfrm>
            <a:off x="179110" y="1842833"/>
            <a:ext cx="11849492" cy="1323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MySql</a:t>
            </a:r>
            <a:r>
              <a:rPr lang="zh-CN" sz="5335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</a:t>
            </a:r>
            <a:endParaRPr lang="zh-CN" sz="5335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PA_圆角矩形 22"/>
          <p:cNvSpPr/>
          <p:nvPr>
            <p:custDataLst>
              <p:tags r:id="rId2"/>
            </p:custDataLst>
          </p:nvPr>
        </p:nvSpPr>
        <p:spPr>
          <a:xfrm>
            <a:off x="3048000" y="4206584"/>
            <a:ext cx="6098091" cy="29745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 defTabSz="1218565"/>
            <a:r>
              <a:rPr lang="en-US" altLang="zh-CN" sz="1335" dirty="0">
                <a:solidFill>
                  <a:srgbClr val="FFFFFF">
                    <a:lumMod val="50000"/>
                  </a:srgbClr>
                </a:solidFill>
                <a:latin typeface="Calibri" panose="020F0502020204030204"/>
                <a:ea typeface="宋体" panose="02010600030101010101" pitchFamily="2" charset="-122"/>
              </a:rPr>
              <a:t>TAHNK YOU FOR WATCHING</a:t>
            </a:r>
            <a:endParaRPr lang="zh-CN" altLang="en-US" sz="1335" dirty="0">
              <a:solidFill>
                <a:srgbClr val="FFFFFF">
                  <a:lumMod val="50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60091" y="5531207"/>
            <a:ext cx="3544970" cy="368300"/>
            <a:chOff x="1139058" y="5604513"/>
            <a:chExt cx="3544970" cy="368300"/>
          </a:xfrm>
        </p:grpSpPr>
        <p:grpSp>
          <p:nvGrpSpPr>
            <p:cNvPr id="24" name="PA_组合 23"/>
            <p:cNvGrpSpPr/>
            <p:nvPr>
              <p:custDataLst>
                <p:tags r:id="rId3"/>
              </p:custDataLst>
            </p:nvPr>
          </p:nvGrpSpPr>
          <p:grpSpPr>
            <a:xfrm>
              <a:off x="1139058" y="5609179"/>
              <a:ext cx="359175" cy="360000"/>
              <a:chOff x="801291" y="3535885"/>
              <a:chExt cx="219347" cy="219347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801291" y="3535885"/>
                <a:ext cx="219347" cy="21934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860980" y="3583766"/>
                <a:ext cx="100336" cy="114060"/>
                <a:chOff x="860980" y="3583766"/>
                <a:chExt cx="100336" cy="114060"/>
              </a:xfrm>
            </p:grpSpPr>
            <p:sp>
              <p:nvSpPr>
                <p:cNvPr id="27" name="Freeform 12"/>
                <p:cNvSpPr>
                  <a:spLocks noEditPoints="1"/>
                </p:cNvSpPr>
                <p:nvPr/>
              </p:nvSpPr>
              <p:spPr bwMode="auto">
                <a:xfrm>
                  <a:off x="884050" y="3583766"/>
                  <a:ext cx="53830" cy="53740"/>
                </a:xfrm>
                <a:custGeom>
                  <a:avLst/>
                  <a:gdLst>
                    <a:gd name="T0" fmla="*/ 31 w 62"/>
                    <a:gd name="T1" fmla="*/ 62 h 62"/>
                    <a:gd name="T2" fmla="*/ 0 w 62"/>
                    <a:gd name="T3" fmla="*/ 31 h 62"/>
                    <a:gd name="T4" fmla="*/ 31 w 62"/>
                    <a:gd name="T5" fmla="*/ 0 h 62"/>
                    <a:gd name="T6" fmla="*/ 62 w 62"/>
                    <a:gd name="T7" fmla="*/ 31 h 62"/>
                    <a:gd name="T8" fmla="*/ 31 w 62"/>
                    <a:gd name="T9" fmla="*/ 62 h 62"/>
                    <a:gd name="T10" fmla="*/ 31 w 62"/>
                    <a:gd name="T11" fmla="*/ 11 h 62"/>
                    <a:gd name="T12" fmla="*/ 11 w 62"/>
                    <a:gd name="T13" fmla="*/ 31 h 62"/>
                    <a:gd name="T14" fmla="*/ 31 w 62"/>
                    <a:gd name="T15" fmla="*/ 51 h 62"/>
                    <a:gd name="T16" fmla="*/ 51 w 62"/>
                    <a:gd name="T17" fmla="*/ 31 h 62"/>
                    <a:gd name="T18" fmla="*/ 31 w 62"/>
                    <a:gd name="T19" fmla="*/ 11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62" h="62">
                      <a:moveTo>
                        <a:pt x="31" y="62"/>
                      </a:moveTo>
                      <a:cubicBezTo>
                        <a:pt x="14" y="62"/>
                        <a:pt x="0" y="48"/>
                        <a:pt x="0" y="31"/>
                      </a:cubicBezTo>
                      <a:cubicBezTo>
                        <a:pt x="0" y="14"/>
                        <a:pt x="14" y="0"/>
                        <a:pt x="31" y="0"/>
                      </a:cubicBezTo>
                      <a:cubicBezTo>
                        <a:pt x="48" y="0"/>
                        <a:pt x="62" y="14"/>
                        <a:pt x="62" y="31"/>
                      </a:cubicBezTo>
                      <a:cubicBezTo>
                        <a:pt x="62" y="48"/>
                        <a:pt x="48" y="62"/>
                        <a:pt x="31" y="62"/>
                      </a:cubicBezTo>
                      <a:close/>
                      <a:moveTo>
                        <a:pt x="31" y="11"/>
                      </a:moveTo>
                      <a:cubicBezTo>
                        <a:pt x="20" y="11"/>
                        <a:pt x="11" y="20"/>
                        <a:pt x="11" y="31"/>
                      </a:cubicBezTo>
                      <a:cubicBezTo>
                        <a:pt x="11" y="42"/>
                        <a:pt x="20" y="51"/>
                        <a:pt x="31" y="51"/>
                      </a:cubicBezTo>
                      <a:cubicBezTo>
                        <a:pt x="42" y="51"/>
                        <a:pt x="51" y="42"/>
                        <a:pt x="51" y="31"/>
                      </a:cubicBezTo>
                      <a:cubicBezTo>
                        <a:pt x="51" y="20"/>
                        <a:pt x="42" y="11"/>
                        <a:pt x="31" y="1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Freeform 13"/>
                <p:cNvSpPr/>
                <p:nvPr/>
              </p:nvSpPr>
              <p:spPr bwMode="auto">
                <a:xfrm>
                  <a:off x="860980" y="3643355"/>
                  <a:ext cx="100336" cy="54471"/>
                </a:xfrm>
                <a:custGeom>
                  <a:avLst/>
                  <a:gdLst>
                    <a:gd name="T0" fmla="*/ 111 w 116"/>
                    <a:gd name="T1" fmla="*/ 63 h 63"/>
                    <a:gd name="T2" fmla="*/ 105 w 116"/>
                    <a:gd name="T3" fmla="*/ 58 h 63"/>
                    <a:gd name="T4" fmla="*/ 58 w 116"/>
                    <a:gd name="T5" fmla="*/ 11 h 63"/>
                    <a:gd name="T6" fmla="*/ 11 w 116"/>
                    <a:gd name="T7" fmla="*/ 58 h 63"/>
                    <a:gd name="T8" fmla="*/ 6 w 116"/>
                    <a:gd name="T9" fmla="*/ 63 h 63"/>
                    <a:gd name="T10" fmla="*/ 0 w 116"/>
                    <a:gd name="T11" fmla="*/ 58 h 63"/>
                    <a:gd name="T12" fmla="*/ 58 w 116"/>
                    <a:gd name="T13" fmla="*/ 0 h 63"/>
                    <a:gd name="T14" fmla="*/ 116 w 116"/>
                    <a:gd name="T15" fmla="*/ 58 h 63"/>
                    <a:gd name="T16" fmla="*/ 111 w 116"/>
                    <a:gd name="T17" fmla="*/ 63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6" h="63">
                      <a:moveTo>
                        <a:pt x="111" y="63"/>
                      </a:moveTo>
                      <a:cubicBezTo>
                        <a:pt x="108" y="63"/>
                        <a:pt x="105" y="61"/>
                        <a:pt x="105" y="58"/>
                      </a:cubicBezTo>
                      <a:cubicBezTo>
                        <a:pt x="105" y="32"/>
                        <a:pt x="84" y="11"/>
                        <a:pt x="58" y="11"/>
                      </a:cubicBezTo>
                      <a:cubicBezTo>
                        <a:pt x="32" y="11"/>
                        <a:pt x="11" y="32"/>
                        <a:pt x="11" y="58"/>
                      </a:cubicBezTo>
                      <a:cubicBezTo>
                        <a:pt x="11" y="61"/>
                        <a:pt x="9" y="63"/>
                        <a:pt x="6" y="63"/>
                      </a:cubicBezTo>
                      <a:cubicBezTo>
                        <a:pt x="3" y="63"/>
                        <a:pt x="0" y="61"/>
                        <a:pt x="0" y="58"/>
                      </a:cubicBezTo>
                      <a:cubicBezTo>
                        <a:pt x="0" y="26"/>
                        <a:pt x="26" y="0"/>
                        <a:pt x="58" y="0"/>
                      </a:cubicBezTo>
                      <a:cubicBezTo>
                        <a:pt x="90" y="0"/>
                        <a:pt x="116" y="26"/>
                        <a:pt x="116" y="58"/>
                      </a:cubicBezTo>
                      <a:cubicBezTo>
                        <a:pt x="116" y="61"/>
                        <a:pt x="114" y="63"/>
                        <a:pt x="111" y="6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FFFF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4" name="PA_文本框 1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98233" y="5604513"/>
              <a:ext cx="3185795" cy="368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defTabSz="1218565"/>
              <a:r>
                <a:rPr lang="zh-CN" altLang="en-US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主讲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老师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Deer</a:t>
              </a:r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2957339855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359105" y="5531207"/>
            <a:ext cx="3959412" cy="369332"/>
            <a:chOff x="4060522" y="5638470"/>
            <a:chExt cx="3959412" cy="369332"/>
          </a:xfrm>
        </p:grpSpPr>
        <p:grpSp>
          <p:nvGrpSpPr>
            <p:cNvPr id="29" name="PA_组合 14"/>
            <p:cNvGrpSpPr/>
            <p:nvPr>
              <p:custDataLst>
                <p:tags r:id="rId5"/>
              </p:custDataLst>
            </p:nvPr>
          </p:nvGrpSpPr>
          <p:grpSpPr bwMode="auto">
            <a:xfrm>
              <a:off x="4060522" y="5643136"/>
              <a:ext cx="360000" cy="360000"/>
              <a:chOff x="4248" y="3024"/>
              <a:chExt cx="600" cy="599"/>
            </a:xfrm>
          </p:grpSpPr>
          <p:sp>
            <p:nvSpPr>
              <p:cNvPr id="30" name="Oval 15"/>
              <p:cNvSpPr>
                <a:spLocks noChangeArrowheads="1"/>
              </p:cNvSpPr>
              <p:nvPr/>
            </p:nvSpPr>
            <p:spPr bwMode="auto">
              <a:xfrm>
                <a:off x="4248" y="3024"/>
                <a:ext cx="600" cy="59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noAutofit/>
              </a:bodyPr>
              <a:lstStyle/>
              <a:p>
                <a:pPr algn="dist" defTabSz="1218565"/>
                <a:endParaRPr lang="zh-CN" altLang="en-US" sz="2135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Group 16"/>
              <p:cNvGrpSpPr/>
              <p:nvPr/>
            </p:nvGrpSpPr>
            <p:grpSpPr bwMode="auto">
              <a:xfrm>
                <a:off x="4441" y="3144"/>
                <a:ext cx="215" cy="345"/>
                <a:chOff x="4441" y="3144"/>
                <a:chExt cx="215" cy="345"/>
              </a:xfrm>
            </p:grpSpPr>
            <p:sp>
              <p:nvSpPr>
                <p:cNvPr id="32" name="Freeform 17"/>
                <p:cNvSpPr>
                  <a:spLocks noEditPoints="1"/>
                </p:cNvSpPr>
                <p:nvPr/>
              </p:nvSpPr>
              <p:spPr bwMode="auto">
                <a:xfrm>
                  <a:off x="4474" y="3144"/>
                  <a:ext cx="149" cy="253"/>
                </a:xfrm>
                <a:custGeom>
                  <a:avLst/>
                  <a:gdLst>
                    <a:gd name="T0" fmla="*/ 31 w 63"/>
                    <a:gd name="T1" fmla="*/ 107 h 107"/>
                    <a:gd name="T2" fmla="*/ 63 w 63"/>
                    <a:gd name="T3" fmla="*/ 78 h 107"/>
                    <a:gd name="T4" fmla="*/ 63 w 63"/>
                    <a:gd name="T5" fmla="*/ 29 h 107"/>
                    <a:gd name="T6" fmla="*/ 31 w 63"/>
                    <a:gd name="T7" fmla="*/ 0 h 107"/>
                    <a:gd name="T8" fmla="*/ 0 w 63"/>
                    <a:gd name="T9" fmla="*/ 29 h 107"/>
                    <a:gd name="T10" fmla="*/ 0 w 63"/>
                    <a:gd name="T11" fmla="*/ 78 h 107"/>
                    <a:gd name="T12" fmla="*/ 31 w 63"/>
                    <a:gd name="T13" fmla="*/ 107 h 107"/>
                    <a:gd name="T14" fmla="*/ 10 w 63"/>
                    <a:gd name="T15" fmla="*/ 29 h 107"/>
                    <a:gd name="T16" fmla="*/ 31 w 63"/>
                    <a:gd name="T17" fmla="*/ 10 h 107"/>
                    <a:gd name="T18" fmla="*/ 53 w 63"/>
                    <a:gd name="T19" fmla="*/ 29 h 107"/>
                    <a:gd name="T20" fmla="*/ 53 w 63"/>
                    <a:gd name="T21" fmla="*/ 78 h 107"/>
                    <a:gd name="T22" fmla="*/ 31 w 63"/>
                    <a:gd name="T23" fmla="*/ 97 h 107"/>
                    <a:gd name="T24" fmla="*/ 10 w 63"/>
                    <a:gd name="T25" fmla="*/ 78 h 107"/>
                    <a:gd name="T26" fmla="*/ 10 w 63"/>
                    <a:gd name="T27" fmla="*/ 29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" h="107">
                      <a:moveTo>
                        <a:pt x="31" y="107"/>
                      </a:moveTo>
                      <a:cubicBezTo>
                        <a:pt x="49" y="107"/>
                        <a:pt x="63" y="94"/>
                        <a:pt x="63" y="78"/>
                      </a:cubicBezTo>
                      <a:cubicBezTo>
                        <a:pt x="63" y="29"/>
                        <a:pt x="63" y="29"/>
                        <a:pt x="63" y="29"/>
                      </a:cubicBezTo>
                      <a:cubicBezTo>
                        <a:pt x="63" y="13"/>
                        <a:pt x="49" y="0"/>
                        <a:pt x="31" y="0"/>
                      </a:cubicBezTo>
                      <a:cubicBezTo>
                        <a:pt x="14" y="0"/>
                        <a:pt x="0" y="13"/>
                        <a:pt x="0" y="29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0" y="94"/>
                        <a:pt x="14" y="107"/>
                        <a:pt x="31" y="107"/>
                      </a:cubicBezTo>
                      <a:close/>
                      <a:moveTo>
                        <a:pt x="10" y="29"/>
                      </a:moveTo>
                      <a:cubicBezTo>
                        <a:pt x="10" y="18"/>
                        <a:pt x="19" y="10"/>
                        <a:pt x="31" y="10"/>
                      </a:cubicBezTo>
                      <a:cubicBezTo>
                        <a:pt x="43" y="10"/>
                        <a:pt x="53" y="18"/>
                        <a:pt x="53" y="29"/>
                      </a:cubicBezTo>
                      <a:cubicBezTo>
                        <a:pt x="53" y="78"/>
                        <a:pt x="53" y="78"/>
                        <a:pt x="53" y="78"/>
                      </a:cubicBezTo>
                      <a:cubicBezTo>
                        <a:pt x="53" y="88"/>
                        <a:pt x="43" y="97"/>
                        <a:pt x="31" y="97"/>
                      </a:cubicBezTo>
                      <a:cubicBezTo>
                        <a:pt x="19" y="97"/>
                        <a:pt x="10" y="88"/>
                        <a:pt x="10" y="78"/>
                      </a:cubicBezTo>
                      <a:lnTo>
                        <a:pt x="10" y="2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Freeform 18"/>
                <p:cNvSpPr/>
                <p:nvPr/>
              </p:nvSpPr>
              <p:spPr bwMode="auto">
                <a:xfrm>
                  <a:off x="4441" y="3267"/>
                  <a:ext cx="215" cy="222"/>
                </a:xfrm>
                <a:custGeom>
                  <a:avLst/>
                  <a:gdLst>
                    <a:gd name="T0" fmla="*/ 86 w 91"/>
                    <a:gd name="T1" fmla="*/ 0 h 94"/>
                    <a:gd name="T2" fmla="*/ 81 w 91"/>
                    <a:gd name="T3" fmla="*/ 5 h 94"/>
                    <a:gd name="T4" fmla="*/ 81 w 91"/>
                    <a:gd name="T5" fmla="*/ 28 h 94"/>
                    <a:gd name="T6" fmla="*/ 45 w 91"/>
                    <a:gd name="T7" fmla="*/ 59 h 94"/>
                    <a:gd name="T8" fmla="*/ 10 w 91"/>
                    <a:gd name="T9" fmla="*/ 28 h 94"/>
                    <a:gd name="T10" fmla="*/ 10 w 91"/>
                    <a:gd name="T11" fmla="*/ 5 h 94"/>
                    <a:gd name="T12" fmla="*/ 5 w 91"/>
                    <a:gd name="T13" fmla="*/ 0 h 94"/>
                    <a:gd name="T14" fmla="*/ 0 w 91"/>
                    <a:gd name="T15" fmla="*/ 5 h 94"/>
                    <a:gd name="T16" fmla="*/ 0 w 91"/>
                    <a:gd name="T17" fmla="*/ 28 h 94"/>
                    <a:gd name="T18" fmla="*/ 40 w 91"/>
                    <a:gd name="T19" fmla="*/ 69 h 94"/>
                    <a:gd name="T20" fmla="*/ 40 w 91"/>
                    <a:gd name="T21" fmla="*/ 84 h 94"/>
                    <a:gd name="T22" fmla="*/ 20 w 91"/>
                    <a:gd name="T23" fmla="*/ 84 h 94"/>
                    <a:gd name="T24" fmla="*/ 15 w 91"/>
                    <a:gd name="T25" fmla="*/ 89 h 94"/>
                    <a:gd name="T26" fmla="*/ 20 w 91"/>
                    <a:gd name="T27" fmla="*/ 94 h 94"/>
                    <a:gd name="T28" fmla="*/ 70 w 91"/>
                    <a:gd name="T29" fmla="*/ 94 h 94"/>
                    <a:gd name="T30" fmla="*/ 75 w 91"/>
                    <a:gd name="T31" fmla="*/ 89 h 94"/>
                    <a:gd name="T32" fmla="*/ 70 w 91"/>
                    <a:gd name="T33" fmla="*/ 84 h 94"/>
                    <a:gd name="T34" fmla="*/ 50 w 91"/>
                    <a:gd name="T35" fmla="*/ 84 h 94"/>
                    <a:gd name="T36" fmla="*/ 50 w 91"/>
                    <a:gd name="T37" fmla="*/ 69 h 94"/>
                    <a:gd name="T38" fmla="*/ 91 w 91"/>
                    <a:gd name="T39" fmla="*/ 28 h 94"/>
                    <a:gd name="T40" fmla="*/ 91 w 91"/>
                    <a:gd name="T41" fmla="*/ 5 h 94"/>
                    <a:gd name="T42" fmla="*/ 86 w 91"/>
                    <a:gd name="T43" fmla="*/ 0 h 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91" h="94">
                      <a:moveTo>
                        <a:pt x="86" y="0"/>
                      </a:moveTo>
                      <a:cubicBezTo>
                        <a:pt x="83" y="0"/>
                        <a:pt x="81" y="3"/>
                        <a:pt x="81" y="5"/>
                      </a:cubicBezTo>
                      <a:cubicBezTo>
                        <a:pt x="81" y="28"/>
                        <a:pt x="81" y="28"/>
                        <a:pt x="81" y="28"/>
                      </a:cubicBezTo>
                      <a:cubicBezTo>
                        <a:pt x="81" y="45"/>
                        <a:pt x="65" y="59"/>
                        <a:pt x="45" y="59"/>
                      </a:cubicBezTo>
                      <a:cubicBezTo>
                        <a:pt x="26" y="59"/>
                        <a:pt x="10" y="45"/>
                        <a:pt x="10" y="28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49"/>
                        <a:pt x="18" y="67"/>
                        <a:pt x="40" y="69"/>
                      </a:cubicBezTo>
                      <a:cubicBezTo>
                        <a:pt x="40" y="84"/>
                        <a:pt x="40" y="84"/>
                        <a:pt x="40" y="84"/>
                      </a:cubicBezTo>
                      <a:cubicBezTo>
                        <a:pt x="20" y="84"/>
                        <a:pt x="20" y="84"/>
                        <a:pt x="20" y="84"/>
                      </a:cubicBezTo>
                      <a:cubicBezTo>
                        <a:pt x="18" y="84"/>
                        <a:pt x="15" y="86"/>
                        <a:pt x="15" y="89"/>
                      </a:cubicBezTo>
                      <a:cubicBezTo>
                        <a:pt x="15" y="92"/>
                        <a:pt x="18" y="94"/>
                        <a:pt x="20" y="94"/>
                      </a:cubicBezTo>
                      <a:cubicBezTo>
                        <a:pt x="70" y="94"/>
                        <a:pt x="70" y="94"/>
                        <a:pt x="70" y="94"/>
                      </a:cubicBezTo>
                      <a:cubicBezTo>
                        <a:pt x="73" y="94"/>
                        <a:pt x="75" y="92"/>
                        <a:pt x="75" y="89"/>
                      </a:cubicBezTo>
                      <a:cubicBezTo>
                        <a:pt x="75" y="86"/>
                        <a:pt x="73" y="84"/>
                        <a:pt x="70" y="84"/>
                      </a:cubicBezTo>
                      <a:cubicBezTo>
                        <a:pt x="50" y="84"/>
                        <a:pt x="50" y="84"/>
                        <a:pt x="50" y="84"/>
                      </a:cubicBezTo>
                      <a:cubicBezTo>
                        <a:pt x="50" y="69"/>
                        <a:pt x="50" y="69"/>
                        <a:pt x="50" y="69"/>
                      </a:cubicBezTo>
                      <a:cubicBezTo>
                        <a:pt x="73" y="67"/>
                        <a:pt x="91" y="49"/>
                        <a:pt x="91" y="28"/>
                      </a:cubicBezTo>
                      <a:cubicBezTo>
                        <a:pt x="91" y="5"/>
                        <a:pt x="91" y="5"/>
                        <a:pt x="91" y="5"/>
                      </a:cubicBezTo>
                      <a:cubicBezTo>
                        <a:pt x="91" y="3"/>
                        <a:pt x="88" y="0"/>
                        <a:pt x="8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noAutofit/>
                </a:bodyPr>
                <a:lstStyle/>
                <a:p>
                  <a:pPr algn="dist" defTabSz="1218565"/>
                  <a:endParaRPr lang="zh-CN" altLang="en-US" sz="2135">
                    <a:solidFill>
                      <a:srgbClr val="333333">
                        <a:lumMod val="65000"/>
                        <a:lumOff val="35000"/>
                      </a:srgb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5" name="PA_文本框 2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411254" y="5638470"/>
              <a:ext cx="360868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1218565"/>
              <a:r>
                <a:rPr lang="zh-CN" altLang="en-US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课程咨询依娜老师：</a:t>
              </a:r>
              <a:r>
                <a:rPr lang="en-US" altLang="zh-CN" smtClean="0">
                  <a:solidFill>
                    <a:srgbClr val="333333">
                      <a:lumMod val="65000"/>
                      <a:lumOff val="3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2470523467</a:t>
              </a:r>
              <a:endParaRPr lang="en-US" altLang="zh-CN" dirty="0">
                <a:solidFill>
                  <a:srgbClr val="333333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PA_组合 20"/>
          <p:cNvGrpSpPr/>
          <p:nvPr>
            <p:custDataLst>
              <p:tags r:id="rId7"/>
            </p:custDataLst>
          </p:nvPr>
        </p:nvGrpSpPr>
        <p:grpSpPr>
          <a:xfrm>
            <a:off x="0" y="3928725"/>
            <a:ext cx="12192000" cy="72008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36" name="Picture 5" descr="C:\Users\dev\Desktop\x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314" y="152110"/>
            <a:ext cx="1332662" cy="13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的表锁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独占写锁</a:t>
            </a:r>
            <a:endParaRPr lang="zh-CN" altLang="en-US" sz="266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表独占写锁语法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给表加锁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加独占写锁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lock table 表名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write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的表锁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总结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对MyISAM表的读操作，不会阻塞其他用户对同一表的读请求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对MyISAM表的读操作，不会阻塞当前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session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对表读，当对表进行修改会报错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一个session使用LOCK TABLE命令给表f加了读锁，这个session可以查询锁定表中的记录，但更新或访问其他表都会提示错误；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 MyISAM表的写操作，则会阻塞其他用户对同一表的读和写操作</a:t>
            </a:r>
            <a:r>
              <a:rPr lang="zh-CN" altLang="en-US"/>
              <a:t>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对 MyISAM表的写操作，当前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session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可以对本表做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CRUD,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但对其他表进行操作会报错</a:t>
            </a:r>
            <a:endParaRPr lang="zh-CN" altLang="en-US"/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1478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44751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640410" y="3933612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MyISAM共享读锁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MyISAM独占写锁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MyISAM锁调度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846794" y="3351795"/>
            <a:ext cx="1004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MyISAM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275029" y="3870416"/>
            <a:ext cx="120396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锁的概念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锁的简介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8446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A_矩形 61"/>
          <p:cNvSpPr/>
          <p:nvPr>
            <p:custDataLst>
              <p:tags r:id="rId12"/>
            </p:custDataLst>
          </p:nvPr>
        </p:nvSpPr>
        <p:spPr>
          <a:xfrm>
            <a:off x="8022930" y="3887892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行锁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PA_矩形 66"/>
          <p:cNvSpPr/>
          <p:nvPr>
            <p:custDataLst>
              <p:tags r:id="rId13"/>
            </p:custDataLst>
          </p:nvPr>
        </p:nvSpPr>
        <p:spPr>
          <a:xfrm>
            <a:off x="8229314" y="3306075"/>
            <a:ext cx="100457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InnoDb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InnoDb行锁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在mysql 的 InnoDB引擎支持行锁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行锁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: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共享锁又称：读锁。当一个事务对某几行上读锁时，允许其他事务对这几行进行读操作，但不允许其进行写操作，也不允许其他事务给这几行上排它锁，但允许上读锁。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排它锁又称：写锁。当一个事务对某几个上写锁时，不允许其他事务写，但允许读。更不允许其他事务给这几行上任何锁。包括写锁。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285750" indent="-285750">
              <a:buFont typeface="Wingdings" panose="05000000000000000000" charset="0"/>
              <a:buChar char="u"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InnoDb行锁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上共享锁的写法：lock in share mode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例如： select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from 表 where  条件  lock in share mode；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上排它锁的写法：for update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例如：select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* 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from 表  where 条件 for update；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InnoDb行锁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注意：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.两个事务不能锁同一个索引。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.insert ，delete ， update在事务中都会自动默认加上排它锁。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.行锁必须有索引才能实现，否则会自动锁全表，那么就不是行锁了。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InnoDb表锁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56360"/>
            <a:ext cx="95326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和</a:t>
            </a:r>
            <a:r>
              <a:rPr lang="en-US" altLang="zh-CN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</a:t>
            </a:r>
            <a:r>
              <a:rPr lang="zh-CN" altLang="en-US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差别不大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注意：开启一个新事务的时候会解锁表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20622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53895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731850" y="3933612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MyISAM共享读锁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MyISAM独占写锁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MyISAM锁调度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938234" y="3351795"/>
            <a:ext cx="1004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MyISAM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275029" y="3870416"/>
            <a:ext cx="120396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锁的概念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锁的简介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6862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PA_矩形 66"/>
          <p:cNvSpPr/>
          <p:nvPr>
            <p:custDataLst>
              <p:tags r:id="rId12"/>
            </p:custDataLst>
          </p:nvPr>
        </p:nvSpPr>
        <p:spPr>
          <a:xfrm>
            <a:off x="8229314" y="3306075"/>
            <a:ext cx="100457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InnoDB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PA_矩形 61"/>
          <p:cNvSpPr/>
          <p:nvPr>
            <p:custDataLst>
              <p:tags r:id="rId14"/>
            </p:custDataLst>
          </p:nvPr>
        </p:nvSpPr>
        <p:spPr>
          <a:xfrm>
            <a:off x="8022930" y="4028227"/>
            <a:ext cx="1417332" cy="70929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行锁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1641475"/>
            <a:ext cx="4028440" cy="2200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20030" y="780415"/>
            <a:ext cx="5418455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到淘宝上买一件商品，商品只有一件库存，这个时候如果还有另一个人买，那么如何解决是你买到还是另一个人买到的问题？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26835" y="2447290"/>
            <a:ext cx="4118610" cy="175323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我们先从库存表中取出物品数量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然后插入订单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付款后插入付款表信息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然后更新商品数量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在这个过程中，使用锁可以对有限的资源进行保护，解决隔离和并发的矛盾。 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锁的概念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80440" y="1443990"/>
            <a:ext cx="85928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锁是计算机协调多个进程或线程并发访问某一资源的机制。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在数据库中，数据也是一种供许多用户共享的资源。如何保证数据并发访问的一致性、有效性是所有数据库必须解决的一个问题，锁冲突也是影响数据库并发访问性能的一个重要因素。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锁对数据库而言显得尤其重要，也更加复杂。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433195"/>
            <a:ext cx="85928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MySQL的锁机制比较简单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其最显著的特点是不同的存储引擎支持不同的锁机制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比如：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MyISAM和MEMORY存储引擎采用的是表级锁（table-level locking）；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InnoDB存储引擎既支持行级锁（row-level locking），也支持表级锁，但默认情况下是采用行级锁。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54990" y="1568450"/>
            <a:ext cx="10896600" cy="11988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表级锁：开销小，加锁快；不会出现死锁；锁定粒度大，发生锁冲突的概率最高,并发度最低。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行级锁：开销大，加锁慢；会出现死锁；锁定粒度最小，发生锁冲突的概率最低,并发度也最高。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charset="0"/>
              <a:buChar char="u"/>
            </a:pP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页面锁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(cap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间隙锁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：开销和加锁时间界于表锁和行锁之间；会出现死锁；锁定粒度界于表锁和行锁之间，并发度一般。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4710" y="3064510"/>
            <a:ext cx="1087501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仅从锁的角度来说：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表级锁更适合于以查询为主，只有少量按索引条件更新数据的应用，如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OLAP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系统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行级锁则更适合于有大量按索引条件并发更新少量不同数据，同时又有并发查询的应用，如一些在线事务处理（OLTP）系统。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很难笼统地说哪种锁更好，只能就具体应用的特点来说哪种锁更合适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4392150" y="1500466"/>
            <a:ext cx="3407701" cy="6323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6" name="PA_文本框 35"/>
          <p:cNvSpPr txBox="1"/>
          <p:nvPr>
            <p:custDataLst>
              <p:tags r:id="rId2"/>
            </p:custDataLst>
          </p:nvPr>
        </p:nvSpPr>
        <p:spPr>
          <a:xfrm>
            <a:off x="5110480" y="417660"/>
            <a:ext cx="1971040" cy="99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565"/>
            <a:r>
              <a:rPr lang="zh-CN" altLang="en-US" sz="3735" b="1" dirty="0">
                <a:ln w="6350">
                  <a:noFill/>
                </a:ln>
                <a:solidFill>
                  <a:srgbClr val="1D69A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  录</a:t>
            </a:r>
            <a:endParaRPr lang="en-US" altLang="zh-CN" sz="3735" b="1" dirty="0">
              <a:ln w="6350">
                <a:noFill/>
              </a:ln>
              <a:solidFill>
                <a:srgbClr val="1D69A3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/>
            <a:r>
              <a:rPr lang="en-US" altLang="zh-CN" sz="2135" dirty="0">
                <a:ln w="6350">
                  <a:noFill/>
                </a:ln>
                <a:solidFill>
                  <a:srgbClr val="333333">
                    <a:lumMod val="50000"/>
                    <a:lumOff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CONTENTS</a:t>
            </a:r>
            <a:endParaRPr lang="zh-CN" altLang="en-US" sz="2135" dirty="0">
              <a:ln w="6350">
                <a:noFill/>
              </a:ln>
              <a:solidFill>
                <a:srgbClr val="333333">
                  <a:lumMod val="50000"/>
                  <a:lumOff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9" name="PA_任意多边形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14782" y="2607088"/>
            <a:ext cx="458799" cy="305900"/>
          </a:xfrm>
          <a:custGeom>
            <a:avLst/>
            <a:gdLst>
              <a:gd name="T0" fmla="*/ 58 w 215"/>
              <a:gd name="T1" fmla="*/ 83 h 140"/>
              <a:gd name="T2" fmla="*/ 58 w 215"/>
              <a:gd name="T3" fmla="*/ 91 h 140"/>
              <a:gd name="T4" fmla="*/ 161 w 215"/>
              <a:gd name="T5" fmla="*/ 87 h 140"/>
              <a:gd name="T6" fmla="*/ 58 w 215"/>
              <a:gd name="T7" fmla="*/ 73 h 140"/>
              <a:gd name="T8" fmla="*/ 98 w 215"/>
              <a:gd name="T9" fmla="*/ 73 h 140"/>
              <a:gd name="T10" fmla="*/ 102 w 215"/>
              <a:gd name="T11" fmla="*/ 34 h 140"/>
              <a:gd name="T12" fmla="*/ 58 w 215"/>
              <a:gd name="T13" fmla="*/ 30 h 140"/>
              <a:gd name="T14" fmla="*/ 54 w 215"/>
              <a:gd name="T15" fmla="*/ 69 h 140"/>
              <a:gd name="T16" fmla="*/ 63 w 215"/>
              <a:gd name="T17" fmla="*/ 38 h 140"/>
              <a:gd name="T18" fmla="*/ 94 w 215"/>
              <a:gd name="T19" fmla="*/ 38 h 140"/>
              <a:gd name="T20" fmla="*/ 63 w 215"/>
              <a:gd name="T21" fmla="*/ 65 h 140"/>
              <a:gd name="T22" fmla="*/ 27 w 215"/>
              <a:gd name="T23" fmla="*/ 121 h 140"/>
              <a:gd name="T24" fmla="*/ 189 w 215"/>
              <a:gd name="T25" fmla="*/ 121 h 140"/>
              <a:gd name="T26" fmla="*/ 196 w 215"/>
              <a:gd name="T27" fmla="*/ 7 h 140"/>
              <a:gd name="T28" fmla="*/ 27 w 215"/>
              <a:gd name="T29" fmla="*/ 0 h 140"/>
              <a:gd name="T30" fmla="*/ 20 w 215"/>
              <a:gd name="T31" fmla="*/ 114 h 140"/>
              <a:gd name="T32" fmla="*/ 33 w 215"/>
              <a:gd name="T33" fmla="*/ 13 h 140"/>
              <a:gd name="T34" fmla="*/ 182 w 215"/>
              <a:gd name="T35" fmla="*/ 13 h 140"/>
              <a:gd name="T36" fmla="*/ 33 w 215"/>
              <a:gd name="T37" fmla="*/ 107 h 140"/>
              <a:gd name="T38" fmla="*/ 157 w 215"/>
              <a:gd name="T39" fmla="*/ 48 h 140"/>
              <a:gd name="T40" fmla="*/ 111 w 215"/>
              <a:gd name="T41" fmla="*/ 48 h 140"/>
              <a:gd name="T42" fmla="*/ 111 w 215"/>
              <a:gd name="T43" fmla="*/ 56 h 140"/>
              <a:gd name="T44" fmla="*/ 161 w 215"/>
              <a:gd name="T45" fmla="*/ 52 h 140"/>
              <a:gd name="T46" fmla="*/ 157 w 215"/>
              <a:gd name="T47" fmla="*/ 65 h 140"/>
              <a:gd name="T48" fmla="*/ 111 w 215"/>
              <a:gd name="T49" fmla="*/ 65 h 140"/>
              <a:gd name="T50" fmla="*/ 111 w 215"/>
              <a:gd name="T51" fmla="*/ 73 h 140"/>
              <a:gd name="T52" fmla="*/ 161 w 215"/>
              <a:gd name="T53" fmla="*/ 69 h 140"/>
              <a:gd name="T54" fmla="*/ 157 w 215"/>
              <a:gd name="T55" fmla="*/ 30 h 140"/>
              <a:gd name="T56" fmla="*/ 111 w 215"/>
              <a:gd name="T57" fmla="*/ 30 h 140"/>
              <a:gd name="T58" fmla="*/ 111 w 215"/>
              <a:gd name="T59" fmla="*/ 38 h 140"/>
              <a:gd name="T60" fmla="*/ 161 w 215"/>
              <a:gd name="T61" fmla="*/ 34 h 140"/>
              <a:gd name="T62" fmla="*/ 209 w 215"/>
              <a:gd name="T63" fmla="*/ 127 h 140"/>
              <a:gd name="T64" fmla="*/ 7 w 215"/>
              <a:gd name="T65" fmla="*/ 127 h 140"/>
              <a:gd name="T66" fmla="*/ 7 w 215"/>
              <a:gd name="T67" fmla="*/ 140 h 140"/>
              <a:gd name="T68" fmla="*/ 215 w 215"/>
              <a:gd name="T69" fmla="*/ 13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5" h="140">
                <a:moveTo>
                  <a:pt x="157" y="83"/>
                </a:moveTo>
                <a:cubicBezTo>
                  <a:pt x="58" y="83"/>
                  <a:pt x="58" y="83"/>
                  <a:pt x="58" y="83"/>
                </a:cubicBezTo>
                <a:cubicBezTo>
                  <a:pt x="56" y="83"/>
                  <a:pt x="54" y="84"/>
                  <a:pt x="54" y="87"/>
                </a:cubicBezTo>
                <a:cubicBezTo>
                  <a:pt x="54" y="89"/>
                  <a:pt x="56" y="91"/>
                  <a:pt x="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9" y="91"/>
                  <a:pt x="161" y="89"/>
                  <a:pt x="161" y="87"/>
                </a:cubicBezTo>
                <a:cubicBezTo>
                  <a:pt x="161" y="84"/>
                  <a:pt x="159" y="83"/>
                  <a:pt x="157" y="83"/>
                </a:cubicBezTo>
                <a:close/>
                <a:moveTo>
                  <a:pt x="58" y="73"/>
                </a:moveTo>
                <a:cubicBezTo>
                  <a:pt x="58" y="73"/>
                  <a:pt x="58" y="73"/>
                  <a:pt x="58" y="73"/>
                </a:cubicBezTo>
                <a:cubicBezTo>
                  <a:pt x="98" y="73"/>
                  <a:pt x="98" y="73"/>
                  <a:pt x="98" y="73"/>
                </a:cubicBezTo>
                <a:cubicBezTo>
                  <a:pt x="100" y="73"/>
                  <a:pt x="102" y="71"/>
                  <a:pt x="102" y="69"/>
                </a:cubicBezTo>
                <a:cubicBezTo>
                  <a:pt x="102" y="34"/>
                  <a:pt x="102" y="34"/>
                  <a:pt x="102" y="34"/>
                </a:cubicBezTo>
                <a:cubicBezTo>
                  <a:pt x="102" y="32"/>
                  <a:pt x="100" y="30"/>
                  <a:pt x="98" y="30"/>
                </a:cubicBezTo>
                <a:cubicBezTo>
                  <a:pt x="58" y="30"/>
                  <a:pt x="58" y="30"/>
                  <a:pt x="58" y="30"/>
                </a:cubicBezTo>
                <a:cubicBezTo>
                  <a:pt x="56" y="30"/>
                  <a:pt x="54" y="32"/>
                  <a:pt x="54" y="34"/>
                </a:cubicBezTo>
                <a:cubicBezTo>
                  <a:pt x="54" y="69"/>
                  <a:pt x="54" y="69"/>
                  <a:pt x="54" y="69"/>
                </a:cubicBezTo>
                <a:cubicBezTo>
                  <a:pt x="54" y="71"/>
                  <a:pt x="56" y="73"/>
                  <a:pt x="58" y="73"/>
                </a:cubicBezTo>
                <a:close/>
                <a:moveTo>
                  <a:pt x="63" y="38"/>
                </a:moveTo>
                <a:cubicBezTo>
                  <a:pt x="63" y="38"/>
                  <a:pt x="63" y="38"/>
                  <a:pt x="63" y="38"/>
                </a:cubicBezTo>
                <a:cubicBezTo>
                  <a:pt x="94" y="38"/>
                  <a:pt x="94" y="38"/>
                  <a:pt x="94" y="38"/>
                </a:cubicBezTo>
                <a:cubicBezTo>
                  <a:pt x="94" y="65"/>
                  <a:pt x="94" y="65"/>
                  <a:pt x="94" y="65"/>
                </a:cubicBezTo>
                <a:cubicBezTo>
                  <a:pt x="63" y="65"/>
                  <a:pt x="63" y="65"/>
                  <a:pt x="63" y="65"/>
                </a:cubicBezTo>
                <a:cubicBezTo>
                  <a:pt x="63" y="38"/>
                  <a:pt x="63" y="38"/>
                  <a:pt x="63" y="38"/>
                </a:cubicBezTo>
                <a:close/>
                <a:moveTo>
                  <a:pt x="27" y="121"/>
                </a:moveTo>
                <a:cubicBezTo>
                  <a:pt x="27" y="121"/>
                  <a:pt x="27" y="121"/>
                  <a:pt x="27" y="121"/>
                </a:cubicBezTo>
                <a:cubicBezTo>
                  <a:pt x="189" y="121"/>
                  <a:pt x="189" y="121"/>
                  <a:pt x="189" y="121"/>
                </a:cubicBezTo>
                <a:cubicBezTo>
                  <a:pt x="193" y="121"/>
                  <a:pt x="196" y="118"/>
                  <a:pt x="196" y="114"/>
                </a:cubicBezTo>
                <a:cubicBezTo>
                  <a:pt x="196" y="7"/>
                  <a:pt x="196" y="7"/>
                  <a:pt x="196" y="7"/>
                </a:cubicBezTo>
                <a:cubicBezTo>
                  <a:pt x="196" y="3"/>
                  <a:pt x="193" y="0"/>
                  <a:pt x="18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3" y="0"/>
                  <a:pt x="20" y="3"/>
                  <a:pt x="20" y="7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18"/>
                  <a:pt x="23" y="121"/>
                  <a:pt x="27" y="121"/>
                </a:cubicBezTo>
                <a:close/>
                <a:moveTo>
                  <a:pt x="33" y="13"/>
                </a:moveTo>
                <a:cubicBezTo>
                  <a:pt x="33" y="13"/>
                  <a:pt x="33" y="13"/>
                  <a:pt x="33" y="13"/>
                </a:cubicBezTo>
                <a:cubicBezTo>
                  <a:pt x="182" y="13"/>
                  <a:pt x="182" y="13"/>
                  <a:pt x="182" y="13"/>
                </a:cubicBezTo>
                <a:cubicBezTo>
                  <a:pt x="182" y="107"/>
                  <a:pt x="182" y="107"/>
                  <a:pt x="182" y="107"/>
                </a:cubicBezTo>
                <a:cubicBezTo>
                  <a:pt x="33" y="107"/>
                  <a:pt x="33" y="107"/>
                  <a:pt x="33" y="107"/>
                </a:cubicBezTo>
                <a:cubicBezTo>
                  <a:pt x="33" y="13"/>
                  <a:pt x="33" y="13"/>
                  <a:pt x="33" y="13"/>
                </a:cubicBezTo>
                <a:close/>
                <a:moveTo>
                  <a:pt x="157" y="48"/>
                </a:moveTo>
                <a:cubicBezTo>
                  <a:pt x="157" y="48"/>
                  <a:pt x="157" y="48"/>
                  <a:pt x="157" y="48"/>
                </a:cubicBezTo>
                <a:cubicBezTo>
                  <a:pt x="111" y="48"/>
                  <a:pt x="111" y="48"/>
                  <a:pt x="111" y="48"/>
                </a:cubicBezTo>
                <a:cubicBezTo>
                  <a:pt x="108" y="48"/>
                  <a:pt x="107" y="49"/>
                  <a:pt x="107" y="52"/>
                </a:cubicBezTo>
                <a:cubicBezTo>
                  <a:pt x="107" y="54"/>
                  <a:pt x="108" y="56"/>
                  <a:pt x="111" y="56"/>
                </a:cubicBezTo>
                <a:cubicBezTo>
                  <a:pt x="157" y="56"/>
                  <a:pt x="157" y="56"/>
                  <a:pt x="157" y="56"/>
                </a:cubicBezTo>
                <a:cubicBezTo>
                  <a:pt x="159" y="56"/>
                  <a:pt x="161" y="54"/>
                  <a:pt x="161" y="52"/>
                </a:cubicBezTo>
                <a:cubicBezTo>
                  <a:pt x="161" y="49"/>
                  <a:pt x="159" y="48"/>
                  <a:pt x="157" y="48"/>
                </a:cubicBezTo>
                <a:close/>
                <a:moveTo>
                  <a:pt x="157" y="65"/>
                </a:moveTo>
                <a:cubicBezTo>
                  <a:pt x="157" y="65"/>
                  <a:pt x="157" y="65"/>
                  <a:pt x="157" y="65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08" y="65"/>
                  <a:pt x="107" y="67"/>
                  <a:pt x="107" y="69"/>
                </a:cubicBezTo>
                <a:cubicBezTo>
                  <a:pt x="107" y="71"/>
                  <a:pt x="108" y="73"/>
                  <a:pt x="111" y="73"/>
                </a:cubicBezTo>
                <a:cubicBezTo>
                  <a:pt x="157" y="73"/>
                  <a:pt x="157" y="73"/>
                  <a:pt x="157" y="73"/>
                </a:cubicBezTo>
                <a:cubicBezTo>
                  <a:pt x="159" y="73"/>
                  <a:pt x="161" y="71"/>
                  <a:pt x="161" y="69"/>
                </a:cubicBezTo>
                <a:cubicBezTo>
                  <a:pt x="161" y="67"/>
                  <a:pt x="159" y="65"/>
                  <a:pt x="157" y="65"/>
                </a:cubicBezTo>
                <a:close/>
                <a:moveTo>
                  <a:pt x="157" y="30"/>
                </a:moveTo>
                <a:cubicBezTo>
                  <a:pt x="157" y="30"/>
                  <a:pt x="157" y="30"/>
                  <a:pt x="157" y="30"/>
                </a:cubicBezTo>
                <a:cubicBezTo>
                  <a:pt x="111" y="30"/>
                  <a:pt x="111" y="30"/>
                  <a:pt x="111" y="30"/>
                </a:cubicBezTo>
                <a:cubicBezTo>
                  <a:pt x="108" y="30"/>
                  <a:pt x="107" y="32"/>
                  <a:pt x="107" y="34"/>
                </a:cubicBezTo>
                <a:cubicBezTo>
                  <a:pt x="107" y="37"/>
                  <a:pt x="108" y="38"/>
                  <a:pt x="111" y="38"/>
                </a:cubicBezTo>
                <a:cubicBezTo>
                  <a:pt x="157" y="38"/>
                  <a:pt x="157" y="38"/>
                  <a:pt x="157" y="38"/>
                </a:cubicBezTo>
                <a:cubicBezTo>
                  <a:pt x="159" y="38"/>
                  <a:pt x="161" y="37"/>
                  <a:pt x="161" y="34"/>
                </a:cubicBezTo>
                <a:cubicBezTo>
                  <a:pt x="161" y="32"/>
                  <a:pt x="159" y="30"/>
                  <a:pt x="157" y="30"/>
                </a:cubicBezTo>
                <a:close/>
                <a:moveTo>
                  <a:pt x="209" y="127"/>
                </a:moveTo>
                <a:cubicBezTo>
                  <a:pt x="209" y="127"/>
                  <a:pt x="209" y="127"/>
                  <a:pt x="209" y="127"/>
                </a:cubicBezTo>
                <a:cubicBezTo>
                  <a:pt x="7" y="127"/>
                  <a:pt x="7" y="127"/>
                  <a:pt x="7" y="127"/>
                </a:cubicBezTo>
                <a:cubicBezTo>
                  <a:pt x="3" y="127"/>
                  <a:pt x="0" y="130"/>
                  <a:pt x="0" y="134"/>
                </a:cubicBezTo>
                <a:cubicBezTo>
                  <a:pt x="0" y="137"/>
                  <a:pt x="3" y="140"/>
                  <a:pt x="7" y="140"/>
                </a:cubicBezTo>
                <a:cubicBezTo>
                  <a:pt x="209" y="140"/>
                  <a:pt x="209" y="140"/>
                  <a:pt x="209" y="140"/>
                </a:cubicBezTo>
                <a:cubicBezTo>
                  <a:pt x="212" y="140"/>
                  <a:pt x="215" y="137"/>
                  <a:pt x="215" y="134"/>
                </a:cubicBezTo>
                <a:cubicBezTo>
                  <a:pt x="215" y="130"/>
                  <a:pt x="212" y="127"/>
                  <a:pt x="209" y="127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defTabSz="1218565"/>
            <a:endParaRPr lang="zh-CN" altLang="en-US" sz="240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83" name="PA_组合 82"/>
          <p:cNvGrpSpPr/>
          <p:nvPr>
            <p:custDataLst>
              <p:tags r:id="rId4"/>
            </p:custDataLst>
          </p:nvPr>
        </p:nvGrpSpPr>
        <p:grpSpPr>
          <a:xfrm>
            <a:off x="5447515" y="3197079"/>
            <a:ext cx="1823869" cy="2339148"/>
            <a:chOff x="522514" y="3027330"/>
            <a:chExt cx="1512542" cy="1440160"/>
          </a:xfrm>
        </p:grpSpPr>
        <p:sp>
          <p:nvSpPr>
            <p:cNvPr id="84" name="矩形 83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_矩形 61"/>
          <p:cNvSpPr/>
          <p:nvPr>
            <p:custDataLst>
              <p:tags r:id="rId5"/>
            </p:custDataLst>
          </p:nvPr>
        </p:nvSpPr>
        <p:spPr>
          <a:xfrm>
            <a:off x="5640410" y="3933612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MyISAM共享读锁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MyISAM独占写锁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MyISAM锁调度</a:t>
            </a:r>
            <a:endParaRPr 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67" name="PA_矩形 66"/>
          <p:cNvSpPr/>
          <p:nvPr>
            <p:custDataLst>
              <p:tags r:id="rId6"/>
            </p:custDataLst>
          </p:nvPr>
        </p:nvSpPr>
        <p:spPr>
          <a:xfrm>
            <a:off x="5846794" y="3351795"/>
            <a:ext cx="100457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MyISAM</a:t>
            </a:r>
            <a:r>
              <a:rPr lang="zh-CN" altLang="en-US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</a:t>
            </a:r>
            <a:endParaRPr lang="zh-CN" altLang="en-US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17" name="PA_组合 1"/>
          <p:cNvGrpSpPr/>
          <p:nvPr>
            <p:custDataLst>
              <p:tags r:id="rId7"/>
            </p:custDataLst>
          </p:nvPr>
        </p:nvGrpSpPr>
        <p:grpSpPr>
          <a:xfrm>
            <a:off x="2960045" y="3153899"/>
            <a:ext cx="1849903" cy="2339148"/>
            <a:chOff x="1159689" y="2992926"/>
            <a:chExt cx="1534132" cy="1440160"/>
          </a:xfrm>
        </p:grpSpPr>
        <p:sp>
          <p:nvSpPr>
            <p:cNvPr id="18" name="矩形 17"/>
            <p:cNvSpPr/>
            <p:nvPr/>
          </p:nvSpPr>
          <p:spPr>
            <a:xfrm>
              <a:off x="1181279" y="2992926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159689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PA_任意多边形 11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720333" y="2516393"/>
            <a:ext cx="328557" cy="417435"/>
          </a:xfrm>
          <a:custGeom>
            <a:avLst/>
            <a:gdLst>
              <a:gd name="T0" fmla="*/ 104 w 139"/>
              <a:gd name="T1" fmla="*/ 99 h 177"/>
              <a:gd name="T2" fmla="*/ 91 w 139"/>
              <a:gd name="T3" fmla="*/ 160 h 177"/>
              <a:gd name="T4" fmla="*/ 133 w 139"/>
              <a:gd name="T5" fmla="*/ 164 h 177"/>
              <a:gd name="T6" fmla="*/ 133 w 139"/>
              <a:gd name="T7" fmla="*/ 177 h 177"/>
              <a:gd name="T8" fmla="*/ 0 w 139"/>
              <a:gd name="T9" fmla="*/ 170 h 177"/>
              <a:gd name="T10" fmla="*/ 51 w 139"/>
              <a:gd name="T11" fmla="*/ 164 h 177"/>
              <a:gd name="T12" fmla="*/ 81 w 139"/>
              <a:gd name="T13" fmla="*/ 151 h 177"/>
              <a:gd name="T14" fmla="*/ 10 w 139"/>
              <a:gd name="T15" fmla="*/ 147 h 177"/>
              <a:gd name="T16" fmla="*/ 10 w 139"/>
              <a:gd name="T17" fmla="*/ 139 h 177"/>
              <a:gd name="T18" fmla="*/ 94 w 139"/>
              <a:gd name="T19" fmla="*/ 120 h 177"/>
              <a:gd name="T20" fmla="*/ 84 w 139"/>
              <a:gd name="T21" fmla="*/ 92 h 177"/>
              <a:gd name="T22" fmla="*/ 69 w 139"/>
              <a:gd name="T23" fmla="*/ 94 h 177"/>
              <a:gd name="T24" fmla="*/ 53 w 139"/>
              <a:gd name="T25" fmla="*/ 113 h 177"/>
              <a:gd name="T26" fmla="*/ 46 w 139"/>
              <a:gd name="T27" fmla="*/ 117 h 177"/>
              <a:gd name="T28" fmla="*/ 24 w 139"/>
              <a:gd name="T29" fmla="*/ 109 h 177"/>
              <a:gd name="T30" fmla="*/ 26 w 139"/>
              <a:gd name="T31" fmla="*/ 97 h 177"/>
              <a:gd name="T32" fmla="*/ 21 w 139"/>
              <a:gd name="T33" fmla="*/ 89 h 177"/>
              <a:gd name="T34" fmla="*/ 63 w 139"/>
              <a:gd name="T35" fmla="*/ 24 h 177"/>
              <a:gd name="T36" fmla="*/ 67 w 139"/>
              <a:gd name="T37" fmla="*/ 26 h 177"/>
              <a:gd name="T38" fmla="*/ 69 w 139"/>
              <a:gd name="T39" fmla="*/ 14 h 177"/>
              <a:gd name="T40" fmla="*/ 76 w 139"/>
              <a:gd name="T41" fmla="*/ 2 h 177"/>
              <a:gd name="T42" fmla="*/ 109 w 139"/>
              <a:gd name="T43" fmla="*/ 29 h 177"/>
              <a:gd name="T44" fmla="*/ 96 w 139"/>
              <a:gd name="T45" fmla="*/ 30 h 177"/>
              <a:gd name="T46" fmla="*/ 94 w 139"/>
              <a:gd name="T47" fmla="*/ 42 h 177"/>
              <a:gd name="T48" fmla="*/ 87 w 139"/>
              <a:gd name="T49" fmla="*/ 63 h 177"/>
              <a:gd name="T50" fmla="*/ 92 w 139"/>
              <a:gd name="T51" fmla="*/ 81 h 177"/>
              <a:gd name="T52" fmla="*/ 89 w 139"/>
              <a:gd name="T53" fmla="*/ 26 h 177"/>
              <a:gd name="T54" fmla="*/ 74 w 139"/>
              <a:gd name="T55" fmla="*/ 30 h 177"/>
              <a:gd name="T56" fmla="*/ 89 w 139"/>
              <a:gd name="T57" fmla="*/ 26 h 177"/>
              <a:gd name="T58" fmla="*/ 80 w 139"/>
              <a:gd name="T59" fmla="*/ 59 h 177"/>
              <a:gd name="T60" fmla="*/ 62 w 139"/>
              <a:gd name="T61" fmla="*/ 33 h 177"/>
              <a:gd name="T62" fmla="*/ 54 w 139"/>
              <a:gd name="T63" fmla="*/ 104 h 177"/>
              <a:gd name="T64" fmla="*/ 56 w 139"/>
              <a:gd name="T65" fmla="*/ 76 h 177"/>
              <a:gd name="T66" fmla="*/ 62 w 139"/>
              <a:gd name="T67" fmla="*/ 63 h 177"/>
              <a:gd name="T68" fmla="*/ 82 w 139"/>
              <a:gd name="T69" fmla="*/ 69 h 177"/>
              <a:gd name="T70" fmla="*/ 67 w 139"/>
              <a:gd name="T71" fmla="*/ 69 h 177"/>
              <a:gd name="T72" fmla="*/ 67 w 139"/>
              <a:gd name="T73" fmla="*/ 69 h 177"/>
              <a:gd name="T74" fmla="*/ 75 w 139"/>
              <a:gd name="T75" fmla="*/ 86 h 177"/>
              <a:gd name="T76" fmla="*/ 82 w 139"/>
              <a:gd name="T77" fmla="*/ 83 h 177"/>
              <a:gd name="T78" fmla="*/ 82 w 139"/>
              <a:gd name="T79" fmla="*/ 69 h 177"/>
              <a:gd name="T80" fmla="*/ 33 w 139"/>
              <a:gd name="T81" fmla="*/ 101 h 177"/>
              <a:gd name="T82" fmla="*/ 31 w 139"/>
              <a:gd name="T83" fmla="*/ 104 h 177"/>
              <a:gd name="T84" fmla="*/ 42 w 139"/>
              <a:gd name="T85" fmla="*/ 106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39" h="177">
                <a:moveTo>
                  <a:pt x="92" y="81"/>
                </a:moveTo>
                <a:cubicBezTo>
                  <a:pt x="97" y="87"/>
                  <a:pt x="101" y="92"/>
                  <a:pt x="104" y="99"/>
                </a:cubicBezTo>
                <a:cubicBezTo>
                  <a:pt x="106" y="106"/>
                  <a:pt x="108" y="113"/>
                  <a:pt x="108" y="120"/>
                </a:cubicBezTo>
                <a:cubicBezTo>
                  <a:pt x="108" y="136"/>
                  <a:pt x="101" y="150"/>
                  <a:pt x="91" y="160"/>
                </a:cubicBezTo>
                <a:cubicBezTo>
                  <a:pt x="90" y="162"/>
                  <a:pt x="89" y="163"/>
                  <a:pt x="88" y="164"/>
                </a:cubicBezTo>
                <a:cubicBezTo>
                  <a:pt x="133" y="164"/>
                  <a:pt x="133" y="164"/>
                  <a:pt x="133" y="164"/>
                </a:cubicBezTo>
                <a:cubicBezTo>
                  <a:pt x="136" y="164"/>
                  <a:pt x="139" y="167"/>
                  <a:pt x="139" y="170"/>
                </a:cubicBezTo>
                <a:cubicBezTo>
                  <a:pt x="139" y="174"/>
                  <a:pt x="136" y="177"/>
                  <a:pt x="133" y="177"/>
                </a:cubicBezTo>
                <a:cubicBezTo>
                  <a:pt x="91" y="177"/>
                  <a:pt x="49" y="177"/>
                  <a:pt x="7" y="177"/>
                </a:cubicBezTo>
                <a:cubicBezTo>
                  <a:pt x="3" y="177"/>
                  <a:pt x="0" y="174"/>
                  <a:pt x="0" y="170"/>
                </a:cubicBezTo>
                <a:cubicBezTo>
                  <a:pt x="0" y="167"/>
                  <a:pt x="3" y="164"/>
                  <a:pt x="7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51" y="164"/>
                  <a:pt x="51" y="164"/>
                  <a:pt x="51" y="164"/>
                </a:cubicBezTo>
                <a:cubicBezTo>
                  <a:pt x="63" y="164"/>
                  <a:pt x="74" y="159"/>
                  <a:pt x="81" y="151"/>
                </a:cubicBezTo>
                <a:cubicBezTo>
                  <a:pt x="83" y="150"/>
                  <a:pt x="84" y="148"/>
                  <a:pt x="85" y="147"/>
                </a:cubicBezTo>
                <a:cubicBezTo>
                  <a:pt x="10" y="147"/>
                  <a:pt x="10" y="147"/>
                  <a:pt x="10" y="147"/>
                </a:cubicBezTo>
                <a:cubicBezTo>
                  <a:pt x="8" y="147"/>
                  <a:pt x="6" y="145"/>
                  <a:pt x="6" y="143"/>
                </a:cubicBezTo>
                <a:cubicBezTo>
                  <a:pt x="6" y="141"/>
                  <a:pt x="8" y="139"/>
                  <a:pt x="10" y="139"/>
                </a:cubicBezTo>
                <a:cubicBezTo>
                  <a:pt x="90" y="139"/>
                  <a:pt x="90" y="139"/>
                  <a:pt x="90" y="139"/>
                </a:cubicBezTo>
                <a:cubicBezTo>
                  <a:pt x="93" y="133"/>
                  <a:pt x="94" y="127"/>
                  <a:pt x="94" y="120"/>
                </a:cubicBezTo>
                <a:cubicBezTo>
                  <a:pt x="94" y="114"/>
                  <a:pt x="93" y="109"/>
                  <a:pt x="91" y="104"/>
                </a:cubicBezTo>
                <a:cubicBezTo>
                  <a:pt x="89" y="100"/>
                  <a:pt x="87" y="96"/>
                  <a:pt x="84" y="92"/>
                </a:cubicBezTo>
                <a:cubicBezTo>
                  <a:pt x="81" y="94"/>
                  <a:pt x="78" y="94"/>
                  <a:pt x="75" y="94"/>
                </a:cubicBezTo>
                <a:cubicBezTo>
                  <a:pt x="73" y="94"/>
                  <a:pt x="71" y="94"/>
                  <a:pt x="69" y="94"/>
                </a:cubicBezTo>
                <a:cubicBezTo>
                  <a:pt x="59" y="111"/>
                  <a:pt x="59" y="111"/>
                  <a:pt x="59" y="111"/>
                </a:cubicBezTo>
                <a:cubicBezTo>
                  <a:pt x="58" y="113"/>
                  <a:pt x="55" y="114"/>
                  <a:pt x="53" y="113"/>
                </a:cubicBezTo>
                <a:cubicBezTo>
                  <a:pt x="50" y="111"/>
                  <a:pt x="50" y="111"/>
                  <a:pt x="50" y="111"/>
                </a:cubicBezTo>
                <a:cubicBezTo>
                  <a:pt x="46" y="117"/>
                  <a:pt x="46" y="117"/>
                  <a:pt x="46" y="117"/>
                </a:cubicBezTo>
                <a:cubicBezTo>
                  <a:pt x="45" y="119"/>
                  <a:pt x="42" y="119"/>
                  <a:pt x="40" y="118"/>
                </a:cubicBezTo>
                <a:cubicBezTo>
                  <a:pt x="24" y="109"/>
                  <a:pt x="24" y="109"/>
                  <a:pt x="24" y="109"/>
                </a:cubicBezTo>
                <a:cubicBezTo>
                  <a:pt x="22" y="108"/>
                  <a:pt x="21" y="105"/>
                  <a:pt x="22" y="103"/>
                </a:cubicBezTo>
                <a:cubicBezTo>
                  <a:pt x="26" y="97"/>
                  <a:pt x="26" y="97"/>
                  <a:pt x="26" y="97"/>
                </a:cubicBezTo>
                <a:cubicBezTo>
                  <a:pt x="22" y="95"/>
                  <a:pt x="22" y="95"/>
                  <a:pt x="22" y="95"/>
                </a:cubicBezTo>
                <a:cubicBezTo>
                  <a:pt x="20" y="94"/>
                  <a:pt x="20" y="91"/>
                  <a:pt x="21" y="89"/>
                </a:cubicBezTo>
                <a:cubicBezTo>
                  <a:pt x="57" y="26"/>
                  <a:pt x="57" y="26"/>
                  <a:pt x="57" y="26"/>
                </a:cubicBezTo>
                <a:cubicBezTo>
                  <a:pt x="58" y="24"/>
                  <a:pt x="61" y="23"/>
                  <a:pt x="63" y="24"/>
                </a:cubicBezTo>
                <a:cubicBezTo>
                  <a:pt x="63" y="24"/>
                  <a:pt x="63" y="24"/>
                  <a:pt x="63" y="24"/>
                </a:cubicBezTo>
                <a:cubicBezTo>
                  <a:pt x="67" y="26"/>
                  <a:pt x="67" y="26"/>
                  <a:pt x="67" y="26"/>
                </a:cubicBezTo>
                <a:cubicBezTo>
                  <a:pt x="73" y="16"/>
                  <a:pt x="73" y="16"/>
                  <a:pt x="73" y="16"/>
                </a:cubicBezTo>
                <a:cubicBezTo>
                  <a:pt x="69" y="14"/>
                  <a:pt x="69" y="14"/>
                  <a:pt x="69" y="14"/>
                </a:cubicBezTo>
                <a:cubicBezTo>
                  <a:pt x="66" y="12"/>
                  <a:pt x="65" y="8"/>
                  <a:pt x="66" y="5"/>
                </a:cubicBezTo>
                <a:cubicBezTo>
                  <a:pt x="68" y="1"/>
                  <a:pt x="72" y="0"/>
                  <a:pt x="76" y="2"/>
                </a:cubicBezTo>
                <a:cubicBezTo>
                  <a:pt x="86" y="8"/>
                  <a:pt x="96" y="14"/>
                  <a:pt x="107" y="20"/>
                </a:cubicBezTo>
                <a:cubicBezTo>
                  <a:pt x="110" y="22"/>
                  <a:pt x="111" y="26"/>
                  <a:pt x="109" y="29"/>
                </a:cubicBezTo>
                <a:cubicBezTo>
                  <a:pt x="107" y="33"/>
                  <a:pt x="103" y="34"/>
                  <a:pt x="100" y="32"/>
                </a:cubicBezTo>
                <a:cubicBezTo>
                  <a:pt x="96" y="30"/>
                  <a:pt x="96" y="30"/>
                  <a:pt x="96" y="30"/>
                </a:cubicBezTo>
                <a:cubicBezTo>
                  <a:pt x="90" y="40"/>
                  <a:pt x="90" y="40"/>
                  <a:pt x="90" y="40"/>
                </a:cubicBezTo>
                <a:cubicBezTo>
                  <a:pt x="94" y="42"/>
                  <a:pt x="94" y="42"/>
                  <a:pt x="94" y="42"/>
                </a:cubicBezTo>
                <a:cubicBezTo>
                  <a:pt x="96" y="43"/>
                  <a:pt x="97" y="46"/>
                  <a:pt x="96" y="48"/>
                </a:cubicBezTo>
                <a:cubicBezTo>
                  <a:pt x="87" y="63"/>
                  <a:pt x="87" y="63"/>
                  <a:pt x="87" y="63"/>
                </a:cubicBezTo>
                <a:cubicBezTo>
                  <a:pt x="91" y="66"/>
                  <a:pt x="93" y="71"/>
                  <a:pt x="93" y="76"/>
                </a:cubicBezTo>
                <a:cubicBezTo>
                  <a:pt x="93" y="78"/>
                  <a:pt x="93" y="80"/>
                  <a:pt x="92" y="81"/>
                </a:cubicBezTo>
                <a:close/>
                <a:moveTo>
                  <a:pt x="89" y="26"/>
                </a:moveTo>
                <a:cubicBezTo>
                  <a:pt x="89" y="26"/>
                  <a:pt x="89" y="26"/>
                  <a:pt x="89" y="26"/>
                </a:cubicBezTo>
                <a:cubicBezTo>
                  <a:pt x="86" y="24"/>
                  <a:pt x="83" y="22"/>
                  <a:pt x="80" y="20"/>
                </a:cubicBezTo>
                <a:cubicBezTo>
                  <a:pt x="74" y="30"/>
                  <a:pt x="74" y="30"/>
                  <a:pt x="74" y="30"/>
                </a:cubicBezTo>
                <a:cubicBezTo>
                  <a:pt x="83" y="36"/>
                  <a:pt x="83" y="36"/>
                  <a:pt x="83" y="36"/>
                </a:cubicBezTo>
                <a:cubicBezTo>
                  <a:pt x="89" y="26"/>
                  <a:pt x="89" y="26"/>
                  <a:pt x="89" y="26"/>
                </a:cubicBezTo>
                <a:close/>
                <a:moveTo>
                  <a:pt x="80" y="59"/>
                </a:moveTo>
                <a:cubicBezTo>
                  <a:pt x="80" y="59"/>
                  <a:pt x="80" y="59"/>
                  <a:pt x="80" y="59"/>
                </a:cubicBezTo>
                <a:cubicBezTo>
                  <a:pt x="87" y="47"/>
                  <a:pt x="87" y="47"/>
                  <a:pt x="87" y="47"/>
                </a:cubicBezTo>
                <a:cubicBezTo>
                  <a:pt x="78" y="43"/>
                  <a:pt x="70" y="38"/>
                  <a:pt x="62" y="33"/>
                </a:cubicBezTo>
                <a:cubicBezTo>
                  <a:pt x="30" y="90"/>
                  <a:pt x="30" y="90"/>
                  <a:pt x="30" y="90"/>
                </a:cubicBezTo>
                <a:cubicBezTo>
                  <a:pt x="38" y="94"/>
                  <a:pt x="46" y="99"/>
                  <a:pt x="54" y="104"/>
                </a:cubicBezTo>
                <a:cubicBezTo>
                  <a:pt x="62" y="90"/>
                  <a:pt x="62" y="90"/>
                  <a:pt x="62" y="90"/>
                </a:cubicBezTo>
                <a:cubicBezTo>
                  <a:pt x="58" y="86"/>
                  <a:pt x="56" y="81"/>
                  <a:pt x="56" y="76"/>
                </a:cubicBezTo>
                <a:cubicBezTo>
                  <a:pt x="56" y="71"/>
                  <a:pt x="58" y="66"/>
                  <a:pt x="62" y="63"/>
                </a:cubicBezTo>
                <a:cubicBezTo>
                  <a:pt x="62" y="63"/>
                  <a:pt x="62" y="63"/>
                  <a:pt x="62" y="63"/>
                </a:cubicBezTo>
                <a:cubicBezTo>
                  <a:pt x="67" y="58"/>
                  <a:pt x="73" y="57"/>
                  <a:pt x="80" y="59"/>
                </a:cubicBezTo>
                <a:close/>
                <a:moveTo>
                  <a:pt x="82" y="69"/>
                </a:moveTo>
                <a:cubicBezTo>
                  <a:pt x="82" y="69"/>
                  <a:pt x="82" y="69"/>
                  <a:pt x="82" y="69"/>
                </a:cubicBezTo>
                <a:cubicBezTo>
                  <a:pt x="78" y="65"/>
                  <a:pt x="71" y="65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7" y="69"/>
                  <a:pt x="67" y="69"/>
                  <a:pt x="67" y="69"/>
                </a:cubicBezTo>
                <a:cubicBezTo>
                  <a:pt x="65" y="71"/>
                  <a:pt x="64" y="73"/>
                  <a:pt x="64" y="76"/>
                </a:cubicBezTo>
                <a:cubicBezTo>
                  <a:pt x="64" y="82"/>
                  <a:pt x="69" y="86"/>
                  <a:pt x="75" y="86"/>
                </a:cubicBezTo>
                <a:cubicBezTo>
                  <a:pt x="77" y="86"/>
                  <a:pt x="80" y="85"/>
                  <a:pt x="82" y="83"/>
                </a:cubicBezTo>
                <a:cubicBezTo>
                  <a:pt x="82" y="83"/>
                  <a:pt x="82" y="83"/>
                  <a:pt x="82" y="83"/>
                </a:cubicBezTo>
                <a:cubicBezTo>
                  <a:pt x="84" y="81"/>
                  <a:pt x="85" y="79"/>
                  <a:pt x="85" y="76"/>
                </a:cubicBezTo>
                <a:cubicBezTo>
                  <a:pt x="85" y="73"/>
                  <a:pt x="84" y="71"/>
                  <a:pt x="82" y="69"/>
                </a:cubicBezTo>
                <a:cubicBezTo>
                  <a:pt x="82" y="69"/>
                  <a:pt x="82" y="69"/>
                  <a:pt x="82" y="69"/>
                </a:cubicBezTo>
                <a:close/>
                <a:moveTo>
                  <a:pt x="33" y="101"/>
                </a:moveTo>
                <a:cubicBezTo>
                  <a:pt x="33" y="101"/>
                  <a:pt x="33" y="101"/>
                  <a:pt x="33" y="101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41" y="109"/>
                  <a:pt x="41" y="109"/>
                  <a:pt x="41" y="109"/>
                </a:cubicBezTo>
                <a:cubicBezTo>
                  <a:pt x="42" y="106"/>
                  <a:pt x="42" y="106"/>
                  <a:pt x="42" y="106"/>
                </a:cubicBezTo>
                <a:cubicBezTo>
                  <a:pt x="33" y="101"/>
                  <a:pt x="33" y="101"/>
                  <a:pt x="33" y="10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5" name="PA_矩形 60"/>
          <p:cNvSpPr/>
          <p:nvPr>
            <p:custDataLst>
              <p:tags r:id="rId9"/>
            </p:custDataLst>
          </p:nvPr>
        </p:nvSpPr>
        <p:spPr>
          <a:xfrm>
            <a:off x="3275029" y="3870416"/>
            <a:ext cx="1203960" cy="1018540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为什么需要锁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锁的概念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6" name="PA_矩形 65"/>
          <p:cNvSpPr/>
          <p:nvPr>
            <p:custDataLst>
              <p:tags r:id="rId10"/>
            </p:custDataLst>
          </p:nvPr>
        </p:nvSpPr>
        <p:spPr>
          <a:xfrm>
            <a:off x="3148965" y="3377565"/>
            <a:ext cx="1634490" cy="337185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/>
            <a:r>
              <a:rPr lang="zh-CN" altLang="en-US" sz="1600" b="1" dirty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锁的简介</a:t>
            </a:r>
            <a:endParaRPr lang="zh-CN" altLang="en-US" sz="1600" b="1" dirty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396865" y="2444750"/>
            <a:ext cx="1905000" cy="31121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" name="PA_组合 82"/>
          <p:cNvGrpSpPr/>
          <p:nvPr>
            <p:custDataLst>
              <p:tags r:id="rId11"/>
            </p:custDataLst>
          </p:nvPr>
        </p:nvGrpSpPr>
        <p:grpSpPr>
          <a:xfrm>
            <a:off x="7830035" y="3151359"/>
            <a:ext cx="1823869" cy="2339148"/>
            <a:chOff x="522514" y="3027330"/>
            <a:chExt cx="1512542" cy="1440160"/>
          </a:xfrm>
        </p:grpSpPr>
        <p:sp>
          <p:nvSpPr>
            <p:cNvPr id="8" name="矩形 7"/>
            <p:cNvSpPr/>
            <p:nvPr/>
          </p:nvSpPr>
          <p:spPr>
            <a:xfrm>
              <a:off x="522514" y="3027330"/>
              <a:ext cx="1512542" cy="1440160"/>
            </a:xfrm>
            <a:prstGeom prst="rect">
              <a:avLst/>
            </a:prstGeom>
            <a:solidFill>
              <a:schemeClr val="bg1">
                <a:lumMod val="85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522514" y="3393953"/>
              <a:ext cx="1512542" cy="0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PA_矩形 61"/>
          <p:cNvSpPr/>
          <p:nvPr>
            <p:custDataLst>
              <p:tags r:id="rId12"/>
            </p:custDataLst>
          </p:nvPr>
        </p:nvSpPr>
        <p:spPr>
          <a:xfrm>
            <a:off x="8022930" y="3887892"/>
            <a:ext cx="1417332" cy="1018540"/>
          </a:xfrm>
          <a:prstGeom prst="rect">
            <a:avLst/>
          </a:prstGeom>
        </p:spPr>
        <p:txBody>
          <a:bodyPr wrap="square">
            <a:spAutoFit/>
          </a:bodyPr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行锁</a:t>
            </a:r>
            <a:endParaRPr lang="en-US" altLang="zh-CN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r>
              <a:rPr lang="en-US" altLang="zh-CN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InnoDb</a:t>
            </a:r>
            <a:r>
              <a:rPr lang="zh-CN" altLang="en-US" sz="1335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表锁</a:t>
            </a: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ctr" defTabSz="1218565">
              <a:lnSpc>
                <a:spcPct val="150000"/>
              </a:lnSpc>
            </a:pPr>
            <a:endParaRPr lang="zh-CN" altLang="en-US" sz="1335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PA_矩形 66"/>
          <p:cNvSpPr/>
          <p:nvPr>
            <p:custDataLst>
              <p:tags r:id="rId13"/>
            </p:custDataLst>
          </p:nvPr>
        </p:nvSpPr>
        <p:spPr>
          <a:xfrm>
            <a:off x="8331549" y="3306075"/>
            <a:ext cx="800100" cy="337185"/>
          </a:xfrm>
          <a:prstGeom prst="rect">
            <a:avLst/>
          </a:prstGeom>
        </p:spPr>
        <p:txBody>
          <a:bodyPr wrap="none">
            <a:spAutoFit/>
          </a:bodyPr>
          <a:p>
            <a:pPr algn="ctr" defTabSz="1218565"/>
            <a:r>
              <a:rPr lang="en-US" altLang="zh-CN" sz="1600" b="1" smtClean="0">
                <a:ln w="6350">
                  <a:noFill/>
                </a:ln>
                <a:solidFill>
                  <a:srgbClr val="FFFFFF">
                    <a:lumMod val="5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InnoDb</a:t>
            </a:r>
            <a:endParaRPr lang="en-US" altLang="zh-CN" sz="1600" b="1" smtClean="0">
              <a:ln w="6350">
                <a:noFill/>
              </a:ln>
              <a:solidFill>
                <a:srgbClr val="FFFFFF">
                  <a:lumMod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2" name="PA_任意多边形 12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8589079" y="2520316"/>
            <a:ext cx="285613" cy="410445"/>
          </a:xfrm>
          <a:custGeom>
            <a:avLst/>
            <a:gdLst>
              <a:gd name="T0" fmla="*/ 3 w 121"/>
              <a:gd name="T1" fmla="*/ 119 h 174"/>
              <a:gd name="T2" fmla="*/ 23 w 121"/>
              <a:gd name="T3" fmla="*/ 115 h 174"/>
              <a:gd name="T4" fmla="*/ 38 w 121"/>
              <a:gd name="T5" fmla="*/ 74 h 174"/>
              <a:gd name="T6" fmla="*/ 38 w 121"/>
              <a:gd name="T7" fmla="*/ 74 h 174"/>
              <a:gd name="T8" fmla="*/ 38 w 121"/>
              <a:gd name="T9" fmla="*/ 29 h 174"/>
              <a:gd name="T10" fmla="*/ 54 w 121"/>
              <a:gd name="T11" fmla="*/ 21 h 174"/>
              <a:gd name="T12" fmla="*/ 60 w 121"/>
              <a:gd name="T13" fmla="*/ 0 h 174"/>
              <a:gd name="T14" fmla="*/ 67 w 121"/>
              <a:gd name="T15" fmla="*/ 21 h 174"/>
              <a:gd name="T16" fmla="*/ 92 w 121"/>
              <a:gd name="T17" fmla="*/ 51 h 174"/>
              <a:gd name="T18" fmla="*/ 82 w 121"/>
              <a:gd name="T19" fmla="*/ 74 h 174"/>
              <a:gd name="T20" fmla="*/ 98 w 121"/>
              <a:gd name="T21" fmla="*/ 115 h 174"/>
              <a:gd name="T22" fmla="*/ 117 w 121"/>
              <a:gd name="T23" fmla="*/ 119 h 174"/>
              <a:gd name="T24" fmla="*/ 102 w 121"/>
              <a:gd name="T25" fmla="*/ 124 h 174"/>
              <a:gd name="T26" fmla="*/ 116 w 121"/>
              <a:gd name="T27" fmla="*/ 159 h 174"/>
              <a:gd name="T28" fmla="*/ 120 w 121"/>
              <a:gd name="T29" fmla="*/ 168 h 174"/>
              <a:gd name="T30" fmla="*/ 113 w 121"/>
              <a:gd name="T31" fmla="*/ 171 h 174"/>
              <a:gd name="T32" fmla="*/ 108 w 121"/>
              <a:gd name="T33" fmla="*/ 162 h 174"/>
              <a:gd name="T34" fmla="*/ 87 w 121"/>
              <a:gd name="T35" fmla="*/ 124 h 174"/>
              <a:gd name="T36" fmla="*/ 67 w 121"/>
              <a:gd name="T37" fmla="*/ 129 h 174"/>
              <a:gd name="T38" fmla="*/ 54 w 121"/>
              <a:gd name="T39" fmla="*/ 129 h 174"/>
              <a:gd name="T40" fmla="*/ 34 w 121"/>
              <a:gd name="T41" fmla="*/ 124 h 174"/>
              <a:gd name="T42" fmla="*/ 13 w 121"/>
              <a:gd name="T43" fmla="*/ 162 h 174"/>
              <a:gd name="T44" fmla="*/ 8 w 121"/>
              <a:gd name="T45" fmla="*/ 171 h 174"/>
              <a:gd name="T46" fmla="*/ 1 w 121"/>
              <a:gd name="T47" fmla="*/ 168 h 174"/>
              <a:gd name="T48" fmla="*/ 5 w 121"/>
              <a:gd name="T49" fmla="*/ 159 h 174"/>
              <a:gd name="T50" fmla="*/ 19 w 121"/>
              <a:gd name="T51" fmla="*/ 124 h 174"/>
              <a:gd name="T52" fmla="*/ 54 w 121"/>
              <a:gd name="T53" fmla="*/ 115 h 174"/>
              <a:gd name="T54" fmla="*/ 54 w 121"/>
              <a:gd name="T55" fmla="*/ 110 h 174"/>
              <a:gd name="T56" fmla="*/ 67 w 121"/>
              <a:gd name="T57" fmla="*/ 110 h 174"/>
              <a:gd name="T58" fmla="*/ 83 w 121"/>
              <a:gd name="T59" fmla="*/ 115 h 174"/>
              <a:gd name="T60" fmla="*/ 54 w 121"/>
              <a:gd name="T61" fmla="*/ 82 h 174"/>
              <a:gd name="T62" fmla="*/ 54 w 121"/>
              <a:gd name="T63" fmla="*/ 115 h 174"/>
              <a:gd name="T64" fmla="*/ 73 w 121"/>
              <a:gd name="T65" fmla="*/ 39 h 174"/>
              <a:gd name="T66" fmla="*/ 48 w 121"/>
              <a:gd name="T67" fmla="*/ 39 h 174"/>
              <a:gd name="T68" fmla="*/ 48 w 121"/>
              <a:gd name="T69" fmla="*/ 64 h 174"/>
              <a:gd name="T70" fmla="*/ 68 w 121"/>
              <a:gd name="T71" fmla="*/ 68 h 174"/>
              <a:gd name="T72" fmla="*/ 73 w 121"/>
              <a:gd name="T73" fmla="*/ 64 h 174"/>
              <a:gd name="T74" fmla="*/ 73 w 121"/>
              <a:gd name="T75" fmla="*/ 39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1" h="174">
                <a:moveTo>
                  <a:pt x="8" y="124"/>
                </a:moveTo>
                <a:cubicBezTo>
                  <a:pt x="5" y="124"/>
                  <a:pt x="3" y="122"/>
                  <a:pt x="3" y="119"/>
                </a:cubicBezTo>
                <a:cubicBezTo>
                  <a:pt x="3" y="117"/>
                  <a:pt x="5" y="115"/>
                  <a:pt x="8" y="115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42" y="77"/>
                  <a:pt x="42" y="77"/>
                  <a:pt x="42" y="77"/>
                </a:cubicBezTo>
                <a:cubicBezTo>
                  <a:pt x="41" y="76"/>
                  <a:pt x="40" y="75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8" y="74"/>
                  <a:pt x="38" y="74"/>
                  <a:pt x="38" y="74"/>
                </a:cubicBezTo>
                <a:cubicBezTo>
                  <a:pt x="33" y="68"/>
                  <a:pt x="29" y="60"/>
                  <a:pt x="29" y="51"/>
                </a:cubicBezTo>
                <a:cubicBezTo>
                  <a:pt x="29" y="43"/>
                  <a:pt x="33" y="35"/>
                  <a:pt x="38" y="29"/>
                </a:cubicBezTo>
                <a:cubicBezTo>
                  <a:pt x="39" y="29"/>
                  <a:pt x="39" y="29"/>
                  <a:pt x="39" y="29"/>
                </a:cubicBezTo>
                <a:cubicBezTo>
                  <a:pt x="43" y="25"/>
                  <a:pt x="48" y="22"/>
                  <a:pt x="54" y="21"/>
                </a:cubicBezTo>
                <a:cubicBezTo>
                  <a:pt x="54" y="7"/>
                  <a:pt x="54" y="7"/>
                  <a:pt x="54" y="7"/>
                </a:cubicBezTo>
                <a:cubicBezTo>
                  <a:pt x="54" y="3"/>
                  <a:pt x="57" y="0"/>
                  <a:pt x="60" y="0"/>
                </a:cubicBezTo>
                <a:cubicBezTo>
                  <a:pt x="64" y="0"/>
                  <a:pt x="67" y="3"/>
                  <a:pt x="67" y="7"/>
                </a:cubicBezTo>
                <a:cubicBezTo>
                  <a:pt x="67" y="21"/>
                  <a:pt x="67" y="21"/>
                  <a:pt x="67" y="21"/>
                </a:cubicBezTo>
                <a:cubicBezTo>
                  <a:pt x="73" y="22"/>
                  <a:pt x="78" y="25"/>
                  <a:pt x="82" y="29"/>
                </a:cubicBezTo>
                <a:cubicBezTo>
                  <a:pt x="88" y="35"/>
                  <a:pt x="92" y="43"/>
                  <a:pt x="92" y="51"/>
                </a:cubicBezTo>
                <a:cubicBezTo>
                  <a:pt x="92" y="60"/>
                  <a:pt x="88" y="68"/>
                  <a:pt x="82" y="74"/>
                </a:cubicBezTo>
                <a:cubicBezTo>
                  <a:pt x="82" y="74"/>
                  <a:pt x="82" y="74"/>
                  <a:pt x="82" y="74"/>
                </a:cubicBezTo>
                <a:cubicBezTo>
                  <a:pt x="81" y="75"/>
                  <a:pt x="80" y="76"/>
                  <a:pt x="79" y="77"/>
                </a:cubicBezTo>
                <a:cubicBezTo>
                  <a:pt x="98" y="115"/>
                  <a:pt x="98" y="115"/>
                  <a:pt x="98" y="115"/>
                </a:cubicBezTo>
                <a:cubicBezTo>
                  <a:pt x="113" y="115"/>
                  <a:pt x="113" y="115"/>
                  <a:pt x="113" y="115"/>
                </a:cubicBezTo>
                <a:cubicBezTo>
                  <a:pt x="116" y="115"/>
                  <a:pt x="117" y="117"/>
                  <a:pt x="117" y="119"/>
                </a:cubicBezTo>
                <a:cubicBezTo>
                  <a:pt x="117" y="122"/>
                  <a:pt x="116" y="124"/>
                  <a:pt x="113" y="124"/>
                </a:cubicBezTo>
                <a:cubicBezTo>
                  <a:pt x="102" y="124"/>
                  <a:pt x="102" y="124"/>
                  <a:pt x="102" y="124"/>
                </a:cubicBezTo>
                <a:cubicBezTo>
                  <a:pt x="116" y="153"/>
                  <a:pt x="116" y="153"/>
                  <a:pt x="116" y="153"/>
                </a:cubicBezTo>
                <a:cubicBezTo>
                  <a:pt x="117" y="155"/>
                  <a:pt x="117" y="157"/>
                  <a:pt x="116" y="159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20" y="168"/>
                  <a:pt x="120" y="168"/>
                  <a:pt x="120" y="168"/>
                </a:cubicBezTo>
                <a:cubicBezTo>
                  <a:pt x="121" y="170"/>
                  <a:pt x="120" y="172"/>
                  <a:pt x="118" y="173"/>
                </a:cubicBezTo>
                <a:cubicBezTo>
                  <a:pt x="116" y="174"/>
                  <a:pt x="114" y="173"/>
                  <a:pt x="113" y="171"/>
                </a:cubicBezTo>
                <a:cubicBezTo>
                  <a:pt x="110" y="165"/>
                  <a:pt x="110" y="165"/>
                  <a:pt x="110" y="165"/>
                </a:cubicBezTo>
                <a:cubicBezTo>
                  <a:pt x="108" y="162"/>
                  <a:pt x="108" y="162"/>
                  <a:pt x="108" y="162"/>
                </a:cubicBezTo>
                <a:cubicBezTo>
                  <a:pt x="106" y="162"/>
                  <a:pt x="104" y="160"/>
                  <a:pt x="103" y="158"/>
                </a:cubicBezTo>
                <a:cubicBezTo>
                  <a:pt x="87" y="124"/>
                  <a:pt x="87" y="124"/>
                  <a:pt x="87" y="124"/>
                </a:cubicBezTo>
                <a:cubicBezTo>
                  <a:pt x="67" y="124"/>
                  <a:pt x="67" y="124"/>
                  <a:pt x="67" y="124"/>
                </a:cubicBezTo>
                <a:cubicBezTo>
                  <a:pt x="67" y="129"/>
                  <a:pt x="67" y="129"/>
                  <a:pt x="67" y="129"/>
                </a:cubicBezTo>
                <a:cubicBezTo>
                  <a:pt x="67" y="132"/>
                  <a:pt x="64" y="136"/>
                  <a:pt x="60" y="136"/>
                </a:cubicBezTo>
                <a:cubicBezTo>
                  <a:pt x="57" y="136"/>
                  <a:pt x="54" y="132"/>
                  <a:pt x="54" y="129"/>
                </a:cubicBezTo>
                <a:cubicBezTo>
                  <a:pt x="54" y="124"/>
                  <a:pt x="54" y="124"/>
                  <a:pt x="54" y="124"/>
                </a:cubicBezTo>
                <a:cubicBezTo>
                  <a:pt x="34" y="124"/>
                  <a:pt x="34" y="124"/>
                  <a:pt x="34" y="124"/>
                </a:cubicBezTo>
                <a:cubicBezTo>
                  <a:pt x="17" y="158"/>
                  <a:pt x="17" y="158"/>
                  <a:pt x="17" y="158"/>
                </a:cubicBezTo>
                <a:cubicBezTo>
                  <a:pt x="16" y="160"/>
                  <a:pt x="15" y="162"/>
                  <a:pt x="13" y="162"/>
                </a:cubicBezTo>
                <a:cubicBezTo>
                  <a:pt x="11" y="165"/>
                  <a:pt x="11" y="165"/>
                  <a:pt x="11" y="165"/>
                </a:cubicBezTo>
                <a:cubicBezTo>
                  <a:pt x="8" y="171"/>
                  <a:pt x="8" y="171"/>
                  <a:pt x="8" y="171"/>
                </a:cubicBezTo>
                <a:cubicBezTo>
                  <a:pt x="7" y="173"/>
                  <a:pt x="5" y="174"/>
                  <a:pt x="3" y="173"/>
                </a:cubicBezTo>
                <a:cubicBezTo>
                  <a:pt x="1" y="172"/>
                  <a:pt x="0" y="170"/>
                  <a:pt x="1" y="168"/>
                </a:cubicBezTo>
                <a:cubicBezTo>
                  <a:pt x="4" y="162"/>
                  <a:pt x="4" y="162"/>
                  <a:pt x="4" y="162"/>
                </a:cubicBezTo>
                <a:cubicBezTo>
                  <a:pt x="5" y="159"/>
                  <a:pt x="5" y="159"/>
                  <a:pt x="5" y="159"/>
                </a:cubicBezTo>
                <a:cubicBezTo>
                  <a:pt x="4" y="157"/>
                  <a:pt x="4" y="155"/>
                  <a:pt x="5" y="153"/>
                </a:cubicBezTo>
                <a:cubicBezTo>
                  <a:pt x="19" y="124"/>
                  <a:pt x="19" y="124"/>
                  <a:pt x="19" y="124"/>
                </a:cubicBezTo>
                <a:cubicBezTo>
                  <a:pt x="8" y="124"/>
                  <a:pt x="8" y="124"/>
                  <a:pt x="8" y="124"/>
                </a:cubicBezTo>
                <a:close/>
                <a:moveTo>
                  <a:pt x="54" y="115"/>
                </a:moveTo>
                <a:cubicBezTo>
                  <a:pt x="54" y="115"/>
                  <a:pt x="54" y="115"/>
                  <a:pt x="54" y="115"/>
                </a:cubicBezTo>
                <a:cubicBezTo>
                  <a:pt x="54" y="110"/>
                  <a:pt x="54" y="110"/>
                  <a:pt x="54" y="110"/>
                </a:cubicBezTo>
                <a:cubicBezTo>
                  <a:pt x="54" y="107"/>
                  <a:pt x="57" y="103"/>
                  <a:pt x="60" y="103"/>
                </a:cubicBezTo>
                <a:cubicBezTo>
                  <a:pt x="64" y="103"/>
                  <a:pt x="67" y="107"/>
                  <a:pt x="67" y="110"/>
                </a:cubicBezTo>
                <a:cubicBezTo>
                  <a:pt x="67" y="115"/>
                  <a:pt x="67" y="115"/>
                  <a:pt x="67" y="115"/>
                </a:cubicBezTo>
                <a:cubicBezTo>
                  <a:pt x="83" y="115"/>
                  <a:pt x="83" y="115"/>
                  <a:pt x="83" y="115"/>
                </a:cubicBezTo>
                <a:cubicBezTo>
                  <a:pt x="67" y="82"/>
                  <a:pt x="67" y="82"/>
                  <a:pt x="67" y="82"/>
                </a:cubicBezTo>
                <a:cubicBezTo>
                  <a:pt x="63" y="83"/>
                  <a:pt x="58" y="83"/>
                  <a:pt x="54" y="82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54" y="115"/>
                  <a:pt x="54" y="115"/>
                  <a:pt x="54" y="115"/>
                </a:cubicBezTo>
                <a:close/>
                <a:moveTo>
                  <a:pt x="73" y="39"/>
                </a:moveTo>
                <a:cubicBezTo>
                  <a:pt x="73" y="39"/>
                  <a:pt x="73" y="39"/>
                  <a:pt x="73" y="39"/>
                </a:cubicBezTo>
                <a:cubicBezTo>
                  <a:pt x="66" y="32"/>
                  <a:pt x="55" y="32"/>
                  <a:pt x="48" y="39"/>
                </a:cubicBezTo>
                <a:cubicBezTo>
                  <a:pt x="48" y="39"/>
                  <a:pt x="48" y="39"/>
                  <a:pt x="48" y="39"/>
                </a:cubicBezTo>
                <a:cubicBezTo>
                  <a:pt x="45" y="42"/>
                  <a:pt x="43" y="47"/>
                  <a:pt x="43" y="51"/>
                </a:cubicBezTo>
                <a:cubicBezTo>
                  <a:pt x="43" y="56"/>
                  <a:pt x="45" y="61"/>
                  <a:pt x="48" y="64"/>
                </a:cubicBezTo>
                <a:cubicBezTo>
                  <a:pt x="53" y="69"/>
                  <a:pt x="61" y="71"/>
                  <a:pt x="67" y="68"/>
                </a:cubicBezTo>
                <a:cubicBezTo>
                  <a:pt x="68" y="68"/>
                  <a:pt x="68" y="68"/>
                  <a:pt x="68" y="68"/>
                </a:cubicBezTo>
                <a:cubicBezTo>
                  <a:pt x="69" y="67"/>
                  <a:pt x="71" y="66"/>
                  <a:pt x="73" y="64"/>
                </a:cubicBezTo>
                <a:cubicBezTo>
                  <a:pt x="73" y="64"/>
                  <a:pt x="73" y="64"/>
                  <a:pt x="73" y="64"/>
                </a:cubicBezTo>
                <a:cubicBezTo>
                  <a:pt x="76" y="61"/>
                  <a:pt x="78" y="56"/>
                  <a:pt x="78" y="51"/>
                </a:cubicBezTo>
                <a:cubicBezTo>
                  <a:pt x="78" y="47"/>
                  <a:pt x="76" y="42"/>
                  <a:pt x="73" y="39"/>
                </a:cubicBezTo>
                <a:cubicBezTo>
                  <a:pt x="73" y="39"/>
                  <a:pt x="73" y="39"/>
                  <a:pt x="73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p>
            <a:pPr defTabSz="1218565"/>
            <a:endParaRPr lang="zh-CN" altLang="en-US" sz="2400">
              <a:solidFill>
                <a:srgbClr val="333333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0" grpId="0" bldLvl="0" animBg="1"/>
      <p:bldP spid="7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575" y="370319"/>
            <a:ext cx="3704079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的表锁</a:t>
            </a:r>
            <a:endParaRPr lang="zh-CN" altLang="en-US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92202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MySQL的表级锁有两种模式：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表共享读锁（Table Read Lock）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表独占写锁（Table Write Lock）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" y="2724150"/>
            <a:ext cx="9764395" cy="2483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6870" y="370205"/>
            <a:ext cx="5079365" cy="41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8565"/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MyISAM</a:t>
            </a:r>
            <a:r>
              <a:rPr lang="zh-CN" altLang="en-US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的表锁</a:t>
            </a:r>
            <a:r>
              <a:rPr lang="en-US" altLang="zh-CN" sz="2665" dirty="0">
                <a:solidFill>
                  <a:srgbClr val="1D69A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66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共享读锁</a:t>
            </a:r>
            <a:endParaRPr lang="en-US" altLang="zh-CN" sz="2665" dirty="0">
              <a:solidFill>
                <a:srgbClr val="1D69A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8" name="PA_组合 47"/>
          <p:cNvGrpSpPr/>
          <p:nvPr>
            <p:custDataLst>
              <p:tags r:id="rId2"/>
            </p:custDataLst>
          </p:nvPr>
        </p:nvGrpSpPr>
        <p:grpSpPr>
          <a:xfrm>
            <a:off x="554877" y="932724"/>
            <a:ext cx="1199456" cy="74689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18565"/>
              <a:endParaRPr lang="zh-CN" altLang="en-US" sz="2400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54990" y="1369060"/>
            <a:ext cx="95326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共享读锁语法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给表加锁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加共享读锁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lvl="1"/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	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lock table 表名 read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tags/tag1.xml><?xml version="1.0" encoding="utf-8"?>
<p:tagLst xmlns:p="http://schemas.openxmlformats.org/presentationml/2006/main">
  <p:tag name="PA" val="v4.1.3"/>
</p:tagLst>
</file>

<file path=ppt/tags/tag10.xml><?xml version="1.0" encoding="utf-8"?>
<p:tagLst xmlns:p="http://schemas.openxmlformats.org/presentationml/2006/main">
  <p:tag name="PA" val="v4.1.3"/>
</p:tagLst>
</file>

<file path=ppt/tags/tag11.xml><?xml version="1.0" encoding="utf-8"?>
<p:tagLst xmlns:p="http://schemas.openxmlformats.org/presentationml/2006/main">
  <p:tag name="PA" val="v4.1.3"/>
</p:tagLst>
</file>

<file path=ppt/tags/tag12.xml><?xml version="1.0" encoding="utf-8"?>
<p:tagLst xmlns:p="http://schemas.openxmlformats.org/presentationml/2006/main">
  <p:tag name="PA" val="v4.1.3"/>
</p:tagLst>
</file>

<file path=ppt/tags/tag13.xml><?xml version="1.0" encoding="utf-8"?>
<p:tagLst xmlns:p="http://schemas.openxmlformats.org/presentationml/2006/main">
  <p:tag name="PA" val="v4.1.3"/>
</p:tagLst>
</file>

<file path=ppt/tags/tag14.xml><?xml version="1.0" encoding="utf-8"?>
<p:tagLst xmlns:p="http://schemas.openxmlformats.org/presentationml/2006/main">
  <p:tag name="PA" val="v4.1.3"/>
</p:tagLst>
</file>

<file path=ppt/tags/tag15.xml><?xml version="1.0" encoding="utf-8"?>
<p:tagLst xmlns:p="http://schemas.openxmlformats.org/presentationml/2006/main">
  <p:tag name="PA" val="v4.1.3"/>
</p:tagLst>
</file>

<file path=ppt/tags/tag16.xml><?xml version="1.0" encoding="utf-8"?>
<p:tagLst xmlns:p="http://schemas.openxmlformats.org/presentationml/2006/main">
  <p:tag name="PA" val="v4.1.3"/>
</p:tagLst>
</file>

<file path=ppt/tags/tag17.xml><?xml version="1.0" encoding="utf-8"?>
<p:tagLst xmlns:p="http://schemas.openxmlformats.org/presentationml/2006/main">
  <p:tag name="PA" val="v4.1.3"/>
</p:tagLst>
</file>

<file path=ppt/tags/tag18.xml><?xml version="1.0" encoding="utf-8"?>
<p:tagLst xmlns:p="http://schemas.openxmlformats.org/presentationml/2006/main">
  <p:tag name="PA" val="v4.1.3"/>
</p:tagLst>
</file>

<file path=ppt/tags/tag19.xml><?xml version="1.0" encoding="utf-8"?>
<p:tagLst xmlns:p="http://schemas.openxmlformats.org/presentationml/2006/main">
  <p:tag name="PA" val="v4.1.3"/>
</p:tagLst>
</file>

<file path=ppt/tags/tag2.xml><?xml version="1.0" encoding="utf-8"?>
<p:tagLst xmlns:p="http://schemas.openxmlformats.org/presentationml/2006/main">
  <p:tag name="PA" val="v4.1.3"/>
</p:tagLst>
</file>

<file path=ppt/tags/tag20.xml><?xml version="1.0" encoding="utf-8"?>
<p:tagLst xmlns:p="http://schemas.openxmlformats.org/presentationml/2006/main">
  <p:tag name="PA" val="v4.1.3"/>
</p:tagLst>
</file>

<file path=ppt/tags/tag21.xml><?xml version="1.0" encoding="utf-8"?>
<p:tagLst xmlns:p="http://schemas.openxmlformats.org/presentationml/2006/main">
  <p:tag name="PA" val="v4.1.3"/>
</p:tagLst>
</file>

<file path=ppt/tags/tag22.xml><?xml version="1.0" encoding="utf-8"?>
<p:tagLst xmlns:p="http://schemas.openxmlformats.org/presentationml/2006/main">
  <p:tag name="PA" val="v4.1.3"/>
</p:tagLst>
</file>

<file path=ppt/tags/tag23.xml><?xml version="1.0" encoding="utf-8"?>
<p:tagLst xmlns:p="http://schemas.openxmlformats.org/presentationml/2006/main">
  <p:tag name="PA" val="v4.1.3"/>
</p:tagLst>
</file>

<file path=ppt/tags/tag24.xml><?xml version="1.0" encoding="utf-8"?>
<p:tagLst xmlns:p="http://schemas.openxmlformats.org/presentationml/2006/main">
  <p:tag name="PA" val="v4.1.3"/>
</p:tagLst>
</file>

<file path=ppt/tags/tag25.xml><?xml version="1.0" encoding="utf-8"?>
<p:tagLst xmlns:p="http://schemas.openxmlformats.org/presentationml/2006/main">
  <p:tag name="PA" val="v4.1.3"/>
</p:tagLst>
</file>

<file path=ppt/tags/tag26.xml><?xml version="1.0" encoding="utf-8"?>
<p:tagLst xmlns:p="http://schemas.openxmlformats.org/presentationml/2006/main">
  <p:tag name="PA" val="v4.1.3"/>
</p:tagLst>
</file>

<file path=ppt/tags/tag27.xml><?xml version="1.0" encoding="utf-8"?>
<p:tagLst xmlns:p="http://schemas.openxmlformats.org/presentationml/2006/main">
  <p:tag name="PA" val="v4.1.3"/>
</p:tagLst>
</file>

<file path=ppt/tags/tag28.xml><?xml version="1.0" encoding="utf-8"?>
<p:tagLst xmlns:p="http://schemas.openxmlformats.org/presentationml/2006/main">
  <p:tag name="PA" val="v4.1.3"/>
</p:tagLst>
</file>

<file path=ppt/tags/tag29.xml><?xml version="1.0" encoding="utf-8"?>
<p:tagLst xmlns:p="http://schemas.openxmlformats.org/presentationml/2006/main">
  <p:tag name="PA" val="v4.1.3"/>
</p:tagLst>
</file>

<file path=ppt/tags/tag3.xml><?xml version="1.0" encoding="utf-8"?>
<p:tagLst xmlns:p="http://schemas.openxmlformats.org/presentationml/2006/main">
  <p:tag name="PA" val="v4.1.3"/>
</p:tagLst>
</file>

<file path=ppt/tags/tag30.xml><?xml version="1.0" encoding="utf-8"?>
<p:tagLst xmlns:p="http://schemas.openxmlformats.org/presentationml/2006/main">
  <p:tag name="PA" val="v4.1.3"/>
</p:tagLst>
</file>

<file path=ppt/tags/tag31.xml><?xml version="1.0" encoding="utf-8"?>
<p:tagLst xmlns:p="http://schemas.openxmlformats.org/presentationml/2006/main">
  <p:tag name="PA" val="v4.1.3"/>
</p:tagLst>
</file>

<file path=ppt/tags/tag32.xml><?xml version="1.0" encoding="utf-8"?>
<p:tagLst xmlns:p="http://schemas.openxmlformats.org/presentationml/2006/main">
  <p:tag name="PA" val="v4.1.3"/>
</p:tagLst>
</file>

<file path=ppt/tags/tag33.xml><?xml version="1.0" encoding="utf-8"?>
<p:tagLst xmlns:p="http://schemas.openxmlformats.org/presentationml/2006/main">
  <p:tag name="PA" val="v4.1.3"/>
</p:tagLst>
</file>

<file path=ppt/tags/tag34.xml><?xml version="1.0" encoding="utf-8"?>
<p:tagLst xmlns:p="http://schemas.openxmlformats.org/presentationml/2006/main">
  <p:tag name="PA" val="v4.1.3"/>
</p:tagLst>
</file>

<file path=ppt/tags/tag35.xml><?xml version="1.0" encoding="utf-8"?>
<p:tagLst xmlns:p="http://schemas.openxmlformats.org/presentationml/2006/main">
  <p:tag name="PA" val="v4.1.3"/>
</p:tagLst>
</file>

<file path=ppt/tags/tag36.xml><?xml version="1.0" encoding="utf-8"?>
<p:tagLst xmlns:p="http://schemas.openxmlformats.org/presentationml/2006/main">
  <p:tag name="PA" val="v4.1.3"/>
</p:tagLst>
</file>

<file path=ppt/tags/tag37.xml><?xml version="1.0" encoding="utf-8"?>
<p:tagLst xmlns:p="http://schemas.openxmlformats.org/presentationml/2006/main">
  <p:tag name="PA" val="v4.1.3"/>
</p:tagLst>
</file>

<file path=ppt/tags/tag38.xml><?xml version="1.0" encoding="utf-8"?>
<p:tagLst xmlns:p="http://schemas.openxmlformats.org/presentationml/2006/main">
  <p:tag name="PA" val="v4.1.3"/>
</p:tagLst>
</file>

<file path=ppt/tags/tag39.xml><?xml version="1.0" encoding="utf-8"?>
<p:tagLst xmlns:p="http://schemas.openxmlformats.org/presentationml/2006/main">
  <p:tag name="PA" val="v4.1.3"/>
</p:tagLst>
</file>

<file path=ppt/tags/tag4.xml><?xml version="1.0" encoding="utf-8"?>
<p:tagLst xmlns:p="http://schemas.openxmlformats.org/presentationml/2006/main">
  <p:tag name="PA" val="v4.1.3"/>
</p:tagLst>
</file>

<file path=ppt/tags/tag40.xml><?xml version="1.0" encoding="utf-8"?>
<p:tagLst xmlns:p="http://schemas.openxmlformats.org/presentationml/2006/main">
  <p:tag name="PA" val="v4.1.3"/>
</p:tagLst>
</file>

<file path=ppt/tags/tag41.xml><?xml version="1.0" encoding="utf-8"?>
<p:tagLst xmlns:p="http://schemas.openxmlformats.org/presentationml/2006/main">
  <p:tag name="PA" val="v4.1.3"/>
</p:tagLst>
</file>

<file path=ppt/tags/tag42.xml><?xml version="1.0" encoding="utf-8"?>
<p:tagLst xmlns:p="http://schemas.openxmlformats.org/presentationml/2006/main">
  <p:tag name="PA" val="v4.1.3"/>
</p:tagLst>
</file>

<file path=ppt/tags/tag43.xml><?xml version="1.0" encoding="utf-8"?>
<p:tagLst xmlns:p="http://schemas.openxmlformats.org/presentationml/2006/main">
  <p:tag name="PA" val="v4.1.3"/>
</p:tagLst>
</file>

<file path=ppt/tags/tag44.xml><?xml version="1.0" encoding="utf-8"?>
<p:tagLst xmlns:p="http://schemas.openxmlformats.org/presentationml/2006/main">
  <p:tag name="PA" val="v4.1.3"/>
</p:tagLst>
</file>

<file path=ppt/tags/tag45.xml><?xml version="1.0" encoding="utf-8"?>
<p:tagLst xmlns:p="http://schemas.openxmlformats.org/presentationml/2006/main">
  <p:tag name="PA" val="v4.1.3"/>
</p:tagLst>
</file>

<file path=ppt/tags/tag46.xml><?xml version="1.0" encoding="utf-8"?>
<p:tagLst xmlns:p="http://schemas.openxmlformats.org/presentationml/2006/main">
  <p:tag name="PA" val="v4.1.3"/>
</p:tagLst>
</file>

<file path=ppt/tags/tag47.xml><?xml version="1.0" encoding="utf-8"?>
<p:tagLst xmlns:p="http://schemas.openxmlformats.org/presentationml/2006/main">
  <p:tag name="PA" val="v4.1.3"/>
</p:tagLst>
</file>

<file path=ppt/tags/tag48.xml><?xml version="1.0" encoding="utf-8"?>
<p:tagLst xmlns:p="http://schemas.openxmlformats.org/presentationml/2006/main">
  <p:tag name="PA" val="v4.1.3"/>
</p:tagLst>
</file>

<file path=ppt/tags/tag49.xml><?xml version="1.0" encoding="utf-8"?>
<p:tagLst xmlns:p="http://schemas.openxmlformats.org/presentationml/2006/main">
  <p:tag name="PA" val="v4.1.3"/>
</p:tagLst>
</file>

<file path=ppt/tags/tag5.xml><?xml version="1.0" encoding="utf-8"?>
<p:tagLst xmlns:p="http://schemas.openxmlformats.org/presentationml/2006/main">
  <p:tag name="PA" val="v4.1.3"/>
</p:tagLst>
</file>

<file path=ppt/tags/tag50.xml><?xml version="1.0" encoding="utf-8"?>
<p:tagLst xmlns:p="http://schemas.openxmlformats.org/presentationml/2006/main">
  <p:tag name="PA" val="v4.1.3"/>
</p:tagLst>
</file>

<file path=ppt/tags/tag51.xml><?xml version="1.0" encoding="utf-8"?>
<p:tagLst xmlns:p="http://schemas.openxmlformats.org/presentationml/2006/main">
  <p:tag name="PA" val="v4.1.3"/>
</p:tagLst>
</file>

<file path=ppt/tags/tag52.xml><?xml version="1.0" encoding="utf-8"?>
<p:tagLst xmlns:p="http://schemas.openxmlformats.org/presentationml/2006/main">
  <p:tag name="PA" val="v4.1.3"/>
</p:tagLst>
</file>

<file path=ppt/tags/tag53.xml><?xml version="1.0" encoding="utf-8"?>
<p:tagLst xmlns:p="http://schemas.openxmlformats.org/presentationml/2006/main">
  <p:tag name="PA" val="v4.1.3"/>
</p:tagLst>
</file>

<file path=ppt/tags/tag54.xml><?xml version="1.0" encoding="utf-8"?>
<p:tagLst xmlns:p="http://schemas.openxmlformats.org/presentationml/2006/main">
  <p:tag name="PA" val="v4.1.3"/>
</p:tagLst>
</file>

<file path=ppt/tags/tag55.xml><?xml version="1.0" encoding="utf-8"?>
<p:tagLst xmlns:p="http://schemas.openxmlformats.org/presentationml/2006/main">
  <p:tag name="PA" val="v4.1.3"/>
</p:tagLst>
</file>

<file path=ppt/tags/tag56.xml><?xml version="1.0" encoding="utf-8"?>
<p:tagLst xmlns:p="http://schemas.openxmlformats.org/presentationml/2006/main">
  <p:tag name="PA" val="v4.1.3"/>
</p:tagLst>
</file>

<file path=ppt/tags/tag57.xml><?xml version="1.0" encoding="utf-8"?>
<p:tagLst xmlns:p="http://schemas.openxmlformats.org/presentationml/2006/main">
  <p:tag name="PA" val="v4.1.3"/>
</p:tagLst>
</file>

<file path=ppt/tags/tag58.xml><?xml version="1.0" encoding="utf-8"?>
<p:tagLst xmlns:p="http://schemas.openxmlformats.org/presentationml/2006/main">
  <p:tag name="PA" val="v4.1.3"/>
</p:tagLst>
</file>

<file path=ppt/tags/tag59.xml><?xml version="1.0" encoding="utf-8"?>
<p:tagLst xmlns:p="http://schemas.openxmlformats.org/presentationml/2006/main">
  <p:tag name="PA" val="v4.1.3"/>
</p:tagLst>
</file>

<file path=ppt/tags/tag6.xml><?xml version="1.0" encoding="utf-8"?>
<p:tagLst xmlns:p="http://schemas.openxmlformats.org/presentationml/2006/main">
  <p:tag name="PA" val="v4.1.3"/>
</p:tagLst>
</file>

<file path=ppt/tags/tag60.xml><?xml version="1.0" encoding="utf-8"?>
<p:tagLst xmlns:p="http://schemas.openxmlformats.org/presentationml/2006/main">
  <p:tag name="PA" val="v4.1.3"/>
</p:tagLst>
</file>

<file path=ppt/tags/tag61.xml><?xml version="1.0" encoding="utf-8"?>
<p:tagLst xmlns:p="http://schemas.openxmlformats.org/presentationml/2006/main">
  <p:tag name="PA" val="v4.1.3"/>
</p:tagLst>
</file>

<file path=ppt/tags/tag62.xml><?xml version="1.0" encoding="utf-8"?>
<p:tagLst xmlns:p="http://schemas.openxmlformats.org/presentationml/2006/main">
  <p:tag name="PA" val="v4.1.3"/>
</p:tagLst>
</file>

<file path=ppt/tags/tag63.xml><?xml version="1.0" encoding="utf-8"?>
<p:tagLst xmlns:p="http://schemas.openxmlformats.org/presentationml/2006/main">
  <p:tag name="PA" val="v4.1.3"/>
</p:tagLst>
</file>

<file path=ppt/tags/tag64.xml><?xml version="1.0" encoding="utf-8"?>
<p:tagLst xmlns:p="http://schemas.openxmlformats.org/presentationml/2006/main">
  <p:tag name="PA" val="v4.1.3"/>
</p:tagLst>
</file>

<file path=ppt/tags/tag65.xml><?xml version="1.0" encoding="utf-8"?>
<p:tagLst xmlns:p="http://schemas.openxmlformats.org/presentationml/2006/main">
  <p:tag name="PA" val="v4.1.3"/>
</p:tagLst>
</file>

<file path=ppt/tags/tag66.xml><?xml version="1.0" encoding="utf-8"?>
<p:tagLst xmlns:p="http://schemas.openxmlformats.org/presentationml/2006/main">
  <p:tag name="PA" val="v4.1.3"/>
</p:tagLst>
</file>

<file path=ppt/tags/tag67.xml><?xml version="1.0" encoding="utf-8"?>
<p:tagLst xmlns:p="http://schemas.openxmlformats.org/presentationml/2006/main">
  <p:tag name="PA" val="v4.1.3"/>
</p:tagLst>
</file>

<file path=ppt/tags/tag68.xml><?xml version="1.0" encoding="utf-8"?>
<p:tagLst xmlns:p="http://schemas.openxmlformats.org/presentationml/2006/main">
  <p:tag name="PA" val="v4.1.3"/>
</p:tagLst>
</file>

<file path=ppt/tags/tag69.xml><?xml version="1.0" encoding="utf-8"?>
<p:tagLst xmlns:p="http://schemas.openxmlformats.org/presentationml/2006/main">
  <p:tag name="PA" val="v4.1.3"/>
</p:tagLst>
</file>

<file path=ppt/tags/tag7.xml><?xml version="1.0" encoding="utf-8"?>
<p:tagLst xmlns:p="http://schemas.openxmlformats.org/presentationml/2006/main">
  <p:tag name="PA" val="v4.1.3"/>
</p:tagLst>
</file>

<file path=ppt/tags/tag70.xml><?xml version="1.0" encoding="utf-8"?>
<p:tagLst xmlns:p="http://schemas.openxmlformats.org/presentationml/2006/main">
  <p:tag name="PA" val="v4.1.3"/>
</p:tagLst>
</file>

<file path=ppt/tags/tag71.xml><?xml version="1.0" encoding="utf-8"?>
<p:tagLst xmlns:p="http://schemas.openxmlformats.org/presentationml/2006/main">
  <p:tag name="PA" val="v4.1.3"/>
</p:tagLst>
</file>

<file path=ppt/tags/tag72.xml><?xml version="1.0" encoding="utf-8"?>
<p:tagLst xmlns:p="http://schemas.openxmlformats.org/presentationml/2006/main">
  <p:tag name="PA" val="v4.1.3"/>
</p:tagLst>
</file>

<file path=ppt/tags/tag73.xml><?xml version="1.0" encoding="utf-8"?>
<p:tagLst xmlns:p="http://schemas.openxmlformats.org/presentationml/2006/main">
  <p:tag name="PA" val="v4.1.3"/>
</p:tagLst>
</file>

<file path=ppt/tags/tag8.xml><?xml version="1.0" encoding="utf-8"?>
<p:tagLst xmlns:p="http://schemas.openxmlformats.org/presentationml/2006/main">
  <p:tag name="PA" val="v4.1.3"/>
</p:tagLst>
</file>

<file path=ppt/tags/tag9.xml><?xml version="1.0" encoding="utf-8"?>
<p:tagLst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wrap="none" lIns="91440" tIns="45720" rIns="91440" bIns="45720">
        <a:spAutoFit/>
      </a:bodyPr>
      <a:lstStyle>
        <a:defPPr algn="ctr">
          <a:defRPr sz="5400" b="1" cap="none" spc="0" smtClean="0">
            <a:ln w="19050">
              <a:solidFill>
                <a:schemeClr val="tx2">
                  <a:tint val="1000"/>
                </a:schemeClr>
              </a:solidFill>
              <a:prstDash val="solid"/>
            </a:ln>
            <a:solidFill>
              <a:schemeClr val="accent3"/>
            </a:solidFill>
            <a:effectLst>
              <a:outerShdw blurRad="50000" dist="50800" dir="7500000" algn="tl">
                <a:srgbClr val="000000">
                  <a:shade val="5000"/>
                  <a:alpha val="35000"/>
                </a:srgbClr>
              </a:outerShdw>
            </a:effectLst>
          </a:defRPr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1866</Words>
  <Application>WPS 演示</Application>
  <PresentationFormat>自定义</PresentationFormat>
  <Paragraphs>196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等线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锐旗设计;https://9ppt.taobao.com</dc:creator>
  <cp:keywords>锐旗设计; https:/9ppt.taobao.com</cp:keywords>
  <cp:category>锐旗设计;https://9ppt.taobao.com</cp:category>
  <cp:lastModifiedBy>森品宁</cp:lastModifiedBy>
  <cp:revision>289</cp:revision>
  <dcterms:created xsi:type="dcterms:W3CDTF">2016-08-30T15:34:00Z</dcterms:created>
  <dcterms:modified xsi:type="dcterms:W3CDTF">2019-06-12T08:11:37Z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