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91" r:id="rId4"/>
    <p:sldId id="257" r:id="rId5"/>
    <p:sldId id="355" r:id="rId7"/>
    <p:sldId id="432" r:id="rId8"/>
    <p:sldId id="433" r:id="rId9"/>
    <p:sldId id="434" r:id="rId10"/>
    <p:sldId id="435" r:id="rId11"/>
    <p:sldId id="436" r:id="rId12"/>
    <p:sldId id="444" r:id="rId13"/>
    <p:sldId id="437" r:id="rId14"/>
    <p:sldId id="440" r:id="rId15"/>
    <p:sldId id="439" r:id="rId16"/>
    <p:sldId id="441" r:id="rId17"/>
    <p:sldId id="442" r:id="rId18"/>
    <p:sldId id="443" r:id="rId19"/>
    <p:sldId id="438" r:id="rId20"/>
    <p:sldId id="446" r:id="rId21"/>
    <p:sldId id="445" r:id="rId22"/>
    <p:sldId id="44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 autoAdjust="0"/>
    <p:restoredTop sz="95253" autoAdjust="0"/>
  </p:normalViewPr>
  <p:slideViewPr>
    <p:cSldViewPr snapToGrid="0" showGuides="1">
      <p:cViewPr varScale="1">
        <p:scale>
          <a:sx n="122" d="100"/>
          <a:sy n="122" d="100"/>
        </p:scale>
        <p:origin x="-288" y="-102"/>
      </p:cViewPr>
      <p:guideLst>
        <p:guide orient="horz" pos="2165"/>
        <p:guide pos="40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variables like '%tx_isolation%';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variables like '%autocommit%';  自动提交事务是开启的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set autocommit=0;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insert into testdemo values(5,5,5);</a:t>
            </a:r>
            <a:endParaRPr lang="zh-CN" altLang="en-US"/>
          </a:p>
          <a:p>
            <a:r>
              <a:rPr lang="zh-CN" altLang="en-US"/>
              <a:t>savepoint s1;</a:t>
            </a:r>
            <a:endParaRPr lang="zh-CN" altLang="en-US"/>
          </a:p>
          <a:p>
            <a:r>
              <a:rPr lang="zh-CN" altLang="en-US"/>
              <a:t>insert into testdemo values(6,6,6);</a:t>
            </a:r>
            <a:endParaRPr lang="zh-CN" altLang="en-US"/>
          </a:p>
          <a:p>
            <a:r>
              <a:rPr lang="zh-CN" altLang="en-US"/>
              <a:t>savepoint s2;</a:t>
            </a:r>
            <a:endParaRPr lang="zh-CN" altLang="en-US"/>
          </a:p>
          <a:p>
            <a:r>
              <a:rPr lang="zh-CN" altLang="en-US"/>
              <a:t>insert into testdemo values(7,7,7);</a:t>
            </a:r>
            <a:endParaRPr lang="zh-CN" altLang="en-US"/>
          </a:p>
          <a:p>
            <a:r>
              <a:rPr lang="zh-CN" altLang="en-US"/>
              <a:t>savepoint s3;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select * from testdemo</a:t>
            </a:r>
            <a:endParaRPr lang="zh-CN" altLang="en-US"/>
          </a:p>
          <a:p>
            <a:r>
              <a:rPr lang="zh-CN" altLang="en-US"/>
              <a:t>rollback to savepoint s2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rollback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variables like '%tx_isolation%';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variables like '%tx_isolation%';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variables like '%tx_isolation%';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SESSION TRANSACTION ISOLATION LEVEL read UNCOMMITTED;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  start TRANSACTION</a:t>
            </a:r>
            <a:endParaRPr lang="zh-CN" altLang="en-US"/>
          </a:p>
          <a:p>
            <a:r>
              <a:rPr lang="zh-CN" altLang="en-US"/>
              <a:t>  update account set balance = balance -50 where id = 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另外一个</a:t>
            </a:r>
            <a:r>
              <a:rPr lang="en-US" altLang="zh-CN"/>
              <a:t>session</a:t>
            </a:r>
            <a:r>
              <a:rPr lang="zh-CN" altLang="en-US"/>
              <a:t>中查询</a:t>
            </a:r>
            <a:endParaRPr lang="zh-CN" altLang="en-US"/>
          </a:p>
          <a:p>
            <a:r>
              <a:rPr lang="zh-CN" altLang="en-US"/>
              <a:t>select * from account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回到第一个</a:t>
            </a:r>
            <a:r>
              <a:rPr lang="en-US" altLang="zh-CN"/>
              <a:t>session</a:t>
            </a:r>
            <a:r>
              <a:rPr lang="zh-CN" altLang="en-US"/>
              <a:t>中 回滚事务</a:t>
            </a:r>
            <a:endParaRPr lang="zh-CN" altLang="en-US"/>
          </a:p>
          <a:p>
            <a:r>
              <a:rPr lang="zh-CN" altLang="en-US"/>
              <a:t>ROLLBACK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在第二个</a:t>
            </a:r>
            <a:r>
              <a:rPr lang="en-US" altLang="zh-CN"/>
              <a:t>session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/>
              <a:t>update account set balance = balance -50 where id = 1</a:t>
            </a:r>
            <a:endParaRPr lang="zh-CN" altLang="en-US"/>
          </a:p>
          <a:p>
            <a:r>
              <a:rPr lang="zh-CN" altLang="en-US"/>
              <a:t>查询结果还是 </a:t>
            </a:r>
            <a:r>
              <a:rPr lang="en-US" altLang="zh-CN"/>
              <a:t>400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variables like '%tx_isolation%';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SESSION TRANSACTION ISOLATION LEVEL read committed;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  start TRANSACTION</a:t>
            </a:r>
            <a:endParaRPr lang="zh-CN" altLang="en-US"/>
          </a:p>
          <a:p>
            <a:r>
              <a:rPr lang="zh-CN" altLang="en-US"/>
              <a:t>  update account set balance = balance -50 where id = 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另外一个</a:t>
            </a:r>
            <a:r>
              <a:rPr lang="en-US" altLang="zh-CN"/>
              <a:t>session</a:t>
            </a:r>
            <a:r>
              <a:rPr lang="zh-CN" altLang="en-US"/>
              <a:t>中查询 </a:t>
            </a:r>
            <a:r>
              <a:rPr lang="en-US" altLang="zh-CN"/>
              <a:t>(</a:t>
            </a:r>
            <a:r>
              <a:rPr lang="zh-CN" altLang="en-US"/>
              <a:t>数据并没改变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select * from account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回到第一个</a:t>
            </a:r>
            <a:r>
              <a:rPr lang="en-US" altLang="zh-CN"/>
              <a:t>session</a:t>
            </a:r>
            <a:r>
              <a:rPr lang="zh-CN" altLang="en-US"/>
              <a:t>中 回滚事务</a:t>
            </a:r>
            <a:endParaRPr lang="zh-CN" altLang="en-US"/>
          </a:p>
          <a:p>
            <a:r>
              <a:rPr lang="en-US" altLang="zh-CN"/>
              <a:t>commit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在第二个</a:t>
            </a:r>
            <a:r>
              <a:rPr lang="en-US" altLang="zh-CN"/>
              <a:t>session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>
                <a:sym typeface="+mn-ea"/>
              </a:rPr>
              <a:t>select * from account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数据已经改变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variables like '%tx_isolation%';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SESSION TRANSACTION ISOLATION LEVEL repeatable read;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  start TRANSACTION</a:t>
            </a:r>
            <a:endParaRPr lang="zh-CN" altLang="en-US"/>
          </a:p>
          <a:p>
            <a:r>
              <a:rPr lang="zh-CN" altLang="en-US"/>
              <a:t>  update account set balance = balance -50 where id = 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另外一个</a:t>
            </a:r>
            <a:r>
              <a:rPr lang="en-US" altLang="zh-CN"/>
              <a:t>session</a:t>
            </a:r>
            <a:r>
              <a:rPr lang="zh-CN" altLang="en-US"/>
              <a:t>中查询 </a:t>
            </a:r>
            <a:r>
              <a:rPr lang="en-US" altLang="zh-CN"/>
              <a:t>(</a:t>
            </a:r>
            <a:r>
              <a:rPr lang="zh-CN" altLang="en-US"/>
              <a:t>数据并没改变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select * from account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回到第一个</a:t>
            </a:r>
            <a:r>
              <a:rPr lang="en-US" altLang="zh-CN"/>
              <a:t>session</a:t>
            </a:r>
            <a:r>
              <a:rPr lang="zh-CN" altLang="en-US"/>
              <a:t>中 回滚事务</a:t>
            </a:r>
            <a:endParaRPr lang="zh-CN" altLang="en-US"/>
          </a:p>
          <a:p>
            <a:r>
              <a:rPr lang="en-US" altLang="zh-CN"/>
              <a:t>commit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在第二个</a:t>
            </a:r>
            <a:r>
              <a:rPr lang="en-US" altLang="zh-CN"/>
              <a:t>session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>
                <a:sym typeface="+mn-ea"/>
              </a:rPr>
              <a:t>select * from account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数据并未改变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variables like '%tx_isolation%';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set SESSION TRANSACTION ISOLATION LEVEL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serializable;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------------------------------------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开启一个事务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begin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select * from account  </a:t>
            </a:r>
            <a:r>
              <a:rPr lang="zh-CN" altLang="en-US">
                <a:sym typeface="+mn-ea"/>
              </a:rPr>
              <a:t>发现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条记录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开启另外一个事务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begin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select * from account  </a:t>
            </a:r>
            <a:r>
              <a:rPr lang="zh-CN" altLang="en-US">
                <a:sym typeface="+mn-ea"/>
              </a:rPr>
              <a:t>发现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条记录 也是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条记录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insert into account VALUES(4,'deer',500)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查询  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条记录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select * from account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回到第一个</a:t>
            </a:r>
            <a:r>
              <a:rPr lang="en-US" altLang="zh-CN">
                <a:sym typeface="+mn-ea"/>
              </a:rPr>
              <a:t>session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insert into account VALUES(5,'james',500)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select * from account  4</a:t>
            </a:r>
            <a:r>
              <a:rPr lang="zh-CN" altLang="en-US">
                <a:sym typeface="+mn-ea"/>
              </a:rPr>
              <a:t>条记录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4.session1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session2 </a:t>
            </a:r>
            <a:r>
              <a:rPr lang="zh-CN" altLang="en-US">
                <a:sym typeface="+mn-ea"/>
              </a:rPr>
              <a:t>都提交事务 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variables like '%tx_isolation%';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6" Type="http://schemas.openxmlformats.org/officeDocument/2006/relationships/notesSlide" Target="../notesSlides/notesSlide1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MySql</a:t>
            </a:r>
            <a:r>
              <a:rPr lang="zh-CN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zh-CN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2957339855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44550" y="1315085"/>
            <a:ext cx="972058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隔离性（isolation）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：隔离性要求一个事务对数据库中数据的修改，在未提交完成前对于其他事务是不可见的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2303145"/>
            <a:ext cx="9720580" cy="18148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未提交读（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UNCOMMITED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）脏读</a:t>
            </a:r>
            <a:endParaRPr lang="zh-CN" altLang="en-US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已提交读 （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COMMITED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）不可重复读</a:t>
            </a:r>
            <a:endParaRPr lang="zh-CN" altLang="en-US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可重复读（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REPEATABLE READ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可串行化（SERIALIZABLE）</a:t>
            </a:r>
            <a:endParaRPr lang="zh-CN" altLang="en-US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4710" y="4712335"/>
            <a:ext cx="6066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mysql默认的事务隔离级别为repeatable-read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05" y="4270375"/>
            <a:ext cx="2828290" cy="164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44550" y="1315085"/>
            <a:ext cx="9720580" cy="258445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事务并发问题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脏读：事务A读取了事务B更新的数据，然后B回滚操作，那么A读取到的数据是脏数据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不可重复读：事务 A 多次读取同一数据，事务 B 在事务A多次读取的过程中，对数据作了更新并提交，导致事务A多次读取同一数据时，结果 不一致。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幻读：系统管理员A将数据库中所有学生的成绩从具体分数改为ABCDE等级，但是系统管理员B就在这个时候插入了一条具体分数的记录，当系统管理员A改结束后发现还有一条记录没有改过来，就好像发生了幻觉一样，这就叫幻读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4710" y="4373880"/>
            <a:ext cx="8944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不可重复读的和幻读很容易混淆，不可重复读侧重于</a:t>
            </a:r>
            <a:r>
              <a:rPr lang="zh-CN" altLang="en-US">
                <a:solidFill>
                  <a:srgbClr val="FF0000"/>
                </a:solidFill>
              </a:rPr>
              <a:t>修改</a:t>
            </a:r>
            <a:r>
              <a:rPr lang="zh-CN" altLang="en-US"/>
              <a:t>，幻读侧重于新增或删除。解决不可重复读的问题只需</a:t>
            </a:r>
            <a:r>
              <a:rPr lang="zh-CN" altLang="en-US">
                <a:solidFill>
                  <a:srgbClr val="FF0000"/>
                </a:solidFill>
              </a:rPr>
              <a:t>锁住满足条件的行</a:t>
            </a:r>
            <a:r>
              <a:rPr lang="zh-CN" altLang="en-US"/>
              <a:t>，解决幻读需要</a:t>
            </a:r>
            <a:r>
              <a:rPr lang="zh-CN" altLang="en-US">
                <a:solidFill>
                  <a:srgbClr val="FF0000"/>
                </a:solidFill>
              </a:rPr>
              <a:t>锁表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44550" y="1315085"/>
            <a:ext cx="972058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未提交读（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READ UNCOMMITED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）脏读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6000" y="1861820"/>
            <a:ext cx="7783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set SESSION TRANSACTION ISOLATION LEVEL </a:t>
            </a:r>
            <a:r>
              <a:rPr lang="en-US" altLang="zh-CN">
                <a:solidFill>
                  <a:srgbClr val="FF0000"/>
                </a:solidFill>
              </a:rPr>
              <a:t>READ </a:t>
            </a:r>
            <a:r>
              <a:rPr lang="zh-CN" altLang="en-US">
                <a:solidFill>
                  <a:srgbClr val="FF0000"/>
                </a:solidFill>
              </a:rPr>
              <a:t>UNCOMMITTED;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44550" y="1315085"/>
            <a:ext cx="9720580" cy="92202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已提交读 （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READ COMMITED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）不可重复读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ym typeface="+mn-ea"/>
              </a:rPr>
              <a:t>set SESSION TRANSACTION ISOLATION LEVEL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read committed;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44550" y="1315085"/>
            <a:ext cx="9720580" cy="92202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可重复读（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REPEATABLE READ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ym typeface="+mn-ea"/>
              </a:rPr>
              <a:t>set SESSION TRANSACTION ISOLATION LEVEL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repeatable read;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44550" y="1315085"/>
            <a:ext cx="9720580" cy="92202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可串行化（SERIALIZABLE）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ym typeface="+mn-ea"/>
              </a:rPr>
              <a:t>set SESSION TRANSACTION ISOLATION LEVEL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serializable;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44550" y="1315085"/>
            <a:ext cx="972058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事务隔离级别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31190" y="2062480"/>
          <a:ext cx="10228580" cy="275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545"/>
                <a:gridCol w="753745"/>
                <a:gridCol w="2557145"/>
                <a:gridCol w="2557145"/>
              </a:tblGrid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事务隔离级别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脏读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幻读</a:t>
                      </a:r>
                      <a:endParaRPr lang="zh-CN" altLang="en-US"/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读未提交（read-uncommitted）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不可重复读（read-committed）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可重复读（repeatable-read）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串行化（serializable）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44550" y="1315085"/>
            <a:ext cx="972058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事务隔离级别（总结）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2136775"/>
            <a:ext cx="9867265" cy="20300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事务隔离级别为可重复读时，如果有索引（包括主键索引）的时候，以索引列为条件更新数据，会存在间隙锁间、行锁、页锁的问题，从而锁住一些行；如果没有索引，更新数据时会锁住整张表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事务隔离级别为串行化时，读写数据都会锁住整张表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550" y="4166870"/>
            <a:ext cx="10959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隔离级别越高，越能保证数据的完整性和一致性，但是对并发性能的影响也越大，对于多数应用程序，可以</a:t>
            </a:r>
            <a:r>
              <a:rPr lang="zh-CN" altLang="en-US">
                <a:solidFill>
                  <a:srgbClr val="FF0000"/>
                </a:solidFill>
              </a:rPr>
              <a:t>优先考虑把数据库系统的隔离级别设为Read Committed</a:t>
            </a:r>
            <a:r>
              <a:rPr lang="zh-CN" altLang="en-US"/>
              <a:t>，它能够避免脏读取，而且具有较好的并发性能。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206222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5538955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5731850" y="3933612"/>
            <a:ext cx="1417332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未提交读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以提交读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可重复读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可串行化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5837904" y="335179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隔离性级别</a:t>
            </a:r>
            <a:endParaRPr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2960045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720333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3189939" y="3870416"/>
            <a:ext cx="137414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为什么需要事务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事务的特性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148965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事务的简介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0732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PA_组合 82"/>
          <p:cNvGrpSpPr/>
          <p:nvPr>
            <p:custDataLst>
              <p:tags r:id="rId11"/>
            </p:custDataLst>
          </p:nvPr>
        </p:nvGrpSpPr>
        <p:grpSpPr>
          <a:xfrm>
            <a:off x="7830035" y="3151359"/>
            <a:ext cx="1823869" cy="2339148"/>
            <a:chOff x="522514" y="3027330"/>
            <a:chExt cx="1512542" cy="1440160"/>
          </a:xfrm>
        </p:grpSpPr>
        <p:sp>
          <p:nvSpPr>
            <p:cNvPr id="8" name="矩形 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PA_矩形 66"/>
          <p:cNvSpPr/>
          <p:nvPr>
            <p:custDataLst>
              <p:tags r:id="rId12"/>
            </p:custDataLst>
          </p:nvPr>
        </p:nvSpPr>
        <p:spPr>
          <a:xfrm>
            <a:off x="8231219" y="3306075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事务语法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8589079" y="252031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矩形 61"/>
          <p:cNvSpPr/>
          <p:nvPr>
            <p:custDataLst>
              <p:tags r:id="rId14"/>
            </p:custDataLst>
          </p:nvPr>
        </p:nvSpPr>
        <p:spPr>
          <a:xfrm>
            <a:off x="8022930" y="4028227"/>
            <a:ext cx="1417332" cy="101854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创建事务</a:t>
            </a:r>
            <a:endParaRPr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事务的回滚</a:t>
            </a:r>
            <a:endParaRPr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还原点</a:t>
            </a:r>
            <a:endParaRPr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  <p:bldP spid="7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事务的语法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44550" y="1315085"/>
            <a:ext cx="9720580" cy="34150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开启事务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1、begin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、START TRANSACTION（推荐）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、begin work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事务回滚  rollback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事务提交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commit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还原点savepoint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206222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5538955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5731850" y="3933612"/>
            <a:ext cx="1417332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未提交读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以提交读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可重复读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可串行化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5837904" y="335179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隔离性级别</a:t>
            </a:r>
            <a:endParaRPr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2960045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720333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3189939" y="3870416"/>
            <a:ext cx="137414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为什么需要事务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事务的特性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148965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事务的简介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6862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PA_组合 82"/>
          <p:cNvGrpSpPr/>
          <p:nvPr>
            <p:custDataLst>
              <p:tags r:id="rId11"/>
            </p:custDataLst>
          </p:nvPr>
        </p:nvGrpSpPr>
        <p:grpSpPr>
          <a:xfrm>
            <a:off x="7830035" y="3151359"/>
            <a:ext cx="1823869" cy="2339148"/>
            <a:chOff x="522514" y="3027330"/>
            <a:chExt cx="1512542" cy="1440160"/>
          </a:xfrm>
        </p:grpSpPr>
        <p:sp>
          <p:nvSpPr>
            <p:cNvPr id="8" name="矩形 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PA_矩形 66"/>
          <p:cNvSpPr/>
          <p:nvPr>
            <p:custDataLst>
              <p:tags r:id="rId12"/>
            </p:custDataLst>
          </p:nvPr>
        </p:nvSpPr>
        <p:spPr>
          <a:xfrm>
            <a:off x="8231219" y="3306075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事务语法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8589079" y="252031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矩形 61"/>
          <p:cNvSpPr/>
          <p:nvPr>
            <p:custDataLst>
              <p:tags r:id="rId14"/>
            </p:custDataLst>
          </p:nvPr>
        </p:nvSpPr>
        <p:spPr>
          <a:xfrm>
            <a:off x="8022930" y="4028227"/>
            <a:ext cx="1417332" cy="101854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创建事务</a:t>
            </a:r>
            <a:endParaRPr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事务的回滚</a:t>
            </a:r>
            <a:endParaRPr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还原点</a:t>
            </a:r>
            <a:endParaRPr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  <p:bldP spid="7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为什么需要事务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54710" y="1525270"/>
            <a:ext cx="9720580" cy="1476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现在的很多软件都是多用户，多程序，多线程的，对同一个表可能同时有很多人在用，为保持数据的一致性，所以提出了事务的概念。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给B 要划钱，A 的账户-1000元， B 的账户就要+1000元，这两个update 语句必须作为一个整体来执行，不然A 扣钱了，B 没有加钱这种情况很难处理。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什么存储引擎支持事务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54710" y="1525270"/>
            <a:ext cx="9720580" cy="31381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1.查看数据库下面是否支持事务（InnoDB支持）？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show engines;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2.查看mysql当前默认的存储引擎？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show variables like '%storage_engine%';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3.查看某张表的存储引擎？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show create table 表名 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4.对于表的存储结构的修改？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建立InnoDB 表：Create table .... type=InnoDB； Alter table table_name type=InnoDB;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54710" y="1525270"/>
            <a:ext cx="9720580" cy="36925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事务应该具有4个属性：原子性、一致性、隔离性、持久性。这四个属性通常称为ACID特性。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原子性（atomicity）。一个事务是一个不可分割的工作单位，事务中包括的诸操作要么都做，要么都不做。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一致性（consistency）。事务必须是使数据库从一个一致性状态变到另一个一致性状态。一致性与原子性是密切相关的。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隔离性（isolation）。一个事务的执行不能被其他事务干扰。即一个事务内部的操作及使用的数据对并发的其他事务是隔离的，并发执行的各个事务之间不能互相干扰。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持久性（durability）。持久性也称永久性（permanence），指一个事务一旦提交，它对数据库中数据的改变就应该是永久性的。接下来的其他操作或故障不应该对其有任何影响。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54710" y="1542415"/>
            <a:ext cx="972058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原子性（atomicity）：一个事务必须被视为一个不可分割的最小单元，整个事务中的所有操作要么全部提交成功，要么全部失败，对于一个事务来说，不可能只执行其中的一部分操作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0" y="4772660"/>
            <a:ext cx="972058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整个事务要么全部成功，要么全部失败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550" y="2806065"/>
            <a:ext cx="9720580" cy="18148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老婆大人给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Deer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老师发生活费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老婆大人工资卡扣除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500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2.Deer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老师工资卡增加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500</a:t>
            </a:r>
            <a:endParaRPr lang="en-US" altLang="zh-CN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54710" y="1542415"/>
            <a:ext cx="972058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一致性（consistency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）：一致性是指事务将数据库从一种一致性转换到另外一种一致性状态，在事务开始之前和事务结束之后数据库中数据的完整性没有被破坏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550" y="2806065"/>
            <a:ext cx="9720580" cy="26765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老婆大人给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Deer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老师发生活费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老婆大人工资卡扣除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500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2.Deer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老师工资卡增加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500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2.Deer</a:t>
            </a:r>
            <a:r>
              <a:rPr lang="zh-CN" altLang="en-US" sz="2800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老师工资卡增加</a:t>
            </a:r>
            <a:r>
              <a:rPr lang="en-US" altLang="zh-CN" sz="2800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1000</a:t>
            </a:r>
            <a:endParaRPr lang="en-US" altLang="zh-CN" sz="2800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事务的特性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44550" y="1315085"/>
            <a:ext cx="972058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持久性（durability）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：一旦事务提交，则其所做的修改就会永久保存到数据库中。此时即使系统崩溃，已经提交的修改数据也不会丢失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550" y="2806065"/>
            <a:ext cx="972058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并不是数据库的角度完全能解决</a:t>
            </a:r>
            <a:endParaRPr lang="zh-CN" altLang="en-US" sz="2800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206222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5538955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5731850" y="3933612"/>
            <a:ext cx="1417332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未提交读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以提交读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可重复读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可串行化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5837904" y="335179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隔离性级别</a:t>
            </a:r>
            <a:endParaRPr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2960045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720333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3189939" y="3870416"/>
            <a:ext cx="137414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为什么需要事务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事务的特性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148965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事务的简介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8322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PA_组合 82"/>
          <p:cNvGrpSpPr/>
          <p:nvPr>
            <p:custDataLst>
              <p:tags r:id="rId11"/>
            </p:custDataLst>
          </p:nvPr>
        </p:nvGrpSpPr>
        <p:grpSpPr>
          <a:xfrm>
            <a:off x="7830035" y="3151359"/>
            <a:ext cx="1823869" cy="2339148"/>
            <a:chOff x="522514" y="3027330"/>
            <a:chExt cx="1512542" cy="1440160"/>
          </a:xfrm>
        </p:grpSpPr>
        <p:sp>
          <p:nvSpPr>
            <p:cNvPr id="8" name="矩形 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PA_矩形 66"/>
          <p:cNvSpPr/>
          <p:nvPr>
            <p:custDataLst>
              <p:tags r:id="rId12"/>
            </p:custDataLst>
          </p:nvPr>
        </p:nvSpPr>
        <p:spPr>
          <a:xfrm>
            <a:off x="8231219" y="3306075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事务语法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8589079" y="252031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矩形 61"/>
          <p:cNvSpPr/>
          <p:nvPr>
            <p:custDataLst>
              <p:tags r:id="rId14"/>
            </p:custDataLst>
          </p:nvPr>
        </p:nvSpPr>
        <p:spPr>
          <a:xfrm>
            <a:off x="8022930" y="4028227"/>
            <a:ext cx="1417332" cy="101854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创建事务</a:t>
            </a:r>
            <a:endParaRPr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事务的回滚</a:t>
            </a:r>
            <a:endParaRPr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还原点</a:t>
            </a:r>
            <a:endParaRPr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  <p:bldP spid="72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2591</Words>
  <Application>WPS 演示</Application>
  <PresentationFormat>自定义</PresentationFormat>
  <Paragraphs>251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那你呢</cp:lastModifiedBy>
  <cp:revision>314</cp:revision>
  <dcterms:created xsi:type="dcterms:W3CDTF">2016-08-30T15:34:00Z</dcterms:created>
  <dcterms:modified xsi:type="dcterms:W3CDTF">2018-09-04T02:39:10Z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