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91" r:id="rId3"/>
    <p:sldId id="303" r:id="rId4"/>
    <p:sldId id="30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5863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346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2019/4/22/Mon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9484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753E398-72CF-41A3-B71A-EADB512E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2E93A744-4B15-4323-A77F-A54DD485B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913DE38-1E6A-42C3-8D75-EF782140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2019/4/22/Mon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6DCC699-ED50-45DC-9FF1-B6B0709A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13B7814-C3CA-4B3B-B286-1809E9E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0151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0F82304E-EA87-48C4-86F5-F28B1200B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1288FE64-72A5-44DB-9950-4AAF64DFA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7737A50-210F-4CC8-AB61-074D1B9B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2019/4/22/Mon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5A3563C-9998-428D-9A77-2A4F8B17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D637FF9-4EFE-448C-86ED-99818470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399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2019/4/22/Mon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2019/4/22/Mon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44848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17376C4-3C0D-4FE7-8672-51202DB3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F3C31C5-7BF3-42D1-AF3F-D9CF77365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FACB1C4-76D7-4E57-B0DB-971979F9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2019/4/22/Mon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EFD4D02-5C67-42BC-B126-47B414DB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73B7C28-3D06-4BC8-B2C0-6C74B69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722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881B9C2-8ADC-4AEA-8B0D-4DFEE862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02B9CC7-D6C3-4556-94C1-509F0162A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41F2E296-39A5-4FCF-A328-2F3F4F93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FD2F270-8889-443B-BC1E-F60649A5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2019/4/22/Mon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EB7D93D-3C2E-431C-B90A-9000E8DC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8BF1F54-3BF5-43D0-8423-553665DD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7739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5FC656E-05FC-4DC2-B134-3180C4A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BED72B1-2910-4438-98DB-B1DB1D3BC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3F5555FE-B489-476A-8691-BD55F4D2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988A19DC-36A5-48C2-9A38-3AAB566AB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FD29564C-DA7C-4BDC-B9D1-6085E0AF6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E2C3023B-7FDE-4673-8835-C07952E7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2019/4/22/Mon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78691342-2615-4D52-B6D5-D53C2DB7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5C5E9E06-08CE-44F3-8F1C-D508AFAD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2856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FD3937B-AE62-48E0-8B2A-208E3761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4F99A37-9209-4905-90F5-66A6DCEF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2019/4/22/Mon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A616C570-4411-49E6-A289-8875F5C5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312737A-5E91-4AD8-9EDD-FD9E6CC1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8074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BA3CD310-3A67-45BA-A1CE-3A27CF0C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2019/4/22/Mon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54FB22FC-A7D5-493D-91D9-C1C4983B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4C41CA1-92D3-451A-9D5A-02AF475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275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C73286-3520-4C8C-B820-D30690F3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E4E60F6-9008-47D4-BF9D-685240C8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50A33894-7D66-41FC-8AB5-AA5B7190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6699D1B4-9FA2-41CA-9621-EEDC5A7E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2019/4/22/Mon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C4D0663-A674-47F0-88EE-A43432FE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5BD1121-128A-43B8-A91A-5E7A51F6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5903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AFF08D9-963D-4997-A5C5-4DDDB99C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CD686096-0E0A-484A-984C-459A5885C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572785B8-41BA-46FD-AE50-B3952BE2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A74D386-917B-4213-8CE3-EDEC2487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2019/4/22/Mon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4E132D1F-AAFC-429A-BBB4-E1A8B041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C25D9CBF-A1DC-4B55-9563-EB474B35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5278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E1283C56-99C6-455A-B67C-9BA367A0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A9F4AFA-F3DF-4DC4-9E99-18E9BCD0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7330F2B-B535-47BA-9B02-D55C87872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pPr/>
              <a:t>2019/4/22/Mon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FBB740E-592E-49C2-8A9B-55F995743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E39741C-CAD4-4D04-81EF-05F9BD748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3625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2019/4/22/Mon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3529542" y="2204973"/>
            <a:ext cx="5290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、原子操作</a:t>
            </a:r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</a:t>
            </a:r>
            <a:endParaRPr lang="zh-CN" altLang="en-US" sz="4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TAHNK 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36541" y="5540732"/>
            <a:ext cx="3477336" cy="369332"/>
            <a:chOff x="1139058" y="5604513"/>
            <a:chExt cx="3477336" cy="369332"/>
          </a:xfrm>
        </p:grpSpPr>
        <p:grpSp>
          <p:nvGrpSpPr>
            <p:cNvPr id="24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943876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7286625" y="4067175"/>
            <a:ext cx="2466975" cy="18192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，</a:t>
            </a:r>
            <a:endParaRPr lang="zh-CN" altLang="en-US"/>
          </a:p>
        </p:txBody>
      </p:sp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1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39" y="1264460"/>
            <a:ext cx="771911" cy="77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8457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CAS(Compare And Swap)</a:t>
            </a:r>
            <a:endParaRPr lang="zh-CN" altLang="en-US" sz="2667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​​ 30"/>
          <p:cNvSpPr>
            <a:spLocks noChangeArrowheads="1"/>
          </p:cNvSpPr>
          <p:nvPr/>
        </p:nvSpPr>
        <p:spPr bwMode="auto">
          <a:xfrm>
            <a:off x="1534267" y="1409687"/>
            <a:ext cx="54189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什么是原子操作？如何实现原子操作？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36715" y="2259945"/>
            <a:ext cx="4563936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CAS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的原理</a:t>
            </a:r>
            <a:endParaRPr lang="en-US" altLang="zh-CN" sz="20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利用了现代处理器都支持的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CAS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的指令，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循环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这个指令，直到成功为止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CAS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的问题</a:t>
            </a:r>
            <a:endParaRPr lang="en-US" altLang="zh-CN" sz="20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sz="1800" smtClean="0">
                <a:latin typeface="微软雅黑 Light" pitchFamily="34" charset="-122"/>
                <a:ea typeface="微软雅黑 Light" pitchFamily="34" charset="-122"/>
              </a:rPr>
              <a:t>ABA</a:t>
            </a:r>
            <a:r>
              <a:rPr lang="zh-CN" altLang="en-US" sz="1800" smtClean="0">
                <a:latin typeface="微软雅黑 Light" pitchFamily="34" charset="-122"/>
                <a:ea typeface="微软雅黑 Light" pitchFamily="34" charset="-122"/>
              </a:rPr>
              <a:t>问题</a:t>
            </a:r>
            <a:endParaRPr lang="en-US" altLang="zh-CN" sz="1800" smtClean="0">
              <a:latin typeface="微软雅黑 Light" pitchFamily="34" charset="-122"/>
              <a:ea typeface="微软雅黑 Light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latin typeface="微软雅黑 Light" pitchFamily="34" charset="-122"/>
                <a:ea typeface="微软雅黑 Light" pitchFamily="34" charset="-122"/>
              </a:rPr>
              <a:t>开销问题</a:t>
            </a:r>
            <a:endParaRPr lang="en-US" altLang="zh-CN" sz="1800" smtClean="0">
              <a:latin typeface="微软雅黑 Light" pitchFamily="34" charset="-122"/>
              <a:ea typeface="微软雅黑 Light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latin typeface="微软雅黑 Light" pitchFamily="34" charset="-122"/>
                <a:ea typeface="微软雅黑 Light" pitchFamily="34" charset="-122"/>
              </a:rPr>
              <a:t>只能保证一个共享变量的原子操作</a:t>
            </a:r>
            <a:endParaRPr lang="zh-CN" altLang="en-US" sz="1800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448550" y="2428876"/>
            <a:ext cx="212407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get</a:t>
            </a:r>
            <a:r>
              <a:rPr lang="zh-CN" altLang="en-US" smtClean="0"/>
              <a:t>变量值</a:t>
            </a:r>
            <a:r>
              <a:rPr lang="en-US" altLang="zh-CN" smtClean="0"/>
              <a:t>(</a:t>
            </a:r>
            <a:r>
              <a:rPr lang="zh-CN" altLang="en-US" smtClean="0"/>
              <a:t>旧值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448550" y="3190876"/>
            <a:ext cx="2124075" cy="638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计算后得到新值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448550" y="4238626"/>
            <a:ext cx="2124075" cy="523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compare</a:t>
            </a:r>
            <a:r>
              <a:rPr lang="zh-CN" altLang="en-US" smtClean="0"/>
              <a:t>内存中变量值和旧值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448550" y="5086350"/>
            <a:ext cx="212407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旧值</a:t>
            </a:r>
            <a:r>
              <a:rPr lang="en-US" altLang="zh-CN" smtClean="0"/>
              <a:t>swap</a:t>
            </a:r>
            <a:r>
              <a:rPr lang="zh-CN" altLang="en-US" smtClean="0"/>
              <a:t>为新值</a:t>
            </a:r>
            <a:endParaRPr lang="zh-CN" altLang="en-US"/>
          </a:p>
        </p:txBody>
      </p:sp>
      <p:cxnSp>
        <p:nvCxnSpPr>
          <p:cNvPr id="21" name="直接箭头连接符 20"/>
          <p:cNvCxnSpPr>
            <a:stCxn id="14" idx="2"/>
            <a:endCxn id="16" idx="0"/>
          </p:cNvCxnSpPr>
          <p:nvPr/>
        </p:nvCxnSpPr>
        <p:spPr>
          <a:xfrm rot="5400000">
            <a:off x="8358188" y="3038476"/>
            <a:ext cx="3048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2"/>
            <a:endCxn id="19" idx="0"/>
          </p:cNvCxnSpPr>
          <p:nvPr/>
        </p:nvCxnSpPr>
        <p:spPr>
          <a:xfrm rot="16200000" flipH="1">
            <a:off x="8396288" y="3943349"/>
            <a:ext cx="238125" cy="95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形状 24"/>
          <p:cNvCxnSpPr>
            <a:stCxn id="17" idx="3"/>
            <a:endCxn id="14" idx="0"/>
          </p:cNvCxnSpPr>
          <p:nvPr/>
        </p:nvCxnSpPr>
        <p:spPr>
          <a:xfrm flipH="1" flipV="1">
            <a:off x="8510588" y="2428876"/>
            <a:ext cx="1062037" cy="2071687"/>
          </a:xfrm>
          <a:prstGeom prst="bentConnector4">
            <a:avLst>
              <a:gd name="adj1" fmla="val -21525"/>
              <a:gd name="adj2" fmla="val 11103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7" idx="2"/>
            <a:endCxn id="18" idx="0"/>
          </p:cNvCxnSpPr>
          <p:nvPr/>
        </p:nvCxnSpPr>
        <p:spPr>
          <a:xfrm rot="5400000">
            <a:off x="8348663" y="4924425"/>
            <a:ext cx="32385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728016" y="31776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不相等，再来一次</a:t>
            </a:r>
          </a:p>
        </p:txBody>
      </p:sp>
      <p:sp>
        <p:nvSpPr>
          <p:cNvPr id="32" name="矩形 31"/>
          <p:cNvSpPr/>
          <p:nvPr/>
        </p:nvSpPr>
        <p:spPr>
          <a:xfrm>
            <a:off x="8008197" y="552080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mtClean="0"/>
              <a:t>原子操作</a:t>
            </a: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496984" y="47683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相等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8457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800" b="1" smtClean="0"/>
              <a:t>原子操作类的使用</a:t>
            </a:r>
            <a:endParaRPr lang="zh-CN" altLang="en-US" sz="2667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817689" y="1288395"/>
            <a:ext cx="10069386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Jdk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中相关原子操作类的使用</a:t>
            </a:r>
            <a:endParaRPr lang="en-US" altLang="zh-CN" sz="20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更新基本类型类：</a:t>
            </a:r>
            <a:r>
              <a:rPr lang="en-US" altLang="zh-CN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AtomicBoolean</a:t>
            </a:r>
            <a:r>
              <a:rPr lang="zh-CN" altLang="en-US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AtomicInteger</a:t>
            </a:r>
            <a:r>
              <a:rPr lang="zh-CN" altLang="en-US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AtomicLong</a:t>
            </a: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更新数组类：</a:t>
            </a:r>
            <a:r>
              <a:rPr lang="en-US" altLang="zh-CN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AtomicIntegerArray</a:t>
            </a:r>
            <a:r>
              <a:rPr lang="zh-CN" altLang="en-US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AtomicLongArray</a:t>
            </a:r>
            <a:r>
              <a:rPr lang="zh-CN" altLang="en-US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AtomicReferenceArray</a:t>
            </a: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更新引用类型：</a:t>
            </a:r>
            <a:r>
              <a:rPr lang="en-US" altLang="zh-CN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AtomicReference</a:t>
            </a:r>
            <a:r>
              <a:rPr lang="zh-CN" altLang="en-US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AtomicMarkableReference</a:t>
            </a:r>
            <a:r>
              <a:rPr lang="zh-CN" altLang="en-US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AtomicStampedReference</a:t>
            </a:r>
            <a:endParaRPr lang="zh-CN" altLang="en-US" sz="2000" smtClean="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原子更新字段类： </a:t>
            </a:r>
            <a:r>
              <a:rPr lang="en-US" altLang="zh-CN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AtomicReferenceFieldUpdater</a:t>
            </a:r>
            <a:r>
              <a:rPr lang="zh-CN" altLang="en-US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AtomicIntegerFieldUpdater</a:t>
            </a:r>
            <a:r>
              <a:rPr lang="zh-CN" altLang="en-US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2000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AtomicLongFieldUpdater</a:t>
            </a:r>
            <a:endParaRPr lang="zh-CN" altLang="en-US" sz="2000" b="1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3043</TotalTime>
  <Words>149</Words>
  <Application>Microsoft Office PowerPoint</Application>
  <PresentationFormat>自定义</PresentationFormat>
  <Paragraphs>26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Office 主题​​</vt:lpstr>
      <vt:lpstr>1_Office 主题​​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pfx</cp:lastModifiedBy>
  <cp:revision>883</cp:revision>
  <dcterms:created xsi:type="dcterms:W3CDTF">2016-08-30T15:34:45Z</dcterms:created>
  <dcterms:modified xsi:type="dcterms:W3CDTF">2019-04-22T06:47:09Z</dcterms:modified>
  <cp:category>锐旗设计;https://9ppt.taobao.com</cp:category>
</cp:coreProperties>
</file>