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4" r:id="rId4"/>
  </p:sldMasterIdLst>
  <p:notesMasterIdLst>
    <p:notesMasterId r:id="rId30"/>
  </p:notesMasterIdLst>
  <p:sldIdLst>
    <p:sldId id="291" r:id="rId5"/>
    <p:sldId id="525" r:id="rId6"/>
    <p:sldId id="500" r:id="rId7"/>
    <p:sldId id="503" r:id="rId8"/>
    <p:sldId id="504" r:id="rId9"/>
    <p:sldId id="502" r:id="rId10"/>
    <p:sldId id="441" r:id="rId11"/>
    <p:sldId id="499" r:id="rId12"/>
    <p:sldId id="498" r:id="rId13"/>
    <p:sldId id="442" r:id="rId14"/>
    <p:sldId id="444" r:id="rId15"/>
    <p:sldId id="443" r:id="rId16"/>
    <p:sldId id="459" r:id="rId17"/>
    <p:sldId id="460" r:id="rId18"/>
    <p:sldId id="461" r:id="rId19"/>
    <p:sldId id="462" r:id="rId20"/>
    <p:sldId id="476" r:id="rId21"/>
    <p:sldId id="477" r:id="rId22"/>
    <p:sldId id="491" r:id="rId23"/>
    <p:sldId id="492" r:id="rId24"/>
    <p:sldId id="493" r:id="rId25"/>
    <p:sldId id="494" r:id="rId26"/>
    <p:sldId id="495" r:id="rId27"/>
    <p:sldId id="496" r:id="rId28"/>
    <p:sldId id="49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08" autoAdjust="0"/>
  </p:normalViewPr>
  <p:slideViewPr>
    <p:cSldViewPr snapToGrid="0" showGuides="1">
      <p:cViewPr varScale="1">
        <p:scale>
          <a:sx n="120" d="100"/>
          <a:sy n="120" d="100"/>
        </p:scale>
        <p:origin x="-234" y="-96"/>
      </p:cViewPr>
      <p:guideLst>
        <p:guide orient="horz" pos="2128"/>
        <p:guide pos="38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64D34-4CBE-41F6-B3F7-0DD58102CE77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0AB1A-D1FF-4C27-B32B-54E6111D2EA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86770-2655-40E8-BB05-DD36AB4AB5C1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624B9-EEA2-4C43-8290-2101855D22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64D34-4CBE-41F6-B3F7-0DD58102CE77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0AB1A-D1FF-4C27-B32B-54E6111D2EA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79110" y="1842833"/>
            <a:ext cx="11849492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sz="5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spring源码</a:t>
            </a:r>
            <a:endParaRPr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77660" cy="368300"/>
            <a:chOff x="1139058" y="5604513"/>
            <a:chExt cx="347766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1848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920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Jack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2181935941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48379" y="945833"/>
            <a:ext cx="11482917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一个空的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工程是不能打印日志的，要导入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依赖的日志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800"/>
              <a:t>    &lt;dependency&gt;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      &lt;groupId&gt;ch.qos.logback&lt;/groupId&gt;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      &lt;artifactId&gt;logback-classic&lt;/artifactId&gt;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      &lt;version&gt;LATEST&lt;/version&gt;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    &lt;/dependency&gt;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XSD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48379" y="945833"/>
            <a:ext cx="11482917" cy="4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中要引入自定义标签，必须要引入其对应的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XSD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zh-CN" altLang="en-US" sz="1800"/>
              <a:t>&lt;context:component-scan base-package="com.xx.jack"/&gt;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必须要引入</a:t>
            </a: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/>
              <a:t>xmlns:context="http://www.springframework.org/schema/context"</a:t>
            </a: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/>
              <a:t>http://www.springframework.org/schema/context</a:t>
            </a: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/>
              <a:t>http://www.springframework.org/schema/context/spring-context.xsd</a:t>
            </a: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在标签对应的jar包下面找到对应的spring.schemas，在这个文件中就会有对应的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XSD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路径和命名空间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容器加载方式</a:t>
            </a:r>
            <a:endParaRPr lang="zh-CN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45833"/>
            <a:ext cx="11482917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类路径获取配置文件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ApplicationContext </a:t>
            </a: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applicationContext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new ClassPathXmlApplicationContext("spring.xml");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、文件系统路径获取配置文件【绝对路径】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ApplicationContext </a:t>
            </a: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applicationContext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new FileSystemXmlApplicationContext("E:\\idea\\public\\springdemo\\src\\main\\resources\\spring.xml");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、无配置文件加载容器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ApplicationContext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applicationContext = new AnnotationConfigApplicationContext("com.xx.jack");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springboot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加载容器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ApplicationContext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applicationContext = new EmbeddedWebApplicationContext();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容器加载核心方法</a:t>
            </a:r>
            <a:endParaRPr lang="zh-CN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45833"/>
            <a:ext cx="11482917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、AbstractApplicationContext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.refresh()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refresh()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容器启动过程中的核心方法，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容器要加载必须执行该方法。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下面我们来主要精读一下这个方法的源码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模板设计模式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45833"/>
            <a:ext cx="1148291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中大量的使用了模板设计模式，可以说是用得最多的设计模式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5" y="1528445"/>
            <a:ext cx="8214360" cy="454152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模板设计模式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45833"/>
            <a:ext cx="1148291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子类实现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" y="1574800"/>
            <a:ext cx="7048500" cy="1470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" y="3421380"/>
            <a:ext cx="6202680" cy="1463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9740" y="5094605"/>
            <a:ext cx="11377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同学们一定要注意对模板设计模式中钩子方法的理解，其实就是通过子类实现钩子方法来干预父类的业务执行流程。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45833"/>
            <a:ext cx="11482917" cy="4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ConfigurableListableBeanFactory beanFactory = obtainFreshBeanFactory();</a:t>
            </a:r>
            <a:endParaRPr 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该方法主要进行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xml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解析工作，流程如下：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、创建XmlBeanDefinitionReader对象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、通过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Reader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对象加载配置文件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、根据加载的配置文件把配置文件封装成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document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、创建BeanDefinitionDocumentReader对象，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DocumentReader负责对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document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对象解析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、parseDefaultElement(ele, delegate);负责常规标签解析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、delegate.parseCustomElement(ele);负责自定义标签解析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、最终解析的标签封装成BeanDefinition并缓存到容器中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45833"/>
            <a:ext cx="11482917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委托模式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有两个对象参与处理同一个请求，接受请求的对象将请求委托给另一个对象来处理。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中用得比较多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" y="1960880"/>
            <a:ext cx="3863340" cy="1043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65" y="1960880"/>
            <a:ext cx="5219700" cy="1417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95" y="3839210"/>
            <a:ext cx="5829300" cy="204216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BeanDefinition</a:t>
            </a:r>
            <a:r>
              <a:rPr 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45833"/>
            <a:ext cx="11482917" cy="383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BeanDefinition</a:t>
            </a:r>
            <a:endParaRPr 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BeanDefinition</a:t>
            </a: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中贯穿始终，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要根据BeanDefinition对象来实例化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bean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，只要把解析的标签，扫描的注解类封装成BeanDefinition对象，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才能实例化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bean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beanDefinition实现类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ChildBeanDefinition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GenericBeanDefinition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RootBeanDefinition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invokeBeanFactoryPostProcessors</a:t>
            </a:r>
            <a:r>
              <a:rPr 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45833"/>
            <a:ext cx="11482917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BeanDefinitionRegistryPostProcessor</a:t>
            </a:r>
            <a:endParaRPr 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、实现PriorityOrdered接口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、实现Ordered接口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、两个接口都没实现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、调用BeanFactoryPostProcessor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" y="76200"/>
            <a:ext cx="4896485" cy="641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invokeBeanFactoryPostProcessors</a:t>
            </a:r>
            <a:r>
              <a:rPr 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45833"/>
            <a:ext cx="11482917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BeanFactoryPostProcessor</a:t>
            </a:r>
            <a:endParaRPr 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、实现PriorityOrdered接口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、实现Ordered接口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、两个接口都没实现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registerBeanPostProcessors(beanFactory)</a:t>
            </a:r>
            <a:endParaRPr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45833"/>
            <a:ext cx="11482917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BeanPostProcessor类型接口注册到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BeanFactory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、实现PriorityOrdered接口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、实现Ordered接口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、两个接口都没实现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、MergedBeanDefinitionPostProcessor类型的接口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PS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MergedBeanDefinitionPostProcessor类型的接口是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内部使用接口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BeanPostProcessor接口的作用，在后续章节中着重讲解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onRefresh();</a:t>
            </a:r>
            <a:endParaRPr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45833"/>
            <a:ext cx="11482917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onRefresh();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这个方法是一个很重要的方法，不同的上下文对象对其有不同的实现，在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springboot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中，就是通过这个方法启动了嵌入式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servlet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finishBeanFactoryInitialization;</a:t>
            </a:r>
            <a:endParaRPr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45833"/>
            <a:ext cx="11482917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finishBeanFactoryInitialization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这个方法是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中比较重要的方法之一，同学们把重点集中在这个方法的理解上。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beanFactory.preInstantiateSingletons()流程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、getMergedLocalBeanDefinition(beanName)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合并父BeanDefinition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" y="4088765"/>
            <a:ext cx="8633460" cy="169164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finishBeanFactoryInitialization;</a:t>
            </a:r>
            <a:endParaRPr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45833"/>
            <a:ext cx="11482917" cy="466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、getBean(beanName)流程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doGetBean方法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、getSingleton(beanName)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判断缓存里面有没有实例，如果有则从缓存里拿实例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FactoryBean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判断实例是否是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factoryBean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、如果缓存里面没有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dependsOn属性的类先实例化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finishBeanFactoryInitialization;</a:t>
            </a:r>
            <a:endParaRPr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48379" y="945833"/>
            <a:ext cx="11482917" cy="466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、getBean(beanName)流程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doGetBean方法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、mbd.isSingleton()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单例实例化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mbd.isPrototype()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多例实例化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、mbd.getScope()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其他作用域实例化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5450" y="922020"/>
            <a:ext cx="9597390" cy="5257165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882650"/>
            <a:ext cx="9927590" cy="5381625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0695" y="923290"/>
            <a:ext cx="10612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、提升自己的写代码能力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、从全局考虑如何使代码变得灵活和可扩展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31234" y="937578"/>
            <a:ext cx="11482917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重新定义了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</a:t>
            </a:r>
            <a:endParaRPr 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源码是有一定难度的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如果想成为真正的高手，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源码必须要攻克，不是危言耸听的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在学习期间，不管有多忙，课后一定要按照老师的讲解思路去理解课堂上讲解的内容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遇到不理解的一定要问，要反复去琢磨</a:t>
            </a:r>
            <a:endParaRPr 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源码这块，进大厂是必问的环节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虽然有难度，但是也不要被他吓倒，</a:t>
            </a: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Jack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老师来了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最后，如果你想得到提升，不管你有多么不愿意多源码，请耐着性子跟着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Jack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老师的讲课流程课后一定要跟着课程跟几遍，理解几遍源码，有问题一定要及时问，我看到就会立马回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的历史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40124" y="937578"/>
            <a:ext cx="1148291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2002年10月,Rod Johnson发布《Expert One-on-One J2EE设计和开发》一书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2004年3月，Spring1.0发布</a:t>
            </a:r>
            <a:endParaRPr lang="zh-CN" sz="1575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2006年10 月，Spring2.0发布</a:t>
            </a:r>
            <a:endParaRPr lang="zh-CN" sz="1575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2009年12月，Spring3.0发布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2013年12月，发布Spring4.0</a:t>
            </a:r>
            <a:endParaRPr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2017年9月，Spring5.0发布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上课准备</a:t>
            </a:r>
            <a:endParaRPr lang="zh-CN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40124" y="937578"/>
            <a:ext cx="11482917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JDK1.8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5.1.3.RELEASE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最新版本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、补一下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Lambda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表达式的知识</a:t>
            </a:r>
            <a:b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、安装配置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gradle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Spring源码下载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1、git clone --branch v5.1.3.RELEASE https://gitee.com/Z201/spring-framework.git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2、gradle下载，gradle要JDK8的版本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3、到下载的spring源码路径执行gradle命令，gradlew :spring-oxm:compileTestJava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4、用idea打开spring源码工程，在idea中安装插件kotlin，重启idea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5、把编译好的源码导入到工程中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spcBef>
                <a:spcPct val="0"/>
              </a:spcBef>
              <a:buNone/>
            </a:pPr>
            <a:r>
              <a:rPr 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48379" y="945833"/>
            <a:ext cx="11482917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、导入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57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57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中最核心的</a:t>
            </a:r>
            <a:r>
              <a:rPr lang="en-US" altLang="zh-CN" sz="157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57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157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endParaRPr lang="en-US" altLang="zh-CN" sz="1575"/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en-US" altLang="zh-CN" sz="1575"/>
              <a:t>spring-beans</a:t>
            </a:r>
            <a:endParaRPr lang="en-US" altLang="zh-CN" sz="1575"/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en-US" altLang="zh-CN" sz="1575"/>
              <a:t>spring-core</a:t>
            </a:r>
            <a:endParaRPr lang="en-US" altLang="zh-CN" sz="1575"/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en-US" altLang="zh-CN" sz="1575"/>
              <a:t>spring-context</a:t>
            </a:r>
            <a:endParaRPr lang="en-US" altLang="zh-CN" sz="1575"/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l"/>
            </a:pPr>
            <a:r>
              <a:rPr lang="en-US" altLang="zh-CN" sz="1575"/>
              <a:t>spring-expression</a:t>
            </a:r>
            <a:endParaRPr lang="en-US" altLang="zh-CN" sz="1575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一个最最简单的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工程，理论上就只需要一个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就够了</a:t>
            </a: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    &lt;dependency&gt;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      &lt;groupId&gt;org.springframework&lt;/groupId&gt;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      &lt;artifactId&gt;spring-context&lt;/artifactId&gt;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      &lt;version&gt;${spring.version}&lt;/version&gt;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800"/>
              <a:t>    &lt;/dependency&gt;</a:t>
            </a:r>
            <a:endParaRPr lang="en-US" altLang="zh-CN" sz="1800"/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REFSHAPE" val="621423532"/>
  <p:tag name="KSO_WM_UNIT_PLACING_PICTURE_USER_VIEWPORT" val="{&quot;height&quot;:7534,&quot;width&quot;:1375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4108</Words>
  <Application>WPS 演示</Application>
  <PresentationFormat>自定义</PresentationFormat>
  <Paragraphs>238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等线</vt:lpstr>
      <vt:lpstr>等线 Light</vt:lpstr>
      <vt:lpstr>Office 主题​​</vt:lpstr>
      <vt:lpstr>1_Office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Jack</cp:lastModifiedBy>
  <cp:revision>475</cp:revision>
  <dcterms:created xsi:type="dcterms:W3CDTF">2016-08-30T15:34:00Z</dcterms:created>
  <dcterms:modified xsi:type="dcterms:W3CDTF">2019-12-08T14:16:15Z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