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88" r:id="rId2"/>
    <p:sldId id="590" r:id="rId3"/>
    <p:sldId id="592" r:id="rId4"/>
    <p:sldId id="594" r:id="rId5"/>
    <p:sldId id="596" r:id="rId6"/>
    <p:sldId id="591" r:id="rId7"/>
    <p:sldId id="59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226" y="-77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2/6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6962" y="1103291"/>
            <a:ext cx="4272610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服务端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72067" y="1204170"/>
            <a:ext cx="4537495" cy="37100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601" y="379150"/>
            <a:ext cx="259276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9297909" y="3985606"/>
            <a:ext cx="2180525" cy="3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refprotocol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456" y="3960668"/>
            <a:ext cx="1456592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12" idx="2"/>
          </p:cNvCxnSpPr>
          <p:nvPr/>
        </p:nvCxnSpPr>
        <p:spPr>
          <a:xfrm>
            <a:off x="2246048" y="4156702"/>
            <a:ext cx="2865604" cy="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" idx="0"/>
            <a:endCxn id="5" idx="1"/>
          </p:cNvCxnSpPr>
          <p:nvPr/>
        </p:nvCxnSpPr>
        <p:spPr>
          <a:xfrm flipV="1">
            <a:off x="6574190" y="4150118"/>
            <a:ext cx="2723719" cy="1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" idx="4"/>
            <a:endCxn id="7" idx="0"/>
          </p:cNvCxnSpPr>
          <p:nvPr/>
        </p:nvCxnSpPr>
        <p:spPr>
          <a:xfrm rot="16200000" flipH="1">
            <a:off x="1126438" y="3569353"/>
            <a:ext cx="779795" cy="2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5107098" y="3703240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0725" y="3447600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en-US" altLang="zh-CN" sz="1400" dirty="0" smtClean="0"/>
              <a:t>Invoker</a:t>
            </a:r>
            <a:r>
              <a:rPr lang="zh-CN" altLang="en-US" sz="1400" dirty="0" smtClean="0"/>
              <a:t>信息做暴露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65127" y="3469686"/>
            <a:ext cx="259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en-US" altLang="zh-CN" sz="1400" dirty="0" smtClean="0"/>
              <a:t>interface/</a:t>
            </a:r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得到</a:t>
            </a:r>
            <a:r>
              <a:rPr lang="en-US" altLang="zh-CN" sz="1400" dirty="0" smtClean="0"/>
              <a:t>invoker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stCxn id="5" idx="0"/>
            <a:endCxn id="54" idx="4"/>
          </p:cNvCxnSpPr>
          <p:nvPr/>
        </p:nvCxnSpPr>
        <p:spPr>
          <a:xfrm rot="16200000" flipV="1">
            <a:off x="10024605" y="3622039"/>
            <a:ext cx="715708" cy="1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6159" y="4365760"/>
            <a:ext cx="1459166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9293794" y="4309930"/>
            <a:ext cx="2184378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Invoker  </a:t>
            </a:r>
            <a:r>
              <a:rPr lang="en-US" sz="1200" dirty="0" smtClean="0"/>
              <a:t>refer</a:t>
            </a:r>
            <a:r>
              <a:rPr lang="en-US" altLang="zh-CN" sz="1200" dirty="0" smtClean="0"/>
              <a:t>(interface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9" name="椭圆形标注 28"/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817" y="1451349"/>
            <a:ext cx="1558438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altLang="zh-CN" dirty="0" smtClean="0"/>
              <a:t>roxy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2"/>
            <a:endCxn id="51" idx="0"/>
          </p:cNvCxnSpPr>
          <p:nvPr/>
        </p:nvCxnSpPr>
        <p:spPr>
          <a:xfrm rot="5400000">
            <a:off x="1117450" y="2240885"/>
            <a:ext cx="804055" cy="9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9216" y="2133338"/>
            <a:ext cx="254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err="1" smtClean="0"/>
              <a:t>ref,interface,url</a:t>
            </a:r>
            <a:r>
              <a:rPr lang="zh-CN" altLang="en-US" sz="1400" dirty="0" smtClean="0"/>
              <a:t>信息实体</a:t>
            </a:r>
            <a:endParaRPr lang="zh-CN" altLang="en-US" sz="1400" dirty="0"/>
          </a:p>
        </p:txBody>
      </p:sp>
      <p:sp>
        <p:nvSpPr>
          <p:cNvPr id="51" name="椭圆 50"/>
          <p:cNvSpPr/>
          <p:nvPr/>
        </p:nvSpPr>
        <p:spPr>
          <a:xfrm>
            <a:off x="764641" y="2647472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9626469" y="2736497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497078" y="1639958"/>
            <a:ext cx="1726980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altLang="zh-CN" dirty="0" err="1" smtClean="0"/>
              <a:t>nterfaceObj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4" idx="0"/>
            <a:endCxn id="56" idx="2"/>
          </p:cNvCxnSpPr>
          <p:nvPr/>
        </p:nvCxnSpPr>
        <p:spPr>
          <a:xfrm rot="16200000" flipV="1">
            <a:off x="10016422" y="2376173"/>
            <a:ext cx="704471" cy="1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86248" y="2200692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altLang="zh-CN" sz="1400" dirty="0" smtClean="0"/>
              <a:t>roxy</a:t>
            </a:r>
            <a:r>
              <a:rPr lang="zh-CN" altLang="en-US" sz="1400" dirty="0" smtClean="0"/>
              <a:t>生成代理</a:t>
            </a:r>
            <a:endParaRPr lang="zh-CN" altLang="en-US" sz="1400" dirty="0"/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144245" y="5375132"/>
            <a:ext cx="11262947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服务端：将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ref/interface/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信息包装到一个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对象中，然后交给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protocol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按规格暴露</a:t>
            </a:r>
            <a:endParaRPr lang="en-US" altLang="zh-CN" sz="12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2. 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消费端：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protocol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协议根据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interface/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信息，生成一个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</a:t>
            </a:r>
            <a:endParaRPr lang="en-US" altLang="zh-CN" sz="12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91762" y="1103291"/>
            <a:ext cx="2507810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服务端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72068" y="1068310"/>
            <a:ext cx="4080978" cy="384590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601" y="379150"/>
            <a:ext cx="221086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</a:p>
        </p:txBody>
      </p:sp>
      <p:sp>
        <p:nvSpPr>
          <p:cNvPr id="5" name="矩形 4"/>
          <p:cNvSpPr/>
          <p:nvPr/>
        </p:nvSpPr>
        <p:spPr>
          <a:xfrm>
            <a:off x="7865653" y="3965418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70070" y="400163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12" idx="2"/>
          </p:cNvCxnSpPr>
          <p:nvPr/>
        </p:nvCxnSpPr>
        <p:spPr>
          <a:xfrm flipV="1">
            <a:off x="4126662" y="4160440"/>
            <a:ext cx="984990" cy="14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51" idx="4"/>
          </p:cNvCxnSpPr>
          <p:nvPr/>
        </p:nvCxnSpPr>
        <p:spPr>
          <a:xfrm rot="5400000" flipH="1" flipV="1">
            <a:off x="3192938" y="3777461"/>
            <a:ext cx="429604" cy="18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5107098" y="3703240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1"/>
            <a:endCxn id="12" idx="0"/>
          </p:cNvCxnSpPr>
          <p:nvPr/>
        </p:nvCxnSpPr>
        <p:spPr>
          <a:xfrm rot="10800000" flipV="1">
            <a:off x="6574191" y="4145320"/>
            <a:ext cx="1291463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66773" y="4360632"/>
            <a:ext cx="1459166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7861538" y="4320523"/>
            <a:ext cx="1418599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Refer(</a:t>
            </a:r>
            <a:r>
              <a:rPr lang="en-US" sz="1200" dirty="0" err="1" smtClean="0"/>
              <a:t>int,url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9" name="椭圆形标注 28"/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562125" y="3038632"/>
            <a:ext cx="1709980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refInvoker</a:t>
            </a:r>
            <a:endParaRPr lang="zh-CN" altLang="en-US" sz="1600" dirty="0"/>
          </a:p>
        </p:txBody>
      </p:sp>
      <p:sp>
        <p:nvSpPr>
          <p:cNvPr id="54" name="椭圆 53"/>
          <p:cNvSpPr/>
          <p:nvPr/>
        </p:nvSpPr>
        <p:spPr>
          <a:xfrm>
            <a:off x="9680067" y="2896558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Invoker</a:t>
            </a:r>
            <a:endParaRPr lang="zh-CN" altLang="en-US" sz="1600" dirty="0"/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144245" y="5357026"/>
            <a:ext cx="11262947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消费端触发</a:t>
            </a:r>
            <a:r>
              <a:rPr lang="en-US" altLang="zh-CN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对象的</a:t>
            </a:r>
            <a:r>
              <a:rPr lang="en-US" altLang="zh-CN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</a:t>
            </a:r>
            <a:r>
              <a:rPr lang="zh-CN" altLang="en-US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方法，发送请求到</a:t>
            </a:r>
            <a:r>
              <a:rPr lang="en-US" sz="1200" b="1" dirty="0" err="1" smtClean="0">
                <a:solidFill>
                  <a:srgbClr val="190501"/>
                </a:solidFill>
              </a:rPr>
              <a:t>Refprotocol</a:t>
            </a:r>
            <a:r>
              <a:rPr lang="en-US" sz="1200" b="1" dirty="0" smtClean="0">
                <a:solidFill>
                  <a:srgbClr val="190501"/>
                </a:solidFill>
              </a:rPr>
              <a:t> 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FF0000"/>
                </a:solidFill>
              </a:rPr>
              <a:t>Refprotocol</a:t>
            </a:r>
            <a:r>
              <a:rPr lang="zh-CN" altLang="en-US" sz="12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将请求从网络传到服务端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。</a:t>
            </a:r>
            <a:r>
              <a:rPr lang="en-US" sz="1200" dirty="0" smtClean="0"/>
              <a:t> 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</a:rPr>
              <a:t>protocol</a:t>
            </a:r>
            <a:r>
              <a:rPr lang="zh-CN" altLang="en-US" sz="1200" b="1" dirty="0" smtClean="0">
                <a:solidFill>
                  <a:srgbClr val="002060"/>
                </a:solidFill>
              </a:rPr>
              <a:t>收到请求，</a:t>
            </a:r>
            <a:r>
              <a:rPr lang="zh-CN" altLang="en-US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调用服务端</a:t>
            </a:r>
            <a:r>
              <a:rPr lang="en-US" altLang="zh-CN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对象的</a:t>
            </a:r>
            <a:r>
              <a:rPr lang="en-US" altLang="zh-CN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</a:t>
            </a:r>
            <a:r>
              <a:rPr lang="zh-CN" altLang="en-US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方法，最后反射调用</a:t>
            </a:r>
            <a:r>
              <a:rPr lang="en-US" altLang="zh-CN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ref</a:t>
            </a:r>
          </a:p>
        </p:txBody>
      </p:sp>
      <p:sp>
        <p:nvSpPr>
          <p:cNvPr id="81" name="椭圆 80"/>
          <p:cNvSpPr/>
          <p:nvPr/>
        </p:nvSpPr>
        <p:spPr>
          <a:xfrm>
            <a:off x="2784731" y="1813544"/>
            <a:ext cx="687436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02173" y="2163326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762391" y="2542062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9" name="直接箭头连接符 88"/>
          <p:cNvCxnSpPr>
            <a:stCxn id="51" idx="0"/>
            <a:endCxn id="81" idx="4"/>
          </p:cNvCxnSpPr>
          <p:nvPr/>
        </p:nvCxnSpPr>
        <p:spPr>
          <a:xfrm rot="16200000" flipV="1">
            <a:off x="2821690" y="2443207"/>
            <a:ext cx="902184" cy="288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1" idx="0"/>
            <a:endCxn id="82" idx="4"/>
          </p:cNvCxnSpPr>
          <p:nvPr/>
        </p:nvCxnSpPr>
        <p:spPr>
          <a:xfrm rot="5400000" flipH="1" flipV="1">
            <a:off x="3285466" y="2617879"/>
            <a:ext cx="552402" cy="28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1" idx="0"/>
            <a:endCxn id="83" idx="4"/>
          </p:cNvCxnSpPr>
          <p:nvPr/>
        </p:nvCxnSpPr>
        <p:spPr>
          <a:xfrm rot="5400000" flipH="1" flipV="1">
            <a:off x="3666843" y="2615238"/>
            <a:ext cx="173666" cy="67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形状 143"/>
          <p:cNvCxnSpPr>
            <a:stCxn id="5" idx="3"/>
            <a:endCxn id="54" idx="4"/>
          </p:cNvCxnSpPr>
          <p:nvPr/>
        </p:nvCxnSpPr>
        <p:spPr>
          <a:xfrm flipV="1">
            <a:off x="9281750" y="3429959"/>
            <a:ext cx="1148594" cy="7153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7664435" y="2189012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7364162" y="2938940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1" name="直接箭头连接符 150"/>
          <p:cNvCxnSpPr>
            <a:stCxn id="148" idx="4"/>
            <a:endCxn id="5" idx="0"/>
          </p:cNvCxnSpPr>
          <p:nvPr/>
        </p:nvCxnSpPr>
        <p:spPr>
          <a:xfrm rot="16200000" flipH="1">
            <a:off x="7594341" y="2986057"/>
            <a:ext cx="1453502" cy="50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9" idx="4"/>
            <a:endCxn id="5" idx="0"/>
          </p:cNvCxnSpPr>
          <p:nvPr/>
        </p:nvCxnSpPr>
        <p:spPr>
          <a:xfrm rot="16200000" flipH="1">
            <a:off x="7781068" y="3172784"/>
            <a:ext cx="703574" cy="88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6962" y="1240361"/>
            <a:ext cx="4272610" cy="4418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服务端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72067" y="1176987"/>
            <a:ext cx="4537495" cy="41808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1639" y="4409015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70070" y="445428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12" idx="2"/>
          </p:cNvCxnSpPr>
          <p:nvPr/>
        </p:nvCxnSpPr>
        <p:spPr>
          <a:xfrm flipV="1">
            <a:off x="4126662" y="4604037"/>
            <a:ext cx="984990" cy="23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0"/>
            <a:endCxn id="54" idx="4"/>
          </p:cNvCxnSpPr>
          <p:nvPr/>
        </p:nvCxnSpPr>
        <p:spPr>
          <a:xfrm rot="16200000" flipV="1">
            <a:off x="7726919" y="3906246"/>
            <a:ext cx="997185" cy="8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" idx="4"/>
            <a:endCxn id="7" idx="0"/>
          </p:cNvCxnSpPr>
          <p:nvPr/>
        </p:nvCxnSpPr>
        <p:spPr>
          <a:xfrm rot="5400000">
            <a:off x="3150238" y="4200387"/>
            <a:ext cx="502028" cy="5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5107098" y="4146837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1"/>
            <a:endCxn id="12" idx="0"/>
          </p:cNvCxnSpPr>
          <p:nvPr/>
        </p:nvCxnSpPr>
        <p:spPr>
          <a:xfrm rot="10800000" flipV="1">
            <a:off x="6574191" y="4588917"/>
            <a:ext cx="947449" cy="15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66773" y="4813282"/>
            <a:ext cx="1459166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7517524" y="4764120"/>
            <a:ext cx="1418599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Refer(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9" name="椭圆形标注 28"/>
          <p:cNvSpPr/>
          <p:nvPr/>
        </p:nvSpPr>
        <p:spPr>
          <a:xfrm>
            <a:off x="6192570" y="3503687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626321" y="3538390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53861" y="3418858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7471057" y="2878429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07402" y="4211834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7" idx="4"/>
            <a:endCxn id="74" idx="0"/>
          </p:cNvCxnSpPr>
          <p:nvPr/>
        </p:nvCxnSpPr>
        <p:spPr>
          <a:xfrm rot="5400000">
            <a:off x="801453" y="3690990"/>
            <a:ext cx="1041435" cy="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03689" y="5109176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77" name="椭圆 76"/>
          <p:cNvSpPr/>
          <p:nvPr/>
        </p:nvSpPr>
        <p:spPr>
          <a:xfrm>
            <a:off x="572019" y="2636998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3237290" y="2388127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/>
          <p:cNvCxnSpPr>
            <a:stCxn id="51" idx="1"/>
            <a:endCxn id="83" idx="4"/>
          </p:cNvCxnSpPr>
          <p:nvPr/>
        </p:nvCxnSpPr>
        <p:spPr>
          <a:xfrm rot="5400000" flipH="1" flipV="1">
            <a:off x="2826403" y="2758240"/>
            <a:ext cx="785942" cy="69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68301" y="38625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47006" y="341938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zk1</a:t>
            </a:r>
            <a:endParaRPr lang="zh-CN" altLang="en-US" sz="1050" dirty="0"/>
          </a:p>
        </p:txBody>
      </p:sp>
      <p:sp>
        <p:nvSpPr>
          <p:cNvPr id="33" name="椭圆 32"/>
          <p:cNvSpPr/>
          <p:nvPr/>
        </p:nvSpPr>
        <p:spPr>
          <a:xfrm>
            <a:off x="5540256" y="344868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zk2</a:t>
            </a:r>
            <a:endParaRPr lang="zh-CN" altLang="en-US" sz="1050" dirty="0"/>
          </a:p>
        </p:txBody>
      </p:sp>
      <p:sp>
        <p:nvSpPr>
          <p:cNvPr id="34" name="椭圆 33"/>
          <p:cNvSpPr/>
          <p:nvPr/>
        </p:nvSpPr>
        <p:spPr>
          <a:xfrm>
            <a:off x="7413888" y="339007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zk3</a:t>
            </a:r>
            <a:endParaRPr lang="zh-CN" altLang="en-US" sz="1050" dirty="0"/>
          </a:p>
        </p:txBody>
      </p:sp>
      <p:sp>
        <p:nvSpPr>
          <p:cNvPr id="35" name="椭圆 34"/>
          <p:cNvSpPr/>
          <p:nvPr/>
        </p:nvSpPr>
        <p:spPr>
          <a:xfrm>
            <a:off x="393107" y="2156127"/>
            <a:ext cx="687436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65281" y="1763525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25087" y="1318353"/>
            <a:ext cx="1001241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regurl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77" idx="0"/>
            <a:endCxn id="35" idx="4"/>
          </p:cNvCxnSpPr>
          <p:nvPr/>
        </p:nvCxnSpPr>
        <p:spPr>
          <a:xfrm rot="16200000" flipV="1">
            <a:off x="950578" y="2265279"/>
            <a:ext cx="157967" cy="585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7" idx="0"/>
            <a:endCxn id="36" idx="4"/>
          </p:cNvCxnSpPr>
          <p:nvPr/>
        </p:nvCxnSpPr>
        <p:spPr>
          <a:xfrm rot="16200000" flipV="1">
            <a:off x="1020528" y="2335230"/>
            <a:ext cx="550569" cy="5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7" idx="0"/>
            <a:endCxn id="37" idx="4"/>
          </p:cNvCxnSpPr>
          <p:nvPr/>
        </p:nvCxnSpPr>
        <p:spPr>
          <a:xfrm rot="5400000" flipH="1" flipV="1">
            <a:off x="1126132" y="1837422"/>
            <a:ext cx="995741" cy="60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形状 43"/>
          <p:cNvCxnSpPr>
            <a:stCxn id="37" idx="0"/>
            <a:endCxn id="31" idx="1"/>
          </p:cNvCxnSpPr>
          <p:nvPr/>
        </p:nvCxnSpPr>
        <p:spPr>
          <a:xfrm rot="5400000" flipH="1" flipV="1">
            <a:off x="2155700" y="205753"/>
            <a:ext cx="882609" cy="13425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1" idx="3"/>
            <a:endCxn id="27" idx="1"/>
          </p:cNvCxnSpPr>
          <p:nvPr/>
        </p:nvCxnSpPr>
        <p:spPr>
          <a:xfrm>
            <a:off x="2234693" y="4929616"/>
            <a:ext cx="432080" cy="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02180" y="4754581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doLocalExport</a:t>
            </a:r>
            <a:r>
              <a:rPr lang="en-US" altLang="zh-CN" sz="1200" dirty="0" smtClean="0"/>
              <a:t>(Invoker)</a:t>
            </a:r>
            <a:endParaRPr lang="zh-CN" altLang="en-US" sz="1200" dirty="0"/>
          </a:p>
        </p:txBody>
      </p:sp>
      <p:cxnSp>
        <p:nvCxnSpPr>
          <p:cNvPr id="69" name="直接箭头连接符 68"/>
          <p:cNvCxnSpPr>
            <a:stCxn id="77" idx="6"/>
            <a:endCxn id="51" idx="1"/>
          </p:cNvCxnSpPr>
          <p:nvPr/>
        </p:nvCxnSpPr>
        <p:spPr>
          <a:xfrm>
            <a:off x="2072573" y="2903699"/>
            <a:ext cx="801039" cy="593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350596" y="1747354"/>
            <a:ext cx="1095470" cy="534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Dubbo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RMI…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肘形连接符 95"/>
          <p:cNvCxnSpPr>
            <a:stCxn id="83" idx="0"/>
            <a:endCxn id="94" idx="1"/>
          </p:cNvCxnSpPr>
          <p:nvPr/>
        </p:nvCxnSpPr>
        <p:spPr>
          <a:xfrm rot="5400000" flipH="1" flipV="1">
            <a:off x="4271019" y="1308551"/>
            <a:ext cx="373695" cy="17854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10949326" y="1463237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9933829" y="2032053"/>
            <a:ext cx="1001241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regurl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>
            <a:stCxn id="109" idx="0"/>
            <a:endCxn id="101" idx="4"/>
          </p:cNvCxnSpPr>
          <p:nvPr/>
        </p:nvCxnSpPr>
        <p:spPr>
          <a:xfrm rot="5400000" flipH="1" flipV="1">
            <a:off x="10176715" y="2336511"/>
            <a:ext cx="1727028" cy="62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9" idx="0"/>
            <a:endCxn id="102" idx="4"/>
          </p:cNvCxnSpPr>
          <p:nvPr/>
        </p:nvCxnSpPr>
        <p:spPr>
          <a:xfrm rot="16200000" flipV="1">
            <a:off x="10001662" y="2787745"/>
            <a:ext cx="1158212" cy="29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9812444" y="3513169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808731" y="4057425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type,url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1" name="矩形 110"/>
          <p:cNvSpPr/>
          <p:nvPr/>
        </p:nvSpPr>
        <p:spPr>
          <a:xfrm>
            <a:off x="9816276" y="4409001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doRefer</a:t>
            </a:r>
            <a:r>
              <a:rPr lang="en-US" altLang="zh-CN" sz="1200" dirty="0" smtClean="0"/>
              <a:t>(</a:t>
            </a:r>
            <a:r>
              <a:rPr lang="en-US" sz="1200" dirty="0" smtClean="0"/>
              <a:t>registry, </a:t>
            </a:r>
            <a:r>
              <a:rPr lang="en-US" sz="1200" dirty="0" err="1" smtClean="0"/>
              <a:t>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15" name="形状 114"/>
          <p:cNvCxnSpPr>
            <a:stCxn id="102" idx="0"/>
            <a:endCxn id="31" idx="3"/>
          </p:cNvCxnSpPr>
          <p:nvPr/>
        </p:nvCxnSpPr>
        <p:spPr>
          <a:xfrm rot="16200000" flipV="1">
            <a:off x="8828109" y="425711"/>
            <a:ext cx="1596309" cy="16163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1" idx="1"/>
            <a:endCxn id="5" idx="3"/>
          </p:cNvCxnSpPr>
          <p:nvPr/>
        </p:nvCxnSpPr>
        <p:spPr>
          <a:xfrm rot="10800000" flipV="1">
            <a:off x="8937736" y="4584036"/>
            <a:ext cx="878540" cy="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9102426" y="2368512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/>
          <p:cNvCxnSpPr>
            <a:stCxn id="139" idx="4"/>
          </p:cNvCxnSpPr>
          <p:nvPr/>
        </p:nvCxnSpPr>
        <p:spPr>
          <a:xfrm rot="5400000">
            <a:off x="8460012" y="3628901"/>
            <a:ext cx="1907747" cy="32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39" idx="0"/>
            <a:endCxn id="94" idx="3"/>
          </p:cNvCxnSpPr>
          <p:nvPr/>
        </p:nvCxnSpPr>
        <p:spPr>
          <a:xfrm rot="16200000" flipV="1">
            <a:off x="7761130" y="699368"/>
            <a:ext cx="354080" cy="29842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1901227" y="5857592"/>
            <a:ext cx="3168713" cy="4436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cxnSp>
        <p:nvCxnSpPr>
          <p:cNvPr id="157" name="形状 156"/>
          <p:cNvCxnSpPr>
            <a:stCxn id="76" idx="2"/>
            <a:endCxn id="151" idx="1"/>
          </p:cNvCxnSpPr>
          <p:nvPr/>
        </p:nvCxnSpPr>
        <p:spPr>
          <a:xfrm rot="16200000" flipH="1">
            <a:off x="1300508" y="5478683"/>
            <a:ext cx="620156" cy="581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6924392" y="5810816"/>
            <a:ext cx="3168713" cy="4436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cxnSp>
        <p:nvCxnSpPr>
          <p:cNvPr id="167" name="形状 166"/>
          <p:cNvCxnSpPr>
            <a:stCxn id="111" idx="2"/>
            <a:endCxn id="165" idx="3"/>
          </p:cNvCxnSpPr>
          <p:nvPr/>
        </p:nvCxnSpPr>
        <p:spPr>
          <a:xfrm rot="5400000">
            <a:off x="9776042" y="5076134"/>
            <a:ext cx="1273555" cy="6394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02049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sp>
        <p:nvSpPr>
          <p:cNvPr id="4" name="矩形 3"/>
          <p:cNvSpPr/>
          <p:nvPr/>
        </p:nvSpPr>
        <p:spPr>
          <a:xfrm>
            <a:off x="2944512" y="3014788"/>
            <a:ext cx="8164089" cy="19808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ProtocolFilterWrapper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5031" y="4046884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779543" y="378470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1"/>
            <a:endCxn id="9" idx="0"/>
          </p:cNvCxnSpPr>
          <p:nvPr/>
        </p:nvCxnSpPr>
        <p:spPr>
          <a:xfrm rot="10800000" flipV="1">
            <a:off x="2246635" y="4226786"/>
            <a:ext cx="938396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80916" y="4401989"/>
            <a:ext cx="1418599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Refer(</a:t>
            </a:r>
            <a:r>
              <a:rPr lang="en-US" sz="1200" dirty="0" err="1" smtClean="0"/>
              <a:t>int,url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3" name="椭圆形标注 12"/>
          <p:cNvSpPr/>
          <p:nvPr/>
        </p:nvSpPr>
        <p:spPr>
          <a:xfrm>
            <a:off x="1865015" y="314155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98766" y="3176259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90409" y="3955796"/>
            <a:ext cx="1328909" cy="5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Invoker</a:t>
            </a:r>
            <a:endParaRPr lang="zh-CN" altLang="en-US" sz="1600" dirty="0"/>
          </a:p>
        </p:txBody>
      </p:sp>
      <p:cxnSp>
        <p:nvCxnSpPr>
          <p:cNvPr id="31" name="直接箭头连接符 30"/>
          <p:cNvCxnSpPr>
            <a:stCxn id="5" idx="3"/>
            <a:endCxn id="16" idx="2"/>
          </p:cNvCxnSpPr>
          <p:nvPr/>
        </p:nvCxnSpPr>
        <p:spPr>
          <a:xfrm flipV="1">
            <a:off x="4601128" y="4214097"/>
            <a:ext cx="389281" cy="1269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943003" y="5085267"/>
            <a:ext cx="8164089" cy="9715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FilterL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ist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845600" y="5528248"/>
            <a:ext cx="1058060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FilterA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8084416" y="5517686"/>
            <a:ext cx="1058060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FilterB</a:t>
            </a:r>
            <a:endParaRPr lang="zh-CN" alt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9818162" y="5513161"/>
            <a:ext cx="1127471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FilterN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6790097" y="3920135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InvokerA</a:t>
            </a:r>
            <a:endParaRPr lang="zh-CN" altLang="en-US" sz="1600" dirty="0"/>
          </a:p>
        </p:txBody>
      </p:sp>
      <p:cxnSp>
        <p:nvCxnSpPr>
          <p:cNvPr id="53" name="直接箭头连接符 52"/>
          <p:cNvCxnSpPr>
            <a:stCxn id="44" idx="2"/>
            <a:endCxn id="38" idx="0"/>
          </p:cNvCxnSpPr>
          <p:nvPr/>
        </p:nvCxnSpPr>
        <p:spPr>
          <a:xfrm rot="16200000" flipH="1">
            <a:off x="6855465" y="5009083"/>
            <a:ext cx="1010584" cy="27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056069" y="3936734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InvokerB</a:t>
            </a:r>
            <a:endParaRPr lang="zh-CN" altLang="en-US" sz="1600" dirty="0"/>
          </a:p>
        </p:txBody>
      </p:sp>
      <p:cxnSp>
        <p:nvCxnSpPr>
          <p:cNvPr id="57" name="直接箭头连接符 56"/>
          <p:cNvCxnSpPr>
            <a:stCxn id="54" idx="0"/>
            <a:endCxn id="39" idx="0"/>
          </p:cNvCxnSpPr>
          <p:nvPr/>
        </p:nvCxnSpPr>
        <p:spPr>
          <a:xfrm rot="16200000" flipH="1">
            <a:off x="7822675" y="4726916"/>
            <a:ext cx="1580952" cy="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2" idx="0"/>
            <a:endCxn id="54" idx="2"/>
          </p:cNvCxnSpPr>
          <p:nvPr/>
        </p:nvCxnSpPr>
        <p:spPr>
          <a:xfrm rot="16200000" flipV="1">
            <a:off x="9007929" y="4139191"/>
            <a:ext cx="978898" cy="1769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0"/>
            <a:endCxn id="44" idx="2"/>
          </p:cNvCxnSpPr>
          <p:nvPr/>
        </p:nvCxnSpPr>
        <p:spPr>
          <a:xfrm rot="16200000" flipV="1">
            <a:off x="7480155" y="4384394"/>
            <a:ext cx="1000022" cy="1266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8" idx="0"/>
            <a:endCxn id="16" idx="5"/>
          </p:cNvCxnSpPr>
          <p:nvPr/>
        </p:nvCxnSpPr>
        <p:spPr>
          <a:xfrm rot="16200000" flipV="1">
            <a:off x="6183915" y="4337533"/>
            <a:ext cx="1131505" cy="1249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9829039" y="3889957"/>
            <a:ext cx="1161869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InvokerN</a:t>
            </a:r>
            <a:endParaRPr lang="zh-CN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906" y="546829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7" idx="0"/>
            <a:endCxn id="42" idx="0"/>
          </p:cNvCxnSpPr>
          <p:nvPr/>
        </p:nvCxnSpPr>
        <p:spPr>
          <a:xfrm rot="16200000" flipH="1" flipV="1">
            <a:off x="9584334" y="4687521"/>
            <a:ext cx="1623204" cy="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7116024" y="2055136"/>
            <a:ext cx="1702052" cy="552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消费端调用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2"/>
            <a:endCxn id="16" idx="7"/>
          </p:cNvCxnSpPr>
          <p:nvPr/>
        </p:nvCxnSpPr>
        <p:spPr>
          <a:xfrm rot="5400000">
            <a:off x="6333851" y="2398251"/>
            <a:ext cx="1424052" cy="1842346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5" idx="2"/>
            <a:endCxn id="44" idx="0"/>
          </p:cNvCxnSpPr>
          <p:nvPr/>
        </p:nvCxnSpPr>
        <p:spPr>
          <a:xfrm rot="5400000">
            <a:off x="7000600" y="2953684"/>
            <a:ext cx="1312737" cy="620165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5" idx="2"/>
            <a:endCxn id="54" idx="0"/>
          </p:cNvCxnSpPr>
          <p:nvPr/>
        </p:nvCxnSpPr>
        <p:spPr>
          <a:xfrm rot="16200000" flipH="1">
            <a:off x="7625285" y="2949162"/>
            <a:ext cx="1329336" cy="645807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5" idx="2"/>
            <a:endCxn id="67" idx="0"/>
          </p:cNvCxnSpPr>
          <p:nvPr/>
        </p:nvCxnSpPr>
        <p:spPr>
          <a:xfrm rot="16200000" flipH="1">
            <a:off x="8547233" y="2027215"/>
            <a:ext cx="1282559" cy="244292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67073" y="1285592"/>
            <a:ext cx="534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中，不同的服务，组合的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是不同的。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Invoker</a:t>
            </a:r>
            <a:r>
              <a:rPr lang="zh-CN" altLang="en-US" dirty="0" smtClean="0">
                <a:solidFill>
                  <a:srgbClr val="FF0000"/>
                </a:solidFill>
              </a:rPr>
              <a:t>统一不同组件的调用入口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调用者可从任何节点发起调用，都是通的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512" y="1711104"/>
            <a:ext cx="8969848" cy="44452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8449" y="4046884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779543" y="378470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1"/>
            <a:endCxn id="9" idx="0"/>
          </p:cNvCxnSpPr>
          <p:nvPr/>
        </p:nvCxnSpPr>
        <p:spPr>
          <a:xfrm rot="10800000" flipV="1">
            <a:off x="2246635" y="4226786"/>
            <a:ext cx="331814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1865015" y="314155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98766" y="3176259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>
            <a:stCxn id="5" idx="3"/>
            <a:endCxn id="44" idx="1"/>
          </p:cNvCxnSpPr>
          <p:nvPr/>
        </p:nvCxnSpPr>
        <p:spPr>
          <a:xfrm flipV="1">
            <a:off x="3994546" y="3829548"/>
            <a:ext cx="523131" cy="39723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4517677" y="3530783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InvokerA</a:t>
            </a:r>
            <a:endParaRPr lang="zh-CN" altLang="en-US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4489004" y="4443675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InvokerB</a:t>
            </a:r>
            <a:endParaRPr lang="zh-CN" altLang="en-US" sz="1600" dirty="0"/>
          </a:p>
        </p:txBody>
      </p:sp>
      <p:sp>
        <p:nvSpPr>
          <p:cNvPr id="67" name="圆角矩形 66"/>
          <p:cNvSpPr/>
          <p:nvPr/>
        </p:nvSpPr>
        <p:spPr>
          <a:xfrm>
            <a:off x="4442229" y="5474291"/>
            <a:ext cx="1161869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InvokerN</a:t>
            </a:r>
            <a:endParaRPr lang="zh-CN" altLang="en-US" sz="1600" dirty="0"/>
          </a:p>
        </p:txBody>
      </p:sp>
      <p:cxnSp>
        <p:nvCxnSpPr>
          <p:cNvPr id="112" name="直接箭头连接符 111"/>
          <p:cNvCxnSpPr>
            <a:endCxn id="44" idx="3"/>
          </p:cNvCxnSpPr>
          <p:nvPr/>
        </p:nvCxnSpPr>
        <p:spPr>
          <a:xfrm rot="10800000">
            <a:off x="5631254" y="3829548"/>
            <a:ext cx="715227" cy="5251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54" idx="3"/>
          </p:cNvCxnSpPr>
          <p:nvPr/>
        </p:nvCxnSpPr>
        <p:spPr>
          <a:xfrm rot="10800000" flipV="1">
            <a:off x="5602580" y="4354702"/>
            <a:ext cx="743900" cy="387738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endCxn id="67" idx="3"/>
          </p:cNvCxnSpPr>
          <p:nvPr/>
        </p:nvCxnSpPr>
        <p:spPr>
          <a:xfrm rot="10800000" flipV="1">
            <a:off x="5604098" y="4354702"/>
            <a:ext cx="742382" cy="14183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7601" y="379150"/>
            <a:ext cx="2390398" cy="71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容错组件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4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消费端面临多选一的抉择</a:t>
            </a:r>
          </a:p>
        </p:txBody>
      </p:sp>
      <p:cxnSp>
        <p:nvCxnSpPr>
          <p:cNvPr id="56" name="直接箭头连接符 55"/>
          <p:cNvCxnSpPr>
            <a:endCxn id="54" idx="1"/>
          </p:cNvCxnSpPr>
          <p:nvPr/>
        </p:nvCxnSpPr>
        <p:spPr>
          <a:xfrm rot="16200000" flipH="1">
            <a:off x="4019769" y="4273205"/>
            <a:ext cx="478258" cy="46021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3"/>
            <a:endCxn id="67" idx="1"/>
          </p:cNvCxnSpPr>
          <p:nvPr/>
        </p:nvCxnSpPr>
        <p:spPr>
          <a:xfrm>
            <a:off x="3994546" y="4226787"/>
            <a:ext cx="447683" cy="154626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35375" y="50608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109" name="圆角矩形 108"/>
          <p:cNvSpPr/>
          <p:nvPr/>
        </p:nvSpPr>
        <p:spPr>
          <a:xfrm>
            <a:off x="6346479" y="4092166"/>
            <a:ext cx="1457605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loadbalance</a:t>
            </a:r>
            <a:endParaRPr lang="zh-CN" altLang="en-US" sz="1600" dirty="0"/>
          </a:p>
        </p:txBody>
      </p:sp>
      <p:sp>
        <p:nvSpPr>
          <p:cNvPr id="120" name="圆角矩形 119"/>
          <p:cNvSpPr/>
          <p:nvPr/>
        </p:nvSpPr>
        <p:spPr>
          <a:xfrm>
            <a:off x="8128503" y="4126842"/>
            <a:ext cx="1466661" cy="41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ClusterInvoker</a:t>
            </a:r>
            <a:endParaRPr lang="zh-CN" altLang="en-US" sz="1400" dirty="0"/>
          </a:p>
        </p:txBody>
      </p:sp>
      <p:sp>
        <p:nvSpPr>
          <p:cNvPr id="121" name="圆角矩形 120"/>
          <p:cNvSpPr/>
          <p:nvPr/>
        </p:nvSpPr>
        <p:spPr>
          <a:xfrm>
            <a:off x="8353324" y="3067611"/>
            <a:ext cx="1015500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</a:t>
            </a:r>
            <a:endParaRPr lang="zh-CN" altLang="en-US" sz="1600" dirty="0"/>
          </a:p>
        </p:txBody>
      </p:sp>
      <p:cxnSp>
        <p:nvCxnSpPr>
          <p:cNvPr id="123" name="直接箭头连接符 122"/>
          <p:cNvCxnSpPr>
            <a:stCxn id="121" idx="2"/>
            <a:endCxn id="120" idx="0"/>
          </p:cNvCxnSpPr>
          <p:nvPr/>
        </p:nvCxnSpPr>
        <p:spPr>
          <a:xfrm rot="16200000" flipH="1">
            <a:off x="8570967" y="3835974"/>
            <a:ext cx="580975" cy="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0" idx="1"/>
            <a:endCxn id="109" idx="3"/>
          </p:cNvCxnSpPr>
          <p:nvPr/>
        </p:nvCxnSpPr>
        <p:spPr>
          <a:xfrm rot="10800000">
            <a:off x="7804085" y="4331295"/>
            <a:ext cx="324419" cy="3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9939192" y="3006175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10168991" y="4082542"/>
            <a:ext cx="1328909" cy="5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Invoker</a:t>
            </a:r>
            <a:endParaRPr lang="zh-CN" altLang="en-US" sz="1600" dirty="0"/>
          </a:p>
        </p:txBody>
      </p:sp>
      <p:cxnSp>
        <p:nvCxnSpPr>
          <p:cNvPr id="139" name="直接箭头连接符 138"/>
          <p:cNvCxnSpPr>
            <a:stCxn id="134" idx="2"/>
            <a:endCxn id="137" idx="0"/>
          </p:cNvCxnSpPr>
          <p:nvPr/>
        </p:nvCxnSpPr>
        <p:spPr>
          <a:xfrm rot="5400000">
            <a:off x="10575385" y="3804094"/>
            <a:ext cx="536510" cy="2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7" idx="2"/>
            <a:endCxn id="120" idx="3"/>
          </p:cNvCxnSpPr>
          <p:nvPr/>
        </p:nvCxnSpPr>
        <p:spPr>
          <a:xfrm rot="10800000">
            <a:off x="9595165" y="4335087"/>
            <a:ext cx="573827" cy="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7736180" y="1925365"/>
            <a:ext cx="2240739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RegistryDirectory</a:t>
            </a:r>
            <a:endParaRPr lang="zh-CN" altLang="en-US" sz="1600" dirty="0"/>
          </a:p>
        </p:txBody>
      </p:sp>
      <p:cxnSp>
        <p:nvCxnSpPr>
          <p:cNvPr id="144" name="直接箭头连接符 143"/>
          <p:cNvCxnSpPr>
            <a:stCxn id="142" idx="2"/>
            <a:endCxn id="121" idx="0"/>
          </p:cNvCxnSpPr>
          <p:nvPr/>
        </p:nvCxnSpPr>
        <p:spPr>
          <a:xfrm rot="16200000" flipH="1">
            <a:off x="8526817" y="2733354"/>
            <a:ext cx="663990" cy="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668285" y="733331"/>
            <a:ext cx="2353901" cy="5069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providerUrls</a:t>
            </a:r>
            <a:endParaRPr lang="zh-CN" altLang="en-US" dirty="0"/>
          </a:p>
        </p:txBody>
      </p:sp>
      <p:cxnSp>
        <p:nvCxnSpPr>
          <p:cNvPr id="148" name="直接箭头连接符 147"/>
          <p:cNvCxnSpPr>
            <a:stCxn id="142" idx="0"/>
            <a:endCxn id="146" idx="2"/>
          </p:cNvCxnSpPr>
          <p:nvPr/>
        </p:nvCxnSpPr>
        <p:spPr>
          <a:xfrm rot="16200000" flipV="1">
            <a:off x="8508373" y="1577188"/>
            <a:ext cx="685040" cy="1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387" y="179973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800" dirty="0" smtClean="0"/>
              <a:t>注册</a:t>
            </a:r>
            <a:r>
              <a:rPr lang="en-US" sz="2800" dirty="0" smtClean="0"/>
              <a:t>/</a:t>
            </a:r>
            <a:r>
              <a:rPr lang="zh-CN" altLang="en-US" sz="2800" dirty="0" smtClean="0"/>
              <a:t>订阅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50195" y="2245740"/>
            <a:ext cx="2344848" cy="3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37056" y="2253286"/>
            <a:ext cx="2936163" cy="3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NotifyListener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41553" y="690475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20258" y="993788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zk1</a:t>
            </a:r>
            <a:endParaRPr lang="zh-CN" altLang="en-US" sz="1050" dirty="0"/>
          </a:p>
        </p:txBody>
      </p:sp>
      <p:sp>
        <p:nvSpPr>
          <p:cNvPr id="33" name="椭圆 32"/>
          <p:cNvSpPr/>
          <p:nvPr/>
        </p:nvSpPr>
        <p:spPr>
          <a:xfrm>
            <a:off x="5413508" y="996718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zk2</a:t>
            </a:r>
            <a:endParaRPr lang="zh-CN" altLang="en-US" sz="1050" dirty="0"/>
          </a:p>
        </p:txBody>
      </p:sp>
      <p:sp>
        <p:nvSpPr>
          <p:cNvPr id="34" name="椭圆 33"/>
          <p:cNvSpPr/>
          <p:nvPr/>
        </p:nvSpPr>
        <p:spPr>
          <a:xfrm>
            <a:off x="7287140" y="990857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zk3</a:t>
            </a:r>
            <a:endParaRPr lang="zh-CN" altLang="en-US" sz="1050" dirty="0"/>
          </a:p>
        </p:txBody>
      </p:sp>
      <p:sp>
        <p:nvSpPr>
          <p:cNvPr id="35" name="上下箭头 34"/>
          <p:cNvSpPr/>
          <p:nvPr/>
        </p:nvSpPr>
        <p:spPr>
          <a:xfrm>
            <a:off x="4508625" y="1520983"/>
            <a:ext cx="484632" cy="697117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下箭头 35"/>
          <p:cNvSpPr/>
          <p:nvPr/>
        </p:nvSpPr>
        <p:spPr>
          <a:xfrm>
            <a:off x="6118634" y="1519474"/>
            <a:ext cx="484632" cy="697117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stCxn id="41" idx="0"/>
          </p:cNvCxnSpPr>
          <p:nvPr/>
        </p:nvCxnSpPr>
        <p:spPr>
          <a:xfrm rot="5400000" flipH="1" flipV="1">
            <a:off x="6910146" y="2743211"/>
            <a:ext cx="58621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762022" y="3038203"/>
            <a:ext cx="2878684" cy="4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RegistryDirectory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8925474" y="2232620"/>
            <a:ext cx="923381" cy="4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URL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26" idx="3"/>
            <a:endCxn id="42" idx="1"/>
          </p:cNvCxnSpPr>
          <p:nvPr/>
        </p:nvCxnSpPr>
        <p:spPr>
          <a:xfrm flipV="1">
            <a:off x="8673219" y="2438812"/>
            <a:ext cx="252255" cy="8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397744" y="2028563"/>
            <a:ext cx="1210235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configurators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10397371" y="2545054"/>
            <a:ext cx="923381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routers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10396928" y="3062077"/>
            <a:ext cx="923381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providers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10397833" y="1521746"/>
            <a:ext cx="986118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consumers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42" idx="3"/>
            <a:endCxn id="47" idx="1"/>
          </p:cNvCxnSpPr>
          <p:nvPr/>
        </p:nvCxnSpPr>
        <p:spPr>
          <a:xfrm flipV="1">
            <a:off x="9848855" y="1727938"/>
            <a:ext cx="548978" cy="71087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3"/>
            <a:endCxn id="44" idx="1"/>
          </p:cNvCxnSpPr>
          <p:nvPr/>
        </p:nvCxnSpPr>
        <p:spPr>
          <a:xfrm flipV="1">
            <a:off x="9848855" y="2234755"/>
            <a:ext cx="548889" cy="204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  <a:endCxn id="45" idx="1"/>
          </p:cNvCxnSpPr>
          <p:nvPr/>
        </p:nvCxnSpPr>
        <p:spPr>
          <a:xfrm>
            <a:off x="9848855" y="2438812"/>
            <a:ext cx="548516" cy="31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3"/>
            <a:endCxn id="46" idx="1"/>
          </p:cNvCxnSpPr>
          <p:nvPr/>
        </p:nvCxnSpPr>
        <p:spPr>
          <a:xfrm>
            <a:off x="9848855" y="2438812"/>
            <a:ext cx="548073" cy="829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70987" y="3450579"/>
            <a:ext cx="2878684" cy="7440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List&lt;Configurator&gt; </a:t>
            </a:r>
            <a:r>
              <a:rPr lang="en-US" sz="1200" b="1" dirty="0" smtClean="0">
                <a:solidFill>
                  <a:schemeClr val="tx1"/>
                </a:solidFill>
              </a:rPr>
              <a:t>configurators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List&lt;Router&gt; </a:t>
            </a:r>
            <a:r>
              <a:rPr lang="en-US" sz="1200" b="1" dirty="0" smtClean="0">
                <a:solidFill>
                  <a:schemeClr val="tx1"/>
                </a:solidFill>
              </a:rPr>
              <a:t>routers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Set&lt;URL&gt; </a:t>
            </a:r>
            <a:r>
              <a:rPr lang="en-US" sz="1200" b="1" dirty="0" err="1" smtClean="0">
                <a:solidFill>
                  <a:schemeClr val="tx1"/>
                </a:solidFill>
              </a:rPr>
              <a:t>methodInvokerMap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70986" y="4203614"/>
            <a:ext cx="2878684" cy="4123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notify(List&lt;URL&gt; </a:t>
            </a:r>
            <a:r>
              <a:rPr lang="en-US" sz="1200" dirty="0" err="1" smtClean="0">
                <a:solidFill>
                  <a:schemeClr val="tx1"/>
                </a:solidFill>
              </a:rPr>
              <a:t>urls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403286" y="5622202"/>
            <a:ext cx="1457605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loadbalance</a:t>
            </a:r>
            <a:endParaRPr lang="zh-CN" altLang="en-US" sz="1600" dirty="0"/>
          </a:p>
        </p:txBody>
      </p:sp>
      <p:sp>
        <p:nvSpPr>
          <p:cNvPr id="69" name="圆角矩形 68"/>
          <p:cNvSpPr/>
          <p:nvPr/>
        </p:nvSpPr>
        <p:spPr>
          <a:xfrm>
            <a:off x="3185310" y="5656878"/>
            <a:ext cx="1466661" cy="41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ClusterInvoker</a:t>
            </a:r>
            <a:endParaRPr lang="zh-CN" alt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3410131" y="4597647"/>
            <a:ext cx="1015500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</a:t>
            </a:r>
            <a:endParaRPr lang="zh-CN" altLang="en-US" sz="1600" dirty="0"/>
          </a:p>
        </p:txBody>
      </p:sp>
      <p:cxnSp>
        <p:nvCxnSpPr>
          <p:cNvPr id="71" name="直接箭头连接符 70"/>
          <p:cNvCxnSpPr>
            <a:stCxn id="70" idx="2"/>
            <a:endCxn id="69" idx="0"/>
          </p:cNvCxnSpPr>
          <p:nvPr/>
        </p:nvCxnSpPr>
        <p:spPr>
          <a:xfrm rot="16200000" flipH="1">
            <a:off x="3627774" y="5366010"/>
            <a:ext cx="580975" cy="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1"/>
            <a:endCxn id="68" idx="3"/>
          </p:cNvCxnSpPr>
          <p:nvPr/>
        </p:nvCxnSpPr>
        <p:spPr>
          <a:xfrm rot="10800000">
            <a:off x="2860892" y="5861331"/>
            <a:ext cx="324419" cy="3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69477" y="4627618"/>
            <a:ext cx="2878684" cy="4123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List&lt;Invoker&gt;) list(Invocation)</a:t>
            </a:r>
            <a:endParaRPr lang="zh-CN" altLang="en-US" sz="1200" dirty="0"/>
          </a:p>
        </p:txBody>
      </p:sp>
      <p:cxnSp>
        <p:nvCxnSpPr>
          <p:cNvPr id="89" name="形状 88"/>
          <p:cNvCxnSpPr>
            <a:stCxn id="69" idx="3"/>
            <a:endCxn id="82" idx="2"/>
          </p:cNvCxnSpPr>
          <p:nvPr/>
        </p:nvCxnSpPr>
        <p:spPr>
          <a:xfrm flipV="1">
            <a:off x="4651971" y="5040001"/>
            <a:ext cx="2556848" cy="8251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87569" y="3648808"/>
            <a:ext cx="11808069" cy="13921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扩展点代理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0677" y="2514600"/>
            <a:ext cx="11808069" cy="9407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的扩展实战</a:t>
            </a:r>
          </a:p>
        </p:txBody>
      </p:sp>
      <p:sp>
        <p:nvSpPr>
          <p:cNvPr id="9" name="矩形 8"/>
          <p:cNvSpPr/>
          <p:nvPr/>
        </p:nvSpPr>
        <p:spPr>
          <a:xfrm>
            <a:off x="3276603" y="2702859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8572" y="2685274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46333" y="110198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96352" y="2705790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5173" y="2708721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其它加载点</a:t>
            </a:r>
            <a:r>
              <a:rPr lang="en-US" altLang="zh-CN" dirty="0" smtClean="0"/>
              <a:t>.......</a:t>
            </a:r>
            <a:endParaRPr lang="zh-CN" altLang="en-US" dirty="0"/>
          </a:p>
        </p:txBody>
      </p:sp>
      <p:cxnSp>
        <p:nvCxnSpPr>
          <p:cNvPr id="40" name="形状 39"/>
          <p:cNvCxnSpPr>
            <a:stCxn id="25" idx="2"/>
            <a:endCxn id="13" idx="0"/>
          </p:cNvCxnSpPr>
          <p:nvPr/>
        </p:nvCxnSpPr>
        <p:spPr>
          <a:xfrm rot="5400000">
            <a:off x="2866692" y="121248"/>
            <a:ext cx="994203" cy="41338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5" idx="2"/>
            <a:endCxn id="9" idx="0"/>
          </p:cNvCxnSpPr>
          <p:nvPr/>
        </p:nvCxnSpPr>
        <p:spPr>
          <a:xfrm rot="5400000">
            <a:off x="4211914" y="1484056"/>
            <a:ext cx="1011788" cy="142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5" idx="2"/>
            <a:endCxn id="39" idx="0"/>
          </p:cNvCxnSpPr>
          <p:nvPr/>
        </p:nvCxnSpPr>
        <p:spPr>
          <a:xfrm rot="16200000" flipH="1">
            <a:off x="5645791" y="1475996"/>
            <a:ext cx="1014719" cy="1444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5" idx="2"/>
            <a:endCxn id="37" idx="0"/>
          </p:cNvCxnSpPr>
          <p:nvPr/>
        </p:nvCxnSpPr>
        <p:spPr>
          <a:xfrm rot="16200000" flipH="1">
            <a:off x="6643736" y="478052"/>
            <a:ext cx="1017650" cy="3443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200404" y="3804828"/>
            <a:ext cx="1608990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45125" y="3787243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972905" y="3807759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13" idx="2"/>
            <a:endCxn id="54" idx="0"/>
          </p:cNvCxnSpPr>
          <p:nvPr/>
        </p:nvCxnSpPr>
        <p:spPr>
          <a:xfrm rot="5400000">
            <a:off x="1028703" y="3519077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53" idx="0"/>
          </p:cNvCxnSpPr>
          <p:nvPr/>
        </p:nvCxnSpPr>
        <p:spPr>
          <a:xfrm rot="5400000">
            <a:off x="3748457" y="3548385"/>
            <a:ext cx="5128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2"/>
            <a:endCxn id="56" idx="0"/>
          </p:cNvCxnSpPr>
          <p:nvPr/>
        </p:nvCxnSpPr>
        <p:spPr>
          <a:xfrm rot="5400000">
            <a:off x="6607419" y="3539593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5122" y="4385131"/>
            <a:ext cx="1450731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4537" y="4405646"/>
            <a:ext cx="160606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967045" y="4382200"/>
            <a:ext cx="176139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8991602" y="529884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zh-CN" altLang="en-US" dirty="0"/>
          </a:p>
        </p:txBody>
      </p:sp>
      <p:cxnSp>
        <p:nvCxnSpPr>
          <p:cNvPr id="69" name="形状 68"/>
          <p:cNvCxnSpPr>
            <a:stCxn id="64" idx="2"/>
            <a:endCxn id="67" idx="1"/>
          </p:cNvCxnSpPr>
          <p:nvPr/>
        </p:nvCxnSpPr>
        <p:spPr>
          <a:xfrm rot="16200000" flipH="1">
            <a:off x="4720347" y="1322134"/>
            <a:ext cx="821396" cy="772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70"/>
          <p:cNvCxnSpPr>
            <a:stCxn id="65" idx="2"/>
            <a:endCxn id="67" idx="1"/>
          </p:cNvCxnSpPr>
          <p:nvPr/>
        </p:nvCxnSpPr>
        <p:spPr>
          <a:xfrm rot="16200000" flipH="1">
            <a:off x="6094145" y="2695931"/>
            <a:ext cx="800881" cy="4994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66" idx="2"/>
            <a:endCxn id="67" idx="1"/>
          </p:cNvCxnSpPr>
          <p:nvPr/>
        </p:nvCxnSpPr>
        <p:spPr>
          <a:xfrm rot="16200000" flipH="1">
            <a:off x="7507509" y="4109295"/>
            <a:ext cx="824327" cy="2143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952647" y="5308140"/>
            <a:ext cx="1599682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getExtension(name)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566566" y="1926378"/>
            <a:ext cx="2339787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getExtensionLoader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(interface)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8597</TotalTime>
  <Words>463</Words>
  <Application>WPS 演示</Application>
  <PresentationFormat>自定义</PresentationFormat>
  <Paragraphs>155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1656</cp:revision>
  <dcterms:created xsi:type="dcterms:W3CDTF">2016-08-30T15:34:00Z</dcterms:created>
  <dcterms:modified xsi:type="dcterms:W3CDTF">2020-02-06T12:12:50Z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