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71"/>
  </p:notesMasterIdLst>
  <p:handoutMasterIdLst>
    <p:handoutMasterId r:id="rId72"/>
  </p:handoutMasterIdLst>
  <p:sldIdLst>
    <p:sldId id="462" r:id="rId8"/>
    <p:sldId id="463" r:id="rId9"/>
    <p:sldId id="465" r:id="rId10"/>
    <p:sldId id="467" r:id="rId11"/>
    <p:sldId id="475" r:id="rId12"/>
    <p:sldId id="476" r:id="rId13"/>
    <p:sldId id="478" r:id="rId14"/>
    <p:sldId id="479" r:id="rId15"/>
    <p:sldId id="482" r:id="rId16"/>
    <p:sldId id="481" r:id="rId17"/>
    <p:sldId id="483" r:id="rId18"/>
    <p:sldId id="484" r:id="rId19"/>
    <p:sldId id="532" r:id="rId20"/>
    <p:sldId id="533" r:id="rId21"/>
    <p:sldId id="534" r:id="rId22"/>
    <p:sldId id="535" r:id="rId23"/>
    <p:sldId id="485" r:id="rId24"/>
    <p:sldId id="486" r:id="rId25"/>
    <p:sldId id="473" r:id="rId26"/>
    <p:sldId id="488" r:id="rId27"/>
    <p:sldId id="487" r:id="rId28"/>
    <p:sldId id="489" r:id="rId29"/>
    <p:sldId id="490" r:id="rId30"/>
    <p:sldId id="493" r:id="rId31"/>
    <p:sldId id="491" r:id="rId32"/>
    <p:sldId id="492" r:id="rId33"/>
    <p:sldId id="474" r:id="rId34"/>
    <p:sldId id="494" r:id="rId35"/>
    <p:sldId id="496" r:id="rId36"/>
    <p:sldId id="497" r:id="rId37"/>
    <p:sldId id="499" r:id="rId38"/>
    <p:sldId id="500" r:id="rId39"/>
    <p:sldId id="498" r:id="rId40"/>
    <p:sldId id="530" r:id="rId41"/>
    <p:sldId id="501" r:id="rId42"/>
    <p:sldId id="502" r:id="rId43"/>
    <p:sldId id="503" r:id="rId44"/>
    <p:sldId id="504" r:id="rId45"/>
    <p:sldId id="505" r:id="rId46"/>
    <p:sldId id="506" r:id="rId47"/>
    <p:sldId id="508" r:id="rId48"/>
    <p:sldId id="509" r:id="rId49"/>
    <p:sldId id="507" r:id="rId50"/>
    <p:sldId id="510" r:id="rId51"/>
    <p:sldId id="536" r:id="rId52"/>
    <p:sldId id="511" r:id="rId53"/>
    <p:sldId id="512" r:id="rId54"/>
    <p:sldId id="513" r:id="rId55"/>
    <p:sldId id="514" r:id="rId56"/>
    <p:sldId id="515" r:id="rId57"/>
    <p:sldId id="516" r:id="rId58"/>
    <p:sldId id="518" r:id="rId59"/>
    <p:sldId id="519" r:id="rId60"/>
    <p:sldId id="520" r:id="rId61"/>
    <p:sldId id="521" r:id="rId62"/>
    <p:sldId id="522" r:id="rId63"/>
    <p:sldId id="523" r:id="rId64"/>
    <p:sldId id="524" r:id="rId65"/>
    <p:sldId id="526" r:id="rId66"/>
    <p:sldId id="528" r:id="rId67"/>
    <p:sldId id="527" r:id="rId68"/>
    <p:sldId id="529" r:id="rId69"/>
    <p:sldId id="264"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0F9F"/>
    <a:srgbClr val="00B0FF"/>
    <a:srgbClr val="AD2B26"/>
    <a:srgbClr val="F1F8E9"/>
    <a:srgbClr val="FF6600"/>
    <a:srgbClr val="44A9C4"/>
    <a:srgbClr val="008FFA"/>
    <a:srgbClr val="9DE555"/>
    <a:srgbClr val="FF9FFF"/>
    <a:srgbClr val="ED4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5306" autoAdjust="0"/>
  </p:normalViewPr>
  <p:slideViewPr>
    <p:cSldViewPr snapToGrid="0">
      <p:cViewPr varScale="1">
        <p:scale>
          <a:sx n="78" d="100"/>
          <a:sy n="78" d="100"/>
        </p:scale>
        <p:origin x="72" y="230"/>
      </p:cViewPr>
      <p:guideLst/>
    </p:cSldViewPr>
  </p:slideViewPr>
  <p:notesTextViewPr>
    <p:cViewPr>
      <p:scale>
        <a:sx n="1" d="1"/>
        <a:sy n="1" d="1"/>
      </p:scale>
      <p:origin x="0" y="0"/>
    </p:cViewPr>
  </p:notesTextViewPr>
  <p:sorterViewPr>
    <p:cViewPr>
      <p:scale>
        <a:sx n="100" d="100"/>
        <a:sy n="100" d="100"/>
      </p:scale>
      <p:origin x="0" y="-11549"/>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2021-04-27</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2021-04-27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1" fontAlgn="base" hangingPunct="1">
        <a:spcBef>
          <a:spcPct val="0"/>
        </a:spcBef>
        <a:spcAft>
          <a:spcPct val="0"/>
        </a:spcAft>
        <a:defRPr sz="5867" kern="1200">
          <a:solidFill>
            <a:schemeClr val="tx1"/>
          </a:solidFill>
          <a:latin typeface="+mj-lt"/>
          <a:ea typeface="+mj-ea"/>
          <a:cs typeface="+mj-cs"/>
        </a:defRPr>
      </a:lvl1pPr>
      <a:lvl2pPr algn="ctr" rtl="0" eaLnBrk="1" fontAlgn="base" hangingPunct="1">
        <a:spcBef>
          <a:spcPct val="0"/>
        </a:spcBef>
        <a:spcAft>
          <a:spcPct val="0"/>
        </a:spcAft>
        <a:defRPr sz="5867">
          <a:solidFill>
            <a:schemeClr val="tx1"/>
          </a:solidFill>
          <a:latin typeface="Calibri" pitchFamily="34" charset="0"/>
          <a:ea typeface="黑体" pitchFamily="49" charset="-122"/>
        </a:defRPr>
      </a:lvl2pPr>
      <a:lvl3pPr algn="ctr" rtl="0" eaLnBrk="1" fontAlgn="base" hangingPunct="1">
        <a:spcBef>
          <a:spcPct val="0"/>
        </a:spcBef>
        <a:spcAft>
          <a:spcPct val="0"/>
        </a:spcAft>
        <a:defRPr sz="5867">
          <a:solidFill>
            <a:schemeClr val="tx1"/>
          </a:solidFill>
          <a:latin typeface="Calibri" pitchFamily="34" charset="0"/>
          <a:ea typeface="黑体" pitchFamily="49" charset="-122"/>
        </a:defRPr>
      </a:lvl3pPr>
      <a:lvl4pPr algn="ctr" rtl="0" eaLnBrk="1" fontAlgn="base" hangingPunct="1">
        <a:spcBef>
          <a:spcPct val="0"/>
        </a:spcBef>
        <a:spcAft>
          <a:spcPct val="0"/>
        </a:spcAft>
        <a:defRPr sz="5867">
          <a:solidFill>
            <a:schemeClr val="tx1"/>
          </a:solidFill>
          <a:latin typeface="Calibri" pitchFamily="34" charset="0"/>
          <a:ea typeface="黑体" pitchFamily="49" charset="-122"/>
        </a:defRPr>
      </a:lvl4pPr>
      <a:lvl5pPr algn="ctr" rtl="0" eaLnBrk="1" fontAlgn="base" hangingPunct="1">
        <a:spcBef>
          <a:spcPct val="0"/>
        </a:spcBef>
        <a:spcAft>
          <a:spcPct val="0"/>
        </a:spcAft>
        <a:defRPr sz="5867">
          <a:solidFill>
            <a:schemeClr val="tx1"/>
          </a:solidFill>
          <a:latin typeface="Calibri" pitchFamily="34" charset="0"/>
          <a:ea typeface="黑体" pitchFamily="49" charset="-122"/>
        </a:defRPr>
      </a:lvl5pPr>
      <a:lvl6pPr marL="609585" algn="ctr" rtl="0" eaLnBrk="1" fontAlgn="base" hangingPunct="1">
        <a:spcBef>
          <a:spcPct val="0"/>
        </a:spcBef>
        <a:spcAft>
          <a:spcPct val="0"/>
        </a:spcAft>
        <a:defRPr sz="5867">
          <a:solidFill>
            <a:schemeClr val="tx1"/>
          </a:solidFill>
          <a:latin typeface="Calibri" pitchFamily="34" charset="0"/>
          <a:ea typeface="宋体" charset="-122"/>
        </a:defRPr>
      </a:lvl6pPr>
      <a:lvl7pPr marL="1219170" algn="ctr" rtl="0" eaLnBrk="1" fontAlgn="base" hangingPunct="1">
        <a:spcBef>
          <a:spcPct val="0"/>
        </a:spcBef>
        <a:spcAft>
          <a:spcPct val="0"/>
        </a:spcAft>
        <a:defRPr sz="5867">
          <a:solidFill>
            <a:schemeClr val="tx1"/>
          </a:solidFill>
          <a:latin typeface="Calibri" pitchFamily="34" charset="0"/>
          <a:ea typeface="宋体" charset="-122"/>
        </a:defRPr>
      </a:lvl7pPr>
      <a:lvl8pPr marL="1828754" algn="ctr" rtl="0" eaLnBrk="1" fontAlgn="base" hangingPunct="1">
        <a:spcBef>
          <a:spcPct val="0"/>
        </a:spcBef>
        <a:spcAft>
          <a:spcPct val="0"/>
        </a:spcAft>
        <a:defRPr sz="5867">
          <a:solidFill>
            <a:schemeClr val="tx1"/>
          </a:solidFill>
          <a:latin typeface="Calibri" pitchFamily="34" charset="0"/>
          <a:ea typeface="宋体" charset="-122"/>
        </a:defRPr>
      </a:lvl8pPr>
      <a:lvl9pPr marL="2438339" algn="ctr" rtl="0" eaLnBrk="1" fontAlgn="base" hangingPunct="1">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1" fontAlgn="base" hangingPunct="1">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1" fontAlgn="base" hangingPunct="1">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6.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rabbitmq.com/" TargetMode="Externa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hyperlink" Target="https://spring.io/projects/spring-amqp" TargetMode="External"/><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a:t>服务异步通讯</a:t>
            </a:r>
            <a:endParaRPr kumimoji="1" lang="zh-CN" altLang="en-US" dirty="0"/>
          </a:p>
        </p:txBody>
      </p:sp>
      <p:sp>
        <p:nvSpPr>
          <p:cNvPr id="3" name="文本占位符 2">
            <a:extLst>
              <a:ext uri="{FF2B5EF4-FFF2-40B4-BE49-F238E27FC236}">
                <a16:creationId xmlns:a16="http://schemas.microsoft.com/office/drawing/2014/main" id="{FB6AC0F8-4890-4046-8499-78F7C6973826}"/>
              </a:ext>
            </a:extLst>
          </p:cNvPr>
          <p:cNvSpPr>
            <a:spLocks noGrp="1"/>
          </p:cNvSpPr>
          <p:nvPr>
            <p:ph type="body" sz="quarter" idx="10"/>
          </p:nvPr>
        </p:nvSpPr>
        <p:spPr/>
        <p:txBody>
          <a:bodyPr/>
          <a:lstStyle/>
          <a:p>
            <a:r>
              <a:rPr kumimoji="1" lang="zh-CN" altLang="en-US"/>
              <a:t>实用篇</a:t>
            </a:r>
            <a:r>
              <a:rPr kumimoji="1" lang="en-US" altLang="zh-CN"/>
              <a:t>-RabbitMQ</a:t>
            </a:r>
            <a:endParaRPr kumimoji="1" lang="zh-CN" altLang="en-US" dirty="0"/>
          </a:p>
        </p:txBody>
      </p:sp>
    </p:spTree>
    <p:extLst>
      <p:ext uri="{BB962C8B-B14F-4D97-AF65-F5344CB8AC3E}">
        <p14:creationId xmlns:p14="http://schemas.microsoft.com/office/powerpoint/2010/main" val="38339742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优势二：性能提升，吞吐量提高</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136" name="文本框 135">
            <a:extLst>
              <a:ext uri="{FF2B5EF4-FFF2-40B4-BE49-F238E27FC236}">
                <a16:creationId xmlns:a16="http://schemas.microsoft.com/office/drawing/2014/main" id="{AA32CA27-C3A0-4E04-9A73-DB10BC80F7AA}"/>
              </a:ext>
            </a:extLst>
          </p:cNvPr>
          <p:cNvSpPr txBox="1"/>
          <p:nvPr/>
        </p:nvSpPr>
        <p:spPr>
          <a:xfrm>
            <a:off x="10241131" y="3387494"/>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37" name="文本框 136">
            <a:extLst>
              <a:ext uri="{FF2B5EF4-FFF2-40B4-BE49-F238E27FC236}">
                <a16:creationId xmlns:a16="http://schemas.microsoft.com/office/drawing/2014/main" id="{EC9CF637-D910-43A7-A9A4-7EF7843A0560}"/>
              </a:ext>
            </a:extLst>
          </p:cNvPr>
          <p:cNvSpPr txBox="1"/>
          <p:nvPr/>
        </p:nvSpPr>
        <p:spPr>
          <a:xfrm>
            <a:off x="10282194" y="4570868"/>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38" name="文本框 137">
            <a:extLst>
              <a:ext uri="{FF2B5EF4-FFF2-40B4-BE49-F238E27FC236}">
                <a16:creationId xmlns:a16="http://schemas.microsoft.com/office/drawing/2014/main" id="{B2A487DF-271C-4279-ACAA-D016911EA1A3}"/>
              </a:ext>
            </a:extLst>
          </p:cNvPr>
          <p:cNvSpPr txBox="1"/>
          <p:nvPr/>
        </p:nvSpPr>
        <p:spPr>
          <a:xfrm>
            <a:off x="10217460" y="2158566"/>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39" name="文本框 138">
            <a:extLst>
              <a:ext uri="{FF2B5EF4-FFF2-40B4-BE49-F238E27FC236}">
                <a16:creationId xmlns:a16="http://schemas.microsoft.com/office/drawing/2014/main" id="{251BD4E0-AE1E-4E13-8CE8-14383A9132B8}"/>
              </a:ext>
            </a:extLst>
          </p:cNvPr>
          <p:cNvSpPr txBox="1"/>
          <p:nvPr/>
        </p:nvSpPr>
        <p:spPr>
          <a:xfrm>
            <a:off x="2062746" y="264102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latin typeface="+mn-lt"/>
                <a:ea typeface="+mn-ea"/>
              </a:rPr>
              <a:t>支付业务：</a:t>
            </a: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1" name="文本框 140">
            <a:extLst>
              <a:ext uri="{FF2B5EF4-FFF2-40B4-BE49-F238E27FC236}">
                <a16:creationId xmlns:a16="http://schemas.microsoft.com/office/drawing/2014/main" id="{2D02345E-0A10-48C0-B9DE-04B83920C6E5}"/>
              </a:ext>
            </a:extLst>
          </p:cNvPr>
          <p:cNvSpPr txBox="1"/>
          <p:nvPr/>
        </p:nvSpPr>
        <p:spPr>
          <a:xfrm>
            <a:off x="2439452" y="2877406"/>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60ms</a:t>
            </a:r>
            <a:endParaRPr lang="zh-CN" altLang="en-US" sz="1200" dirty="0">
              <a:solidFill>
                <a:srgbClr val="92D050"/>
              </a:solidFill>
              <a:latin typeface="+mn-lt"/>
              <a:ea typeface="+mn-ea"/>
            </a:endParaRPr>
          </a:p>
        </p:txBody>
      </p: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47" name="文本框 146">
            <a:extLst>
              <a:ext uri="{FF2B5EF4-FFF2-40B4-BE49-F238E27FC236}">
                <a16:creationId xmlns:a16="http://schemas.microsoft.com/office/drawing/2014/main" id="{BA8B92CA-0A6A-4B56-85A3-4274656D1E43}"/>
              </a:ext>
            </a:extLst>
          </p:cNvPr>
          <p:cNvSpPr txBox="1"/>
          <p:nvPr/>
        </p:nvSpPr>
        <p:spPr>
          <a:xfrm>
            <a:off x="2062746" y="279861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rPr>
              <a:t>发布事件：</a:t>
            </a: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01887" y="2440115"/>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7668212"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208" name="文本框 207">
            <a:extLst>
              <a:ext uri="{FF2B5EF4-FFF2-40B4-BE49-F238E27FC236}">
                <a16:creationId xmlns:a16="http://schemas.microsoft.com/office/drawing/2014/main" id="{4F6A8457-6BED-40CD-8AE1-529AD07ED036}"/>
              </a:ext>
            </a:extLst>
          </p:cNvPr>
          <p:cNvSpPr txBox="1"/>
          <p:nvPr/>
        </p:nvSpPr>
        <p:spPr>
          <a:xfrm>
            <a:off x="2578913" y="2719817"/>
            <a:ext cx="277640" cy="276999"/>
          </a:xfrm>
          <a:prstGeom prst="rect">
            <a:avLst/>
          </a:prstGeom>
          <a:noFill/>
        </p:spPr>
        <p:txBody>
          <a:bodyPr wrap="none" rtlCol="0">
            <a:spAutoFit/>
          </a:bodyPr>
          <a:lstStyle/>
          <a:p>
            <a:pPr fontAlgn="auto">
              <a:spcBef>
                <a:spcPts val="0"/>
              </a:spcBef>
              <a:spcAft>
                <a:spcPts val="0"/>
              </a:spcAft>
            </a:pPr>
            <a:r>
              <a:rPr lang="en-US" altLang="zh-CN" sz="1200" b="1">
                <a:solidFill>
                  <a:schemeClr val="accent6">
                    <a:lumMod val="75000"/>
                  </a:schemeClr>
                </a:solidFill>
              </a:rPr>
              <a:t>+</a:t>
            </a:r>
            <a:endParaRPr lang="zh-CN" altLang="en-US" sz="1200" b="1" dirty="0">
              <a:solidFill>
                <a:schemeClr val="accent6">
                  <a:lumMod val="75000"/>
                </a:schemeClr>
              </a:solidFill>
            </a:endParaRPr>
          </a:p>
        </p:txBody>
      </p:sp>
      <p:sp>
        <p:nvSpPr>
          <p:cNvPr id="131" name="文本框 130">
            <a:extLst>
              <a:ext uri="{FF2B5EF4-FFF2-40B4-BE49-F238E27FC236}">
                <a16:creationId xmlns:a16="http://schemas.microsoft.com/office/drawing/2014/main" id="{3CCCE066-4D2B-4364-A5BD-A3E085E2B7C5}"/>
              </a:ext>
            </a:extLst>
          </p:cNvPr>
          <p:cNvSpPr txBox="1"/>
          <p:nvPr/>
        </p:nvSpPr>
        <p:spPr>
          <a:xfrm>
            <a:off x="3773442" y="315200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sp>
        <p:nvSpPr>
          <p:cNvPr id="132" name="文本框 131">
            <a:extLst>
              <a:ext uri="{FF2B5EF4-FFF2-40B4-BE49-F238E27FC236}">
                <a16:creationId xmlns:a16="http://schemas.microsoft.com/office/drawing/2014/main" id="{DF3692AE-3FC0-4950-A53F-34899E5F1ADB}"/>
              </a:ext>
            </a:extLst>
          </p:cNvPr>
          <p:cNvSpPr txBox="1"/>
          <p:nvPr/>
        </p:nvSpPr>
        <p:spPr>
          <a:xfrm>
            <a:off x="5129303" y="347456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Tree>
    <p:custDataLst>
      <p:tags r:id="rId1"/>
    </p:custDataLst>
    <p:extLst>
      <p:ext uri="{BB962C8B-B14F-4D97-AF65-F5344CB8AC3E}">
        <p14:creationId xmlns:p14="http://schemas.microsoft.com/office/powerpoint/2010/main" val="690078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anim calcmode="lin" valueType="num">
                                      <p:cBhvr>
                                        <p:cTn id="8" dur="1000" fill="hold"/>
                                        <p:tgtEl>
                                          <p:spTgt spid="138"/>
                                        </p:tgtEl>
                                        <p:attrNameLst>
                                          <p:attrName>ppt_x</p:attrName>
                                        </p:attrNameLst>
                                      </p:cBhvr>
                                      <p:tavLst>
                                        <p:tav tm="0">
                                          <p:val>
                                            <p:strVal val="#ppt_x"/>
                                          </p:val>
                                        </p:tav>
                                        <p:tav tm="100000">
                                          <p:val>
                                            <p:strVal val="#ppt_x"/>
                                          </p:val>
                                        </p:tav>
                                      </p:tavLst>
                                    </p:anim>
                                    <p:anim calcmode="lin" valueType="num">
                                      <p:cBhvr>
                                        <p:cTn id="9" dur="1000" fill="hold"/>
                                        <p:tgtEl>
                                          <p:spTgt spid="1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1000"/>
                                        <p:tgtEl>
                                          <p:spTgt spid="136"/>
                                        </p:tgtEl>
                                      </p:cBhvr>
                                    </p:animEffect>
                                    <p:anim calcmode="lin" valueType="num">
                                      <p:cBhvr>
                                        <p:cTn id="13" dur="1000" fill="hold"/>
                                        <p:tgtEl>
                                          <p:spTgt spid="136"/>
                                        </p:tgtEl>
                                        <p:attrNameLst>
                                          <p:attrName>ppt_x</p:attrName>
                                        </p:attrNameLst>
                                      </p:cBhvr>
                                      <p:tavLst>
                                        <p:tav tm="0">
                                          <p:val>
                                            <p:strVal val="#ppt_x"/>
                                          </p:val>
                                        </p:tav>
                                        <p:tav tm="100000">
                                          <p:val>
                                            <p:strVal val="#ppt_x"/>
                                          </p:val>
                                        </p:tav>
                                      </p:tavLst>
                                    </p:anim>
                                    <p:anim calcmode="lin" valueType="num">
                                      <p:cBhvr>
                                        <p:cTn id="14" dur="1000" fill="hold"/>
                                        <p:tgtEl>
                                          <p:spTgt spid="1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1000"/>
                                        <p:tgtEl>
                                          <p:spTgt spid="137"/>
                                        </p:tgtEl>
                                      </p:cBhvr>
                                    </p:animEffect>
                                    <p:anim calcmode="lin" valueType="num">
                                      <p:cBhvr>
                                        <p:cTn id="18" dur="1000" fill="hold"/>
                                        <p:tgtEl>
                                          <p:spTgt spid="137"/>
                                        </p:tgtEl>
                                        <p:attrNameLst>
                                          <p:attrName>ppt_x</p:attrName>
                                        </p:attrNameLst>
                                      </p:cBhvr>
                                      <p:tavLst>
                                        <p:tav tm="0">
                                          <p:val>
                                            <p:strVal val="#ppt_x"/>
                                          </p:val>
                                        </p:tav>
                                        <p:tav tm="100000">
                                          <p:val>
                                            <p:strVal val="#ppt_x"/>
                                          </p:val>
                                        </p:tav>
                                      </p:tavLst>
                                    </p:anim>
                                    <p:anim calcmode="lin" valueType="num">
                                      <p:cBhvr>
                                        <p:cTn id="19" dur="1000" fill="hold"/>
                                        <p:tgtEl>
                                          <p:spTgt spid="1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1000"/>
                                        <p:tgtEl>
                                          <p:spTgt spid="131"/>
                                        </p:tgtEl>
                                      </p:cBhvr>
                                    </p:animEffect>
                                    <p:anim calcmode="lin" valueType="num">
                                      <p:cBhvr>
                                        <p:cTn id="23" dur="1000" fill="hold"/>
                                        <p:tgtEl>
                                          <p:spTgt spid="131"/>
                                        </p:tgtEl>
                                        <p:attrNameLst>
                                          <p:attrName>ppt_x</p:attrName>
                                        </p:attrNameLst>
                                      </p:cBhvr>
                                      <p:tavLst>
                                        <p:tav tm="0">
                                          <p:val>
                                            <p:strVal val="#ppt_x"/>
                                          </p:val>
                                        </p:tav>
                                        <p:tav tm="100000">
                                          <p:val>
                                            <p:strVal val="#ppt_x"/>
                                          </p:val>
                                        </p:tav>
                                      </p:tavLst>
                                    </p:anim>
                                    <p:anim calcmode="lin" valueType="num">
                                      <p:cBhvr>
                                        <p:cTn id="24"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2"/>
                                        </p:tgtEl>
                                        <p:attrNameLst>
                                          <p:attrName>style.visibility</p:attrName>
                                        </p:attrNameLst>
                                      </p:cBhvr>
                                      <p:to>
                                        <p:strVal val="visible"/>
                                      </p:to>
                                    </p:set>
                                    <p:animEffect transition="in" filter="fade">
                                      <p:cBhvr>
                                        <p:cTn id="29" dur="1000"/>
                                        <p:tgtEl>
                                          <p:spTgt spid="132"/>
                                        </p:tgtEl>
                                      </p:cBhvr>
                                    </p:animEffect>
                                    <p:anim calcmode="lin" valueType="num">
                                      <p:cBhvr>
                                        <p:cTn id="30" dur="1000" fill="hold"/>
                                        <p:tgtEl>
                                          <p:spTgt spid="132"/>
                                        </p:tgtEl>
                                        <p:attrNameLst>
                                          <p:attrName>ppt_x</p:attrName>
                                        </p:attrNameLst>
                                      </p:cBhvr>
                                      <p:tavLst>
                                        <p:tav tm="0">
                                          <p:val>
                                            <p:strVal val="#ppt_x"/>
                                          </p:val>
                                        </p:tav>
                                        <p:tav tm="100000">
                                          <p:val>
                                            <p:strVal val="#ppt_x"/>
                                          </p:val>
                                        </p:tav>
                                      </p:tavLst>
                                    </p:anim>
                                    <p:anim calcmode="lin" valueType="num">
                                      <p:cBhvr>
                                        <p:cTn id="31"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1000"/>
                                        <p:tgtEl>
                                          <p:spTgt spid="139"/>
                                        </p:tgtEl>
                                      </p:cBhvr>
                                    </p:animEffect>
                                    <p:anim calcmode="lin" valueType="num">
                                      <p:cBhvr>
                                        <p:cTn id="37" dur="1000" fill="hold"/>
                                        <p:tgtEl>
                                          <p:spTgt spid="139"/>
                                        </p:tgtEl>
                                        <p:attrNameLst>
                                          <p:attrName>ppt_x</p:attrName>
                                        </p:attrNameLst>
                                      </p:cBhvr>
                                      <p:tavLst>
                                        <p:tav tm="0">
                                          <p:val>
                                            <p:strVal val="#ppt_x"/>
                                          </p:val>
                                        </p:tav>
                                        <p:tav tm="100000">
                                          <p:val>
                                            <p:strVal val="#ppt_x"/>
                                          </p:val>
                                        </p:tav>
                                      </p:tavLst>
                                    </p:anim>
                                    <p:anim calcmode="lin" valueType="num">
                                      <p:cBhvr>
                                        <p:cTn id="38" dur="1000" fill="hold"/>
                                        <p:tgtEl>
                                          <p:spTgt spid="13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500"/>
                                  </p:stCondLst>
                                  <p:childTnLst>
                                    <p:set>
                                      <p:cBhvr>
                                        <p:cTn id="40" dur="1" fill="hold">
                                          <p:stCondLst>
                                            <p:cond delay="0"/>
                                          </p:stCondLst>
                                        </p:cTn>
                                        <p:tgtEl>
                                          <p:spTgt spid="208"/>
                                        </p:tgtEl>
                                        <p:attrNameLst>
                                          <p:attrName>style.visibility</p:attrName>
                                        </p:attrNameLst>
                                      </p:cBhvr>
                                      <p:to>
                                        <p:strVal val="visible"/>
                                      </p:to>
                                    </p:set>
                                    <p:animEffect transition="in" filter="fade">
                                      <p:cBhvr>
                                        <p:cTn id="41" dur="1000"/>
                                        <p:tgtEl>
                                          <p:spTgt spid="208"/>
                                        </p:tgtEl>
                                      </p:cBhvr>
                                    </p:animEffect>
                                    <p:anim calcmode="lin" valueType="num">
                                      <p:cBhvr>
                                        <p:cTn id="42" dur="1000" fill="hold"/>
                                        <p:tgtEl>
                                          <p:spTgt spid="208"/>
                                        </p:tgtEl>
                                        <p:attrNameLst>
                                          <p:attrName>ppt_x</p:attrName>
                                        </p:attrNameLst>
                                      </p:cBhvr>
                                      <p:tavLst>
                                        <p:tav tm="0">
                                          <p:val>
                                            <p:strVal val="#ppt_x"/>
                                          </p:val>
                                        </p:tav>
                                        <p:tav tm="100000">
                                          <p:val>
                                            <p:strVal val="#ppt_x"/>
                                          </p:val>
                                        </p:tav>
                                      </p:tavLst>
                                    </p:anim>
                                    <p:anim calcmode="lin" valueType="num">
                                      <p:cBhvr>
                                        <p:cTn id="43" dur="1000" fill="hold"/>
                                        <p:tgtEl>
                                          <p:spTgt spid="20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100"/>
                                  </p:stCondLst>
                                  <p:childTnLst>
                                    <p:set>
                                      <p:cBhvr>
                                        <p:cTn id="45" dur="1" fill="hold">
                                          <p:stCondLst>
                                            <p:cond delay="0"/>
                                          </p:stCondLst>
                                        </p:cTn>
                                        <p:tgtEl>
                                          <p:spTgt spid="147"/>
                                        </p:tgtEl>
                                        <p:attrNameLst>
                                          <p:attrName>style.visibility</p:attrName>
                                        </p:attrNameLst>
                                      </p:cBhvr>
                                      <p:to>
                                        <p:strVal val="visible"/>
                                      </p:to>
                                    </p:set>
                                    <p:animEffect transition="in" filter="fade">
                                      <p:cBhvr>
                                        <p:cTn id="46" dur="1000"/>
                                        <p:tgtEl>
                                          <p:spTgt spid="147"/>
                                        </p:tgtEl>
                                      </p:cBhvr>
                                    </p:animEffect>
                                    <p:anim calcmode="lin" valueType="num">
                                      <p:cBhvr>
                                        <p:cTn id="47" dur="1000" fill="hold"/>
                                        <p:tgtEl>
                                          <p:spTgt spid="147"/>
                                        </p:tgtEl>
                                        <p:attrNameLst>
                                          <p:attrName>ppt_x</p:attrName>
                                        </p:attrNameLst>
                                      </p:cBhvr>
                                      <p:tavLst>
                                        <p:tav tm="0">
                                          <p:val>
                                            <p:strVal val="#ppt_x"/>
                                          </p:val>
                                        </p:tav>
                                        <p:tav tm="100000">
                                          <p:val>
                                            <p:strVal val="#ppt_x"/>
                                          </p:val>
                                        </p:tav>
                                      </p:tavLst>
                                    </p:anim>
                                    <p:anim calcmode="lin" valueType="num">
                                      <p:cBhvr>
                                        <p:cTn id="48" dur="1000" fill="hold"/>
                                        <p:tgtEl>
                                          <p:spTgt spid="14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1500"/>
                                  </p:stCondLst>
                                  <p:childTnLst>
                                    <p:set>
                                      <p:cBhvr>
                                        <p:cTn id="50" dur="1" fill="hold">
                                          <p:stCondLst>
                                            <p:cond delay="0"/>
                                          </p:stCondLst>
                                        </p:cTn>
                                        <p:tgtEl>
                                          <p:spTgt spid="141"/>
                                        </p:tgtEl>
                                        <p:attrNameLst>
                                          <p:attrName>style.visibility</p:attrName>
                                        </p:attrNameLst>
                                      </p:cBhvr>
                                      <p:to>
                                        <p:strVal val="visible"/>
                                      </p:to>
                                    </p:set>
                                    <p:animEffect transition="in" filter="fade">
                                      <p:cBhvr>
                                        <p:cTn id="51" dur="1000"/>
                                        <p:tgtEl>
                                          <p:spTgt spid="141"/>
                                        </p:tgtEl>
                                      </p:cBhvr>
                                    </p:animEffect>
                                    <p:anim calcmode="lin" valueType="num">
                                      <p:cBhvr>
                                        <p:cTn id="52" dur="1000" fill="hold"/>
                                        <p:tgtEl>
                                          <p:spTgt spid="141"/>
                                        </p:tgtEl>
                                        <p:attrNameLst>
                                          <p:attrName>ppt_x</p:attrName>
                                        </p:attrNameLst>
                                      </p:cBhvr>
                                      <p:tavLst>
                                        <p:tav tm="0">
                                          <p:val>
                                            <p:strVal val="#ppt_x"/>
                                          </p:val>
                                        </p:tav>
                                        <p:tav tm="100000">
                                          <p:val>
                                            <p:strVal val="#ppt_x"/>
                                          </p:val>
                                        </p:tav>
                                      </p:tavLst>
                                    </p:anim>
                                    <p:anim calcmode="lin" valueType="num">
                                      <p:cBhvr>
                                        <p:cTn id="53" dur="1000" fill="hold"/>
                                        <p:tgtEl>
                                          <p:spTgt spid="141"/>
                                        </p:tgtEl>
                                        <p:attrNameLst>
                                          <p:attrName>ppt_y</p:attrName>
                                        </p:attrNameLst>
                                      </p:cBhvr>
                                      <p:tavLst>
                                        <p:tav tm="0">
                                          <p:val>
                                            <p:strVal val="#ppt_y+.1"/>
                                          </p:val>
                                        </p:tav>
                                        <p:tav tm="100000">
                                          <p:val>
                                            <p:strVal val="#ppt_y"/>
                                          </p:val>
                                        </p:tav>
                                      </p:tavLst>
                                    </p:anim>
                                  </p:childTnLst>
                                </p:cTn>
                              </p:par>
                              <p:par>
                                <p:cTn id="54" presetID="47" presetClass="exit" presetSubtype="0" fill="hold" grpId="1" nodeType="withEffect">
                                  <p:stCondLst>
                                    <p:cond delay="1000"/>
                                  </p:stCondLst>
                                  <p:childTnLst>
                                    <p:animEffect transition="out" filter="fade">
                                      <p:cBhvr>
                                        <p:cTn id="55" dur="1000"/>
                                        <p:tgtEl>
                                          <p:spTgt spid="139"/>
                                        </p:tgtEl>
                                      </p:cBhvr>
                                    </p:animEffect>
                                    <p:anim calcmode="lin" valueType="num">
                                      <p:cBhvr>
                                        <p:cTn id="56" dur="1000"/>
                                        <p:tgtEl>
                                          <p:spTgt spid="139"/>
                                        </p:tgtEl>
                                        <p:attrNameLst>
                                          <p:attrName>ppt_x</p:attrName>
                                        </p:attrNameLst>
                                      </p:cBhvr>
                                      <p:tavLst>
                                        <p:tav tm="0">
                                          <p:val>
                                            <p:strVal val="ppt_x"/>
                                          </p:val>
                                        </p:tav>
                                        <p:tav tm="100000">
                                          <p:val>
                                            <p:strVal val="ppt_x"/>
                                          </p:val>
                                        </p:tav>
                                      </p:tavLst>
                                    </p:anim>
                                    <p:anim calcmode="lin" valueType="num">
                                      <p:cBhvr>
                                        <p:cTn id="57" dur="1000"/>
                                        <p:tgtEl>
                                          <p:spTgt spid="139"/>
                                        </p:tgtEl>
                                        <p:attrNameLst>
                                          <p:attrName>ppt_y</p:attrName>
                                        </p:attrNameLst>
                                      </p:cBhvr>
                                      <p:tavLst>
                                        <p:tav tm="0">
                                          <p:val>
                                            <p:strVal val="ppt_y"/>
                                          </p:val>
                                        </p:tav>
                                        <p:tav tm="100000">
                                          <p:val>
                                            <p:strVal val="ppt_y-.1"/>
                                          </p:val>
                                        </p:tav>
                                      </p:tavLst>
                                    </p:anim>
                                    <p:set>
                                      <p:cBhvr>
                                        <p:cTn id="58" dur="1" fill="hold">
                                          <p:stCondLst>
                                            <p:cond delay="999"/>
                                          </p:stCondLst>
                                        </p:cTn>
                                        <p:tgtEl>
                                          <p:spTgt spid="139"/>
                                        </p:tgtEl>
                                        <p:attrNameLst>
                                          <p:attrName>style.visibility</p:attrName>
                                        </p:attrNameLst>
                                      </p:cBhvr>
                                      <p:to>
                                        <p:strVal val="hidden"/>
                                      </p:to>
                                    </p:set>
                                  </p:childTnLst>
                                </p:cTn>
                              </p:par>
                              <p:par>
                                <p:cTn id="59" presetID="47" presetClass="exit" presetSubtype="0" fill="hold" grpId="1" nodeType="withEffect">
                                  <p:stCondLst>
                                    <p:cond delay="1500"/>
                                  </p:stCondLst>
                                  <p:childTnLst>
                                    <p:animEffect transition="out" filter="fade">
                                      <p:cBhvr>
                                        <p:cTn id="60" dur="1000"/>
                                        <p:tgtEl>
                                          <p:spTgt spid="208"/>
                                        </p:tgtEl>
                                      </p:cBhvr>
                                    </p:animEffect>
                                    <p:anim calcmode="lin" valueType="num">
                                      <p:cBhvr>
                                        <p:cTn id="61" dur="1000"/>
                                        <p:tgtEl>
                                          <p:spTgt spid="208"/>
                                        </p:tgtEl>
                                        <p:attrNameLst>
                                          <p:attrName>ppt_x</p:attrName>
                                        </p:attrNameLst>
                                      </p:cBhvr>
                                      <p:tavLst>
                                        <p:tav tm="0">
                                          <p:val>
                                            <p:strVal val="ppt_x"/>
                                          </p:val>
                                        </p:tav>
                                        <p:tav tm="100000">
                                          <p:val>
                                            <p:strVal val="ppt_x"/>
                                          </p:val>
                                        </p:tav>
                                      </p:tavLst>
                                    </p:anim>
                                    <p:anim calcmode="lin" valueType="num">
                                      <p:cBhvr>
                                        <p:cTn id="62" dur="1000"/>
                                        <p:tgtEl>
                                          <p:spTgt spid="208"/>
                                        </p:tgtEl>
                                        <p:attrNameLst>
                                          <p:attrName>ppt_y</p:attrName>
                                        </p:attrNameLst>
                                      </p:cBhvr>
                                      <p:tavLst>
                                        <p:tav tm="0">
                                          <p:val>
                                            <p:strVal val="ppt_y"/>
                                          </p:val>
                                        </p:tav>
                                        <p:tav tm="100000">
                                          <p:val>
                                            <p:strVal val="ppt_y-.1"/>
                                          </p:val>
                                        </p:tav>
                                      </p:tavLst>
                                    </p:anim>
                                    <p:set>
                                      <p:cBhvr>
                                        <p:cTn id="63" dur="1" fill="hold">
                                          <p:stCondLst>
                                            <p:cond delay="999"/>
                                          </p:stCondLst>
                                        </p:cTn>
                                        <p:tgtEl>
                                          <p:spTgt spid="208"/>
                                        </p:tgtEl>
                                        <p:attrNameLst>
                                          <p:attrName>style.visibility</p:attrName>
                                        </p:attrNameLst>
                                      </p:cBhvr>
                                      <p:to>
                                        <p:strVal val="hidden"/>
                                      </p:to>
                                    </p:set>
                                  </p:childTnLst>
                                </p:cTn>
                              </p:par>
                              <p:par>
                                <p:cTn id="64" presetID="47" presetClass="exit" presetSubtype="0" fill="hold" grpId="1" nodeType="withEffect">
                                  <p:stCondLst>
                                    <p:cond delay="2000"/>
                                  </p:stCondLst>
                                  <p:childTnLst>
                                    <p:animEffect transition="out" filter="fade">
                                      <p:cBhvr>
                                        <p:cTn id="65" dur="1000"/>
                                        <p:tgtEl>
                                          <p:spTgt spid="147"/>
                                        </p:tgtEl>
                                      </p:cBhvr>
                                    </p:animEffect>
                                    <p:anim calcmode="lin" valueType="num">
                                      <p:cBhvr>
                                        <p:cTn id="66" dur="1000"/>
                                        <p:tgtEl>
                                          <p:spTgt spid="147"/>
                                        </p:tgtEl>
                                        <p:attrNameLst>
                                          <p:attrName>ppt_x</p:attrName>
                                        </p:attrNameLst>
                                      </p:cBhvr>
                                      <p:tavLst>
                                        <p:tav tm="0">
                                          <p:val>
                                            <p:strVal val="ppt_x"/>
                                          </p:val>
                                        </p:tav>
                                        <p:tav tm="100000">
                                          <p:val>
                                            <p:strVal val="ppt_x"/>
                                          </p:val>
                                        </p:tav>
                                      </p:tavLst>
                                    </p:anim>
                                    <p:anim calcmode="lin" valueType="num">
                                      <p:cBhvr>
                                        <p:cTn id="67" dur="1000"/>
                                        <p:tgtEl>
                                          <p:spTgt spid="147"/>
                                        </p:tgtEl>
                                        <p:attrNameLst>
                                          <p:attrName>ppt_y</p:attrName>
                                        </p:attrNameLst>
                                      </p:cBhvr>
                                      <p:tavLst>
                                        <p:tav tm="0">
                                          <p:val>
                                            <p:strVal val="ppt_y"/>
                                          </p:val>
                                        </p:tav>
                                        <p:tav tm="100000">
                                          <p:val>
                                            <p:strVal val="ppt_y-.1"/>
                                          </p:val>
                                        </p:tav>
                                      </p:tavLst>
                                    </p:anim>
                                    <p:set>
                                      <p:cBhvr>
                                        <p:cTn id="68" dur="1" fill="hold">
                                          <p:stCondLst>
                                            <p:cond delay="999"/>
                                          </p:stCondLst>
                                        </p:cTn>
                                        <p:tgtEl>
                                          <p:spTgt spid="1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37" grpId="0"/>
      <p:bldP spid="138" grpId="0"/>
      <p:bldP spid="139" grpId="0"/>
      <p:bldP spid="139" grpId="1"/>
      <p:bldP spid="141" grpId="0"/>
      <p:bldP spid="147" grpId="0"/>
      <p:bldP spid="147" grpId="1"/>
      <p:bldP spid="208" grpId="0"/>
      <p:bldP spid="208" grpId="1"/>
      <p:bldP spid="131" grpId="0"/>
      <p:bldP spid="13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优势三：服务没有强依赖，不担心级联失败问题</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01887" y="2440115"/>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7668212"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131" name="矩形: 圆角 130">
            <a:extLst>
              <a:ext uri="{FF2B5EF4-FFF2-40B4-BE49-F238E27FC236}">
                <a16:creationId xmlns:a16="http://schemas.microsoft.com/office/drawing/2014/main" id="{8F43909C-479C-4D1E-882C-EE0B9C8ACD06}"/>
              </a:ext>
            </a:extLst>
          </p:cNvPr>
          <p:cNvSpPr/>
          <p:nvPr/>
        </p:nvSpPr>
        <p:spPr>
          <a:xfrm>
            <a:off x="9164380" y="3465989"/>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288989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par>
                          <p:cTn id="8" fill="hold">
                            <p:stCondLst>
                              <p:cond delay="500"/>
                            </p:stCondLst>
                            <p:childTnLst>
                              <p:par>
                                <p:cTn id="9" presetID="27" presetClass="emph" presetSubtype="0" repeatCount="5000" fill="remove" grpId="1" nodeType="afterEffect">
                                  <p:stCondLst>
                                    <p:cond delay="0"/>
                                  </p:stCondLst>
                                  <p:childTnLst>
                                    <p:animClr clrSpc="rgb" dir="cw">
                                      <p:cBhvr override="childStyle">
                                        <p:cTn id="10" dur="250" autoRev="1" fill="remove"/>
                                        <p:tgtEl>
                                          <p:spTgt spid="131"/>
                                        </p:tgtEl>
                                        <p:attrNameLst>
                                          <p:attrName>style.color</p:attrName>
                                        </p:attrNameLst>
                                      </p:cBhvr>
                                      <p:to>
                                        <a:schemeClr val="bg1"/>
                                      </p:to>
                                    </p:animClr>
                                    <p:animClr clrSpc="rgb" dir="cw">
                                      <p:cBhvr>
                                        <p:cTn id="11" dur="250" autoRev="1" fill="remove"/>
                                        <p:tgtEl>
                                          <p:spTgt spid="131"/>
                                        </p:tgtEl>
                                        <p:attrNameLst>
                                          <p:attrName>fillcolor</p:attrName>
                                        </p:attrNameLst>
                                      </p:cBhvr>
                                      <p:to>
                                        <a:schemeClr val="bg1"/>
                                      </p:to>
                                    </p:animClr>
                                    <p:set>
                                      <p:cBhvr>
                                        <p:cTn id="12" dur="250" autoRev="1" fill="remove"/>
                                        <p:tgtEl>
                                          <p:spTgt spid="131"/>
                                        </p:tgtEl>
                                        <p:attrNameLst>
                                          <p:attrName>fill.type</p:attrName>
                                        </p:attrNameLst>
                                      </p:cBhvr>
                                      <p:to>
                                        <p:strVal val="solid"/>
                                      </p:to>
                                    </p:set>
                                    <p:set>
                                      <p:cBhvr>
                                        <p:cTn id="13" dur="250" autoRev="1" fill="remove"/>
                                        <p:tgtEl>
                                          <p:spTgt spid="13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1"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优势四：流量削峰</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074362" y="3445396"/>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474464" y="3372383"/>
            <a:ext cx="625644" cy="1015102"/>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03432" y="2716812"/>
            <a:ext cx="1765532" cy="1111356"/>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03432" y="3825451"/>
            <a:ext cx="1761759" cy="271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03432" y="3828168"/>
            <a:ext cx="1765532" cy="110038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flipV="1">
            <a:off x="2024939" y="3833195"/>
            <a:ext cx="1307417" cy="276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flipV="1">
            <a:off x="4384625" y="3828168"/>
            <a:ext cx="1689737" cy="502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175" name="组合 17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D8526D5-9C3A-4FC3-BAEE-6680B05F54FE}"/>
              </a:ext>
            </a:extLst>
          </p:cNvPr>
          <p:cNvGrpSpPr>
            <a:grpSpLocks noChangeAspect="1"/>
          </p:cNvGrpSpPr>
          <p:nvPr/>
        </p:nvGrpSpPr>
        <p:grpSpPr>
          <a:xfrm>
            <a:off x="837932" y="4421003"/>
            <a:ext cx="625644" cy="1015102"/>
            <a:chOff x="4547753" y="916985"/>
            <a:chExt cx="3096495" cy="5024031"/>
          </a:xfrm>
          <a:effectLst>
            <a:outerShdw blurRad="50800" dist="38100" dir="5400000" algn="t" rotWithShape="0">
              <a:prstClr val="black">
                <a:alpha val="40000"/>
              </a:prstClr>
            </a:outerShdw>
          </a:effectLst>
        </p:grpSpPr>
        <p:sp>
          <p:nvSpPr>
            <p:cNvPr id="176" name="íṥlïdé">
              <a:extLst>
                <a:ext uri="{FF2B5EF4-FFF2-40B4-BE49-F238E27FC236}">
                  <a16:creationId xmlns:a16="http://schemas.microsoft.com/office/drawing/2014/main" id="{876FC562-481B-4002-A7E0-97C3AAB4B1C5}"/>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ïś1íḋe">
              <a:extLst>
                <a:ext uri="{FF2B5EF4-FFF2-40B4-BE49-F238E27FC236}">
                  <a16:creationId xmlns:a16="http://schemas.microsoft.com/office/drawing/2014/main" id="{AEF6C874-719D-445C-86FE-D06E619DB3EF}"/>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08" name="îṩľîḍé">
              <a:extLst>
                <a:ext uri="{FF2B5EF4-FFF2-40B4-BE49-F238E27FC236}">
                  <a16:creationId xmlns:a16="http://schemas.microsoft.com/office/drawing/2014/main" id="{477F8156-3B84-4813-93B7-67191A3D46F8}"/>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íŝ1iḍé">
              <a:extLst>
                <a:ext uri="{FF2B5EF4-FFF2-40B4-BE49-F238E27FC236}">
                  <a16:creationId xmlns:a16="http://schemas.microsoft.com/office/drawing/2014/main" id="{6D2F8BF1-9339-4B7C-82C3-F1877E2BD927}"/>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íS1iḍé">
              <a:extLst>
                <a:ext uri="{FF2B5EF4-FFF2-40B4-BE49-F238E27FC236}">
                  <a16:creationId xmlns:a16="http://schemas.microsoft.com/office/drawing/2014/main" id="{3C3B3078-CDEB-4A50-90BD-279635CCA7CD}"/>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1" name="îṩlide">
              <a:extLst>
                <a:ext uri="{FF2B5EF4-FFF2-40B4-BE49-F238E27FC236}">
                  <a16:creationId xmlns:a16="http://schemas.microsoft.com/office/drawing/2014/main" id="{A032E9DF-416C-47AC-B1C0-FA5BDDBD1E3E}"/>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2" name="ïş1íḍé">
              <a:extLst>
                <a:ext uri="{FF2B5EF4-FFF2-40B4-BE49-F238E27FC236}">
                  <a16:creationId xmlns:a16="http://schemas.microsoft.com/office/drawing/2014/main" id="{E040859C-2043-4108-8166-4A648693E02F}"/>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3" name="íśḷíḋè">
              <a:extLst>
                <a:ext uri="{FF2B5EF4-FFF2-40B4-BE49-F238E27FC236}">
                  <a16:creationId xmlns:a16="http://schemas.microsoft.com/office/drawing/2014/main" id="{6DE0044D-28AC-429D-9AA8-DBC5F11F3AA7}"/>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iS1ïḑe">
              <a:extLst>
                <a:ext uri="{FF2B5EF4-FFF2-40B4-BE49-F238E27FC236}">
                  <a16:creationId xmlns:a16="http://schemas.microsoft.com/office/drawing/2014/main" id="{AC9B79D5-EE53-41AD-BA4C-311436607E6D}"/>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ṡ1îḑe">
              <a:extLst>
                <a:ext uri="{FF2B5EF4-FFF2-40B4-BE49-F238E27FC236}">
                  <a16:creationId xmlns:a16="http://schemas.microsoft.com/office/drawing/2014/main" id="{EC87C663-5C58-4F93-A7D9-E0A3D4B4CD5A}"/>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îṣḻíďé">
              <a:extLst>
                <a:ext uri="{FF2B5EF4-FFF2-40B4-BE49-F238E27FC236}">
                  <a16:creationId xmlns:a16="http://schemas.microsoft.com/office/drawing/2014/main" id="{255608A7-B6F7-4F2B-A8D0-7302C12744D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ṩľíḓé">
              <a:extLst>
                <a:ext uri="{FF2B5EF4-FFF2-40B4-BE49-F238E27FC236}">
                  <a16:creationId xmlns:a16="http://schemas.microsoft.com/office/drawing/2014/main" id="{EA40D280-CE04-4545-84F6-7896A7FF362C}"/>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îSlíḓe">
              <a:extLst>
                <a:ext uri="{FF2B5EF4-FFF2-40B4-BE49-F238E27FC236}">
                  <a16:creationId xmlns:a16="http://schemas.microsoft.com/office/drawing/2014/main" id="{21B0B087-933C-430B-865A-6AC0F603FF16}"/>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ïsḷîdè">
              <a:extLst>
                <a:ext uri="{FF2B5EF4-FFF2-40B4-BE49-F238E27FC236}">
                  <a16:creationId xmlns:a16="http://schemas.microsoft.com/office/drawing/2014/main" id="{C68820AD-8FCE-4B58-B6D0-A034100EB540}"/>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îšḻidé">
              <a:extLst>
                <a:ext uri="{FF2B5EF4-FFF2-40B4-BE49-F238E27FC236}">
                  <a16:creationId xmlns:a16="http://schemas.microsoft.com/office/drawing/2014/main" id="{89CE0AED-C7CF-4C92-AA93-EA8B2B4824D4}"/>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ïṡľiḓê">
              <a:extLst>
                <a:ext uri="{FF2B5EF4-FFF2-40B4-BE49-F238E27FC236}">
                  <a16:creationId xmlns:a16="http://schemas.microsoft.com/office/drawing/2014/main" id="{407042A7-C237-4EC9-84B6-A269F411BA05}"/>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ïşľiḍê">
              <a:extLst>
                <a:ext uri="{FF2B5EF4-FFF2-40B4-BE49-F238E27FC236}">
                  <a16:creationId xmlns:a16="http://schemas.microsoft.com/office/drawing/2014/main" id="{74685743-94E0-4DF5-A2E9-18363B4A716E}"/>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išlîḋé">
              <a:extLst>
                <a:ext uri="{FF2B5EF4-FFF2-40B4-BE49-F238E27FC236}">
                  <a16:creationId xmlns:a16="http://schemas.microsoft.com/office/drawing/2014/main" id="{2C5F4585-4620-44F8-B0DA-6D4B3C5F88CA}"/>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ŝḷiḑè">
              <a:extLst>
                <a:ext uri="{FF2B5EF4-FFF2-40B4-BE49-F238E27FC236}">
                  <a16:creationId xmlns:a16="http://schemas.microsoft.com/office/drawing/2014/main" id="{351D75A1-C762-4A64-87A3-FB8D5261E0E9}"/>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Sļíḓe">
              <a:extLst>
                <a:ext uri="{FF2B5EF4-FFF2-40B4-BE49-F238E27FC236}">
                  <a16:creationId xmlns:a16="http://schemas.microsoft.com/office/drawing/2014/main" id="{E14652A8-FC73-453A-A2AB-021F67922506}"/>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ŝľîḋè">
              <a:extLst>
                <a:ext uri="{FF2B5EF4-FFF2-40B4-BE49-F238E27FC236}">
                  <a16:creationId xmlns:a16="http://schemas.microsoft.com/office/drawing/2014/main" id="{5E8F588E-10B5-4811-8271-5CEFCE83134E}"/>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iṩlíḑé">
              <a:extLst>
                <a:ext uri="{FF2B5EF4-FFF2-40B4-BE49-F238E27FC236}">
                  <a16:creationId xmlns:a16="http://schemas.microsoft.com/office/drawing/2014/main" id="{56D86642-87E1-44C8-8A30-B80679FE19EB}"/>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ïšļiḑe">
              <a:extLst>
                <a:ext uri="{FF2B5EF4-FFF2-40B4-BE49-F238E27FC236}">
                  <a16:creationId xmlns:a16="http://schemas.microsoft.com/office/drawing/2014/main" id="{3CB139F0-557A-469E-BF9B-6EB4EE128582}"/>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işļídè">
              <a:extLst>
                <a:ext uri="{FF2B5EF4-FFF2-40B4-BE49-F238E27FC236}">
                  <a16:creationId xmlns:a16="http://schemas.microsoft.com/office/drawing/2014/main" id="{4ED1CFA0-7E40-4E1D-ACBD-E6462AA3CF85}"/>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işḷïďé">
              <a:extLst>
                <a:ext uri="{FF2B5EF4-FFF2-40B4-BE49-F238E27FC236}">
                  <a16:creationId xmlns:a16="http://schemas.microsoft.com/office/drawing/2014/main" id="{0004DA7A-639B-4FBE-923C-B114FD744C5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íṡ1íḋé">
              <a:extLst>
                <a:ext uri="{FF2B5EF4-FFF2-40B4-BE49-F238E27FC236}">
                  <a16:creationId xmlns:a16="http://schemas.microsoft.com/office/drawing/2014/main" id="{83EFF4B8-1227-4170-8C58-9F4B72BB0035}"/>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íṩļïḍé">
              <a:extLst>
                <a:ext uri="{FF2B5EF4-FFF2-40B4-BE49-F238E27FC236}">
                  <a16:creationId xmlns:a16="http://schemas.microsoft.com/office/drawing/2014/main" id="{ED6DC981-ED2E-4799-AC82-175C17747FF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íṩlïḋê">
              <a:extLst>
                <a:ext uri="{FF2B5EF4-FFF2-40B4-BE49-F238E27FC236}">
                  <a16:creationId xmlns:a16="http://schemas.microsoft.com/office/drawing/2014/main" id="{B7ED95CF-7A33-4AC9-BB62-701043AC7420}"/>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ï$ļíḍê">
              <a:extLst>
                <a:ext uri="{FF2B5EF4-FFF2-40B4-BE49-F238E27FC236}">
                  <a16:creationId xmlns:a16="http://schemas.microsoft.com/office/drawing/2014/main" id="{7AC93CE6-D372-4C67-AEFB-5833ED1A3982}"/>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íṩļiḑè">
              <a:extLst>
                <a:ext uri="{FF2B5EF4-FFF2-40B4-BE49-F238E27FC236}">
                  <a16:creationId xmlns:a16="http://schemas.microsoft.com/office/drawing/2014/main" id="{E3A4D9D3-BBFC-4E65-94BD-3B14F4263129}"/>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î$ļíḋe">
              <a:extLst>
                <a:ext uri="{FF2B5EF4-FFF2-40B4-BE49-F238E27FC236}">
                  <a16:creationId xmlns:a16="http://schemas.microsoft.com/office/drawing/2014/main" id="{1019BEE4-C670-455E-BFA1-7B6FE066099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îṡļïḓe">
              <a:extLst>
                <a:ext uri="{FF2B5EF4-FFF2-40B4-BE49-F238E27FC236}">
                  <a16:creationId xmlns:a16="http://schemas.microsoft.com/office/drawing/2014/main" id="{C5F69BD9-E20F-4033-8DEC-867E965044E5}"/>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îsľïdé">
              <a:extLst>
                <a:ext uri="{FF2B5EF4-FFF2-40B4-BE49-F238E27FC236}">
                  <a16:creationId xmlns:a16="http://schemas.microsoft.com/office/drawing/2014/main" id="{B53302B5-265A-416B-A2B4-F8383A7C8662}"/>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39" name="组合 23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6411380-7011-47C1-B191-36F6741FA7E6}"/>
              </a:ext>
            </a:extLst>
          </p:cNvPr>
          <p:cNvGrpSpPr>
            <a:grpSpLocks noChangeAspect="1"/>
          </p:cNvGrpSpPr>
          <p:nvPr/>
        </p:nvGrpSpPr>
        <p:grpSpPr>
          <a:xfrm>
            <a:off x="837932" y="2361732"/>
            <a:ext cx="625644" cy="1015102"/>
            <a:chOff x="4547753" y="916985"/>
            <a:chExt cx="3096495" cy="5024031"/>
          </a:xfrm>
          <a:effectLst>
            <a:outerShdw blurRad="50800" dist="38100" dir="5400000" algn="t" rotWithShape="0">
              <a:prstClr val="black">
                <a:alpha val="40000"/>
              </a:prstClr>
            </a:outerShdw>
          </a:effectLst>
        </p:grpSpPr>
        <p:sp>
          <p:nvSpPr>
            <p:cNvPr id="240" name="íṥlïdé">
              <a:extLst>
                <a:ext uri="{FF2B5EF4-FFF2-40B4-BE49-F238E27FC236}">
                  <a16:creationId xmlns:a16="http://schemas.microsoft.com/office/drawing/2014/main" id="{E1DEEDBB-C4AD-478A-AD36-4B31BB8CB1F0}"/>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ïś1íḋe">
              <a:extLst>
                <a:ext uri="{FF2B5EF4-FFF2-40B4-BE49-F238E27FC236}">
                  <a16:creationId xmlns:a16="http://schemas.microsoft.com/office/drawing/2014/main" id="{63D16867-0E8E-4737-9B30-14C5D02BB09D}"/>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42" name="îṩľîḍé">
              <a:extLst>
                <a:ext uri="{FF2B5EF4-FFF2-40B4-BE49-F238E27FC236}">
                  <a16:creationId xmlns:a16="http://schemas.microsoft.com/office/drawing/2014/main" id="{D90ED280-1351-4688-961A-1498B6C9C0D1}"/>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íŝ1iḍé">
              <a:extLst>
                <a:ext uri="{FF2B5EF4-FFF2-40B4-BE49-F238E27FC236}">
                  <a16:creationId xmlns:a16="http://schemas.microsoft.com/office/drawing/2014/main" id="{AF57928E-CB64-426D-95A8-8E160FC299C1}"/>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íS1iḍé">
              <a:extLst>
                <a:ext uri="{FF2B5EF4-FFF2-40B4-BE49-F238E27FC236}">
                  <a16:creationId xmlns:a16="http://schemas.microsoft.com/office/drawing/2014/main" id="{27E28A70-6ED9-4A1F-A0C4-E44C18A86E2C}"/>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5" name="îṩlide">
              <a:extLst>
                <a:ext uri="{FF2B5EF4-FFF2-40B4-BE49-F238E27FC236}">
                  <a16:creationId xmlns:a16="http://schemas.microsoft.com/office/drawing/2014/main" id="{FF4F88DE-2785-485A-B1CD-47AD5CF5EBA0}"/>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6" name="ïş1íḍé">
              <a:extLst>
                <a:ext uri="{FF2B5EF4-FFF2-40B4-BE49-F238E27FC236}">
                  <a16:creationId xmlns:a16="http://schemas.microsoft.com/office/drawing/2014/main" id="{39582409-2BE5-4FBB-AF3E-4FC3E1828DB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7" name="íśḷíḋè">
              <a:extLst>
                <a:ext uri="{FF2B5EF4-FFF2-40B4-BE49-F238E27FC236}">
                  <a16:creationId xmlns:a16="http://schemas.microsoft.com/office/drawing/2014/main" id="{CCD8279E-213E-4350-A308-1D2E0BF3275F}"/>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iS1ïḑe">
              <a:extLst>
                <a:ext uri="{FF2B5EF4-FFF2-40B4-BE49-F238E27FC236}">
                  <a16:creationId xmlns:a16="http://schemas.microsoft.com/office/drawing/2014/main" id="{07863EDB-913A-4437-80F5-28E5CAB2B8A3}"/>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iṡ1îḑe">
              <a:extLst>
                <a:ext uri="{FF2B5EF4-FFF2-40B4-BE49-F238E27FC236}">
                  <a16:creationId xmlns:a16="http://schemas.microsoft.com/office/drawing/2014/main" id="{F1265A19-2DF5-4EFD-B760-EE82863F2AA1}"/>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îṣḻíďé">
              <a:extLst>
                <a:ext uri="{FF2B5EF4-FFF2-40B4-BE49-F238E27FC236}">
                  <a16:creationId xmlns:a16="http://schemas.microsoft.com/office/drawing/2014/main" id="{DDA3C8F2-3B9A-4C7F-B0DF-45626477BEBA}"/>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ïṩľíḓé">
              <a:extLst>
                <a:ext uri="{FF2B5EF4-FFF2-40B4-BE49-F238E27FC236}">
                  <a16:creationId xmlns:a16="http://schemas.microsoft.com/office/drawing/2014/main" id="{46C925A6-E292-41F0-A0E7-8B8CFB4F66C2}"/>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îSlíḓe">
              <a:extLst>
                <a:ext uri="{FF2B5EF4-FFF2-40B4-BE49-F238E27FC236}">
                  <a16:creationId xmlns:a16="http://schemas.microsoft.com/office/drawing/2014/main" id="{D11913FB-6228-4FFF-B52A-B48F82D5F783}"/>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ïsḷîdè">
              <a:extLst>
                <a:ext uri="{FF2B5EF4-FFF2-40B4-BE49-F238E27FC236}">
                  <a16:creationId xmlns:a16="http://schemas.microsoft.com/office/drawing/2014/main" id="{D30FE471-A846-4B52-86FC-69E17AA01DFD}"/>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îšḻidé">
              <a:extLst>
                <a:ext uri="{FF2B5EF4-FFF2-40B4-BE49-F238E27FC236}">
                  <a16:creationId xmlns:a16="http://schemas.microsoft.com/office/drawing/2014/main" id="{FA126C5B-BA3D-403F-BF62-83DBEC81CBF8}"/>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ïṡľiḓê">
              <a:extLst>
                <a:ext uri="{FF2B5EF4-FFF2-40B4-BE49-F238E27FC236}">
                  <a16:creationId xmlns:a16="http://schemas.microsoft.com/office/drawing/2014/main" id="{D0ED5FFE-5C71-4128-AE3C-FF032DDB4E81}"/>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ïşľiḍê">
              <a:extLst>
                <a:ext uri="{FF2B5EF4-FFF2-40B4-BE49-F238E27FC236}">
                  <a16:creationId xmlns:a16="http://schemas.microsoft.com/office/drawing/2014/main" id="{9E47D441-D479-42F5-A0FE-A3D1542717A2}"/>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išlîḋé">
              <a:extLst>
                <a:ext uri="{FF2B5EF4-FFF2-40B4-BE49-F238E27FC236}">
                  <a16:creationId xmlns:a16="http://schemas.microsoft.com/office/drawing/2014/main" id="{552AC3CF-3F84-41C9-BF15-207A879845EB}"/>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ïŝḷiḑè">
              <a:extLst>
                <a:ext uri="{FF2B5EF4-FFF2-40B4-BE49-F238E27FC236}">
                  <a16:creationId xmlns:a16="http://schemas.microsoft.com/office/drawing/2014/main" id="{5B6C700D-6838-46B3-A233-8A61A8976720}"/>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iSļíḓe">
              <a:extLst>
                <a:ext uri="{FF2B5EF4-FFF2-40B4-BE49-F238E27FC236}">
                  <a16:creationId xmlns:a16="http://schemas.microsoft.com/office/drawing/2014/main" id="{EDF02E2C-5097-415E-A452-2734CC16591B}"/>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ïŝľîḋè">
              <a:extLst>
                <a:ext uri="{FF2B5EF4-FFF2-40B4-BE49-F238E27FC236}">
                  <a16:creationId xmlns:a16="http://schemas.microsoft.com/office/drawing/2014/main" id="{394FF0E5-C0F8-4034-92C1-1A01EBEA2C19}"/>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iṩlíḑé">
              <a:extLst>
                <a:ext uri="{FF2B5EF4-FFF2-40B4-BE49-F238E27FC236}">
                  <a16:creationId xmlns:a16="http://schemas.microsoft.com/office/drawing/2014/main" id="{4B8F76BB-9CD4-4621-9163-553D8CEE8B63}"/>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ïšļiḑe">
              <a:extLst>
                <a:ext uri="{FF2B5EF4-FFF2-40B4-BE49-F238E27FC236}">
                  <a16:creationId xmlns:a16="http://schemas.microsoft.com/office/drawing/2014/main" id="{91807488-110F-4E86-85D3-9D408BD219F2}"/>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işļídè">
              <a:extLst>
                <a:ext uri="{FF2B5EF4-FFF2-40B4-BE49-F238E27FC236}">
                  <a16:creationId xmlns:a16="http://schemas.microsoft.com/office/drawing/2014/main" id="{31233F4A-F8CA-4A54-90F7-17FAA7B51F4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işḷïďé">
              <a:extLst>
                <a:ext uri="{FF2B5EF4-FFF2-40B4-BE49-F238E27FC236}">
                  <a16:creationId xmlns:a16="http://schemas.microsoft.com/office/drawing/2014/main" id="{1966D5BB-ACF4-4E25-912A-5740D6FD673F}"/>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íṡ1íḋé">
              <a:extLst>
                <a:ext uri="{FF2B5EF4-FFF2-40B4-BE49-F238E27FC236}">
                  <a16:creationId xmlns:a16="http://schemas.microsoft.com/office/drawing/2014/main" id="{E374639A-5CAE-49AA-BCEF-333C747BDDFC}"/>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íṩļïḍé">
              <a:extLst>
                <a:ext uri="{FF2B5EF4-FFF2-40B4-BE49-F238E27FC236}">
                  <a16:creationId xmlns:a16="http://schemas.microsoft.com/office/drawing/2014/main" id="{17E0F42D-2393-496A-AD18-D717E47D9689}"/>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íṩlïḋê">
              <a:extLst>
                <a:ext uri="{FF2B5EF4-FFF2-40B4-BE49-F238E27FC236}">
                  <a16:creationId xmlns:a16="http://schemas.microsoft.com/office/drawing/2014/main" id="{43B85F72-AA09-479F-9709-94EBC7C4ED7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ï$ļíḍê">
              <a:extLst>
                <a:ext uri="{FF2B5EF4-FFF2-40B4-BE49-F238E27FC236}">
                  <a16:creationId xmlns:a16="http://schemas.microsoft.com/office/drawing/2014/main" id="{ED1A3C0C-CA1D-47B4-895C-FA58E84DE647}"/>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íṩļiḑè">
              <a:extLst>
                <a:ext uri="{FF2B5EF4-FFF2-40B4-BE49-F238E27FC236}">
                  <a16:creationId xmlns:a16="http://schemas.microsoft.com/office/drawing/2014/main" id="{6D843A4A-6B0D-4628-ABFD-4E28F3869648}"/>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î$ļíḋe">
              <a:extLst>
                <a:ext uri="{FF2B5EF4-FFF2-40B4-BE49-F238E27FC236}">
                  <a16:creationId xmlns:a16="http://schemas.microsoft.com/office/drawing/2014/main" id="{F4827D96-DBC1-44AB-8183-4833AA8F48FF}"/>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îṡļïḓe">
              <a:extLst>
                <a:ext uri="{FF2B5EF4-FFF2-40B4-BE49-F238E27FC236}">
                  <a16:creationId xmlns:a16="http://schemas.microsoft.com/office/drawing/2014/main" id="{F1CB9F76-B12C-439C-A425-100EB5D6F1A4}"/>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îsľïdé">
              <a:extLst>
                <a:ext uri="{FF2B5EF4-FFF2-40B4-BE49-F238E27FC236}">
                  <a16:creationId xmlns:a16="http://schemas.microsoft.com/office/drawing/2014/main" id="{4E3C6810-8A21-40D3-8FC9-E6FD940140D0}"/>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cxnSp>
        <p:nvCxnSpPr>
          <p:cNvPr id="273" name="直接箭头连接符 272">
            <a:extLst>
              <a:ext uri="{FF2B5EF4-FFF2-40B4-BE49-F238E27FC236}">
                <a16:creationId xmlns:a16="http://schemas.microsoft.com/office/drawing/2014/main" id="{D9689CF6-9C75-49BA-9748-A43DDC898E5A}"/>
              </a:ext>
            </a:extLst>
          </p:cNvPr>
          <p:cNvCxnSpPr>
            <a:cxnSpLocks/>
            <a:stCxn id="251" idx="3"/>
            <a:endCxn id="118" idx="1"/>
          </p:cNvCxnSpPr>
          <p:nvPr/>
        </p:nvCxnSpPr>
        <p:spPr>
          <a:xfrm>
            <a:off x="1349163" y="2791184"/>
            <a:ext cx="1983193" cy="104201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4" name="直接箭头连接符 273">
            <a:extLst>
              <a:ext uri="{FF2B5EF4-FFF2-40B4-BE49-F238E27FC236}">
                <a16:creationId xmlns:a16="http://schemas.microsoft.com/office/drawing/2014/main" id="{74948D09-E57F-4E57-A0D3-7BCC28AD6282}"/>
              </a:ext>
            </a:extLst>
          </p:cNvPr>
          <p:cNvCxnSpPr>
            <a:cxnSpLocks/>
            <a:stCxn id="215" idx="4"/>
            <a:endCxn id="118" idx="1"/>
          </p:cNvCxnSpPr>
          <p:nvPr/>
        </p:nvCxnSpPr>
        <p:spPr>
          <a:xfrm flipV="1">
            <a:off x="1388407" y="3833195"/>
            <a:ext cx="1943949" cy="105138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33" name="椭圆 132">
            <a:extLst>
              <a:ext uri="{FF2B5EF4-FFF2-40B4-BE49-F238E27FC236}">
                <a16:creationId xmlns:a16="http://schemas.microsoft.com/office/drawing/2014/main" id="{3E244E42-41DD-40EF-AA7A-D0A6C30C6203}"/>
              </a:ext>
            </a:extLst>
          </p:cNvPr>
          <p:cNvSpPr/>
          <p:nvPr/>
        </p:nvSpPr>
        <p:spPr>
          <a:xfrm>
            <a:off x="1799717" y="373037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C8BCF430-1D75-4169-94E1-C5A9CDB9EBE9}"/>
              </a:ext>
            </a:extLst>
          </p:cNvPr>
          <p:cNvSpPr/>
          <p:nvPr/>
        </p:nvSpPr>
        <p:spPr>
          <a:xfrm>
            <a:off x="7218769" y="371243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161CCFFF-01D7-4CEF-BFA1-53C33A0282EF}"/>
              </a:ext>
            </a:extLst>
          </p:cNvPr>
          <p:cNvSpPr/>
          <p:nvPr/>
        </p:nvSpPr>
        <p:spPr>
          <a:xfrm>
            <a:off x="7154678"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1CF553E6-963B-4B9D-BF82-C1E0A187C0E8}"/>
              </a:ext>
            </a:extLst>
          </p:cNvPr>
          <p:cNvSpPr/>
          <p:nvPr/>
        </p:nvSpPr>
        <p:spPr>
          <a:xfrm>
            <a:off x="7252701" y="3723973"/>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BA8CF05B-9B3F-4AD0-B9FB-A9895B079CD9}"/>
              </a:ext>
            </a:extLst>
          </p:cNvPr>
          <p:cNvSpPr/>
          <p:nvPr/>
        </p:nvSpPr>
        <p:spPr>
          <a:xfrm>
            <a:off x="1113501" y="266746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6BF9D8E1-B235-4881-B4E1-348148B579AF}"/>
              </a:ext>
            </a:extLst>
          </p:cNvPr>
          <p:cNvSpPr/>
          <p:nvPr/>
        </p:nvSpPr>
        <p:spPr>
          <a:xfrm>
            <a:off x="1115397" y="490677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B9B0DE9E-CE8B-4980-A30F-F4A922478EF4}"/>
              </a:ext>
            </a:extLst>
          </p:cNvPr>
          <p:cNvSpPr/>
          <p:nvPr/>
        </p:nvSpPr>
        <p:spPr>
          <a:xfrm>
            <a:off x="1769917" y="375340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5D07B426-9C8F-4A43-B8C2-CC0F7A06DD27}"/>
              </a:ext>
            </a:extLst>
          </p:cNvPr>
          <p:cNvSpPr/>
          <p:nvPr/>
        </p:nvSpPr>
        <p:spPr>
          <a:xfrm>
            <a:off x="7211191"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1FEC7272-18AB-4AB7-A231-FCD8C04A90D5}"/>
              </a:ext>
            </a:extLst>
          </p:cNvPr>
          <p:cNvSpPr/>
          <p:nvPr/>
        </p:nvSpPr>
        <p:spPr>
          <a:xfrm>
            <a:off x="7147100" y="375858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352C4693-D55D-49F9-AAD7-8AAA5FD26CC0}"/>
              </a:ext>
            </a:extLst>
          </p:cNvPr>
          <p:cNvSpPr/>
          <p:nvPr/>
        </p:nvSpPr>
        <p:spPr>
          <a:xfrm>
            <a:off x="7245123" y="3747049"/>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2D7E485D-1044-4692-AF7F-7563EDEA8E59}"/>
              </a:ext>
            </a:extLst>
          </p:cNvPr>
          <p:cNvSpPr/>
          <p:nvPr/>
        </p:nvSpPr>
        <p:spPr>
          <a:xfrm>
            <a:off x="7228157" y="375725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CC2FC5C9-93D5-471D-8813-A201452B4A37}"/>
              </a:ext>
            </a:extLst>
          </p:cNvPr>
          <p:cNvSpPr/>
          <p:nvPr/>
        </p:nvSpPr>
        <p:spPr>
          <a:xfrm>
            <a:off x="7164066" y="378033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C6A5BD6B-FAD7-4C36-A068-41A6DA68DFF5}"/>
              </a:ext>
            </a:extLst>
          </p:cNvPr>
          <p:cNvSpPr/>
          <p:nvPr/>
        </p:nvSpPr>
        <p:spPr>
          <a:xfrm>
            <a:off x="7262089" y="3768792"/>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pic>
        <p:nvPicPr>
          <p:cNvPr id="148" name="图片 3" descr="03">
            <a:extLst>
              <a:ext uri="{FF2B5EF4-FFF2-40B4-BE49-F238E27FC236}">
                <a16:creationId xmlns:a16="http://schemas.microsoft.com/office/drawing/2014/main" id="{52C66243-7867-473A-83D3-5D47CEDF8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903" y="4874951"/>
            <a:ext cx="6364395" cy="1711319"/>
          </a:xfrm>
          <a:prstGeom prst="rect">
            <a:avLst/>
          </a:prstGeom>
          <a:noFill/>
          <a:ln w="9525">
            <a:solidFill>
              <a:srgbClr val="A6A6A6"/>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70292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1.875E-6 4.07407E-6 L 0.44427 -0.00024 " pathEditMode="relative" rAng="0" ptsTypes="AA">
                                      <p:cBhvr>
                                        <p:cTn id="8" dur="1000" fill="hold"/>
                                        <p:tgtEl>
                                          <p:spTgt spid="133"/>
                                        </p:tgtEl>
                                        <p:attrNameLst>
                                          <p:attrName>ppt_x</p:attrName>
                                          <p:attrName>ppt_y</p:attrName>
                                        </p:attrNameLst>
                                      </p:cBhvr>
                                      <p:rCtr x="22214" y="-23"/>
                                    </p:animMotion>
                                  </p:childTnLst>
                                </p:cTn>
                              </p:par>
                            </p:childTnLst>
                          </p:cTn>
                        </p:par>
                        <p:par>
                          <p:cTn id="9" fill="hold">
                            <p:stCondLst>
                              <p:cond delay="1000"/>
                            </p:stCondLst>
                            <p:childTnLst>
                              <p:par>
                                <p:cTn id="10" presetID="50" presetClass="exit" presetSubtype="0" accel="100000" fill="hold" grpId="2" nodeType="afterEffect">
                                  <p:stCondLst>
                                    <p:cond delay="0"/>
                                  </p:stCondLst>
                                  <p:childTnLst>
                                    <p:anim calcmode="lin" valueType="num">
                                      <p:cBhvr>
                                        <p:cTn id="11" dur="250"/>
                                        <p:tgtEl>
                                          <p:spTgt spid="133"/>
                                        </p:tgtEl>
                                        <p:attrNameLst>
                                          <p:attrName>ppt_w</p:attrName>
                                        </p:attrNameLst>
                                      </p:cBhvr>
                                      <p:tavLst>
                                        <p:tav tm="0">
                                          <p:val>
                                            <p:strVal val="ppt_w"/>
                                          </p:val>
                                        </p:tav>
                                        <p:tav tm="100000">
                                          <p:val>
                                            <p:strVal val="ppt_w+.3"/>
                                          </p:val>
                                        </p:tav>
                                      </p:tavLst>
                                    </p:anim>
                                    <p:anim calcmode="lin" valueType="num">
                                      <p:cBhvr>
                                        <p:cTn id="12" dur="250"/>
                                        <p:tgtEl>
                                          <p:spTgt spid="133"/>
                                        </p:tgtEl>
                                        <p:attrNameLst>
                                          <p:attrName>ppt_h</p:attrName>
                                        </p:attrNameLst>
                                      </p:cBhvr>
                                      <p:tavLst>
                                        <p:tav tm="0">
                                          <p:val>
                                            <p:strVal val="ppt_h"/>
                                          </p:val>
                                        </p:tav>
                                        <p:tav tm="100000">
                                          <p:val>
                                            <p:strVal val="ppt_h"/>
                                          </p:val>
                                        </p:tav>
                                      </p:tavLst>
                                    </p:anim>
                                    <p:animEffect transition="out" filter="fade">
                                      <p:cBhvr>
                                        <p:cTn id="13" dur="250"/>
                                        <p:tgtEl>
                                          <p:spTgt spid="133"/>
                                        </p:tgtEl>
                                      </p:cBhvr>
                                    </p:animEffect>
                                    <p:set>
                                      <p:cBhvr>
                                        <p:cTn id="14" dur="1" fill="hold">
                                          <p:stCondLst>
                                            <p:cond delay="249"/>
                                          </p:stCondLst>
                                        </p:cTn>
                                        <p:tgtEl>
                                          <p:spTgt spid="133"/>
                                        </p:tgtEl>
                                        <p:attrNameLst>
                                          <p:attrName>style.visibility</p:attrName>
                                        </p:attrNameLst>
                                      </p:cBhvr>
                                      <p:to>
                                        <p:strVal val="hidden"/>
                                      </p:to>
                                    </p:set>
                                  </p:childTnLst>
                                </p:cTn>
                              </p:par>
                              <p:par>
                                <p:cTn id="15" presetID="53" presetClass="entr" presetSubtype="16" fill="hold" grpId="0" nodeType="withEffect">
                                  <p:stCondLst>
                                    <p:cond delay="0"/>
                                  </p:stCondLst>
                                  <p:childTnLst>
                                    <p:set>
                                      <p:cBhvr>
                                        <p:cTn id="16" dur="1" fill="hold">
                                          <p:stCondLst>
                                            <p:cond delay="0"/>
                                          </p:stCondLst>
                                        </p:cTn>
                                        <p:tgtEl>
                                          <p:spTgt spid="134"/>
                                        </p:tgtEl>
                                        <p:attrNameLst>
                                          <p:attrName>style.visibility</p:attrName>
                                        </p:attrNameLst>
                                      </p:cBhvr>
                                      <p:to>
                                        <p:strVal val="visible"/>
                                      </p:to>
                                    </p:set>
                                    <p:anim calcmode="lin" valueType="num">
                                      <p:cBhvr>
                                        <p:cTn id="17" dur="1000" fill="hold"/>
                                        <p:tgtEl>
                                          <p:spTgt spid="134"/>
                                        </p:tgtEl>
                                        <p:attrNameLst>
                                          <p:attrName>ppt_w</p:attrName>
                                        </p:attrNameLst>
                                      </p:cBhvr>
                                      <p:tavLst>
                                        <p:tav tm="0">
                                          <p:val>
                                            <p:fltVal val="0"/>
                                          </p:val>
                                        </p:tav>
                                        <p:tav tm="100000">
                                          <p:val>
                                            <p:strVal val="#ppt_w"/>
                                          </p:val>
                                        </p:tav>
                                      </p:tavLst>
                                    </p:anim>
                                    <p:anim calcmode="lin" valueType="num">
                                      <p:cBhvr>
                                        <p:cTn id="18" dur="1000" fill="hold"/>
                                        <p:tgtEl>
                                          <p:spTgt spid="134"/>
                                        </p:tgtEl>
                                        <p:attrNameLst>
                                          <p:attrName>ppt_h</p:attrName>
                                        </p:attrNameLst>
                                      </p:cBhvr>
                                      <p:tavLst>
                                        <p:tav tm="0">
                                          <p:val>
                                            <p:fltVal val="0"/>
                                          </p:val>
                                        </p:tav>
                                        <p:tav tm="100000">
                                          <p:val>
                                            <p:strVal val="#ppt_h"/>
                                          </p:val>
                                        </p:tav>
                                      </p:tavLst>
                                    </p:anim>
                                    <p:animEffect transition="in" filter="fade">
                                      <p:cBhvr>
                                        <p:cTn id="19" dur="1000"/>
                                        <p:tgtEl>
                                          <p:spTgt spid="13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5"/>
                                        </p:tgtEl>
                                        <p:attrNameLst>
                                          <p:attrName>style.visibility</p:attrName>
                                        </p:attrNameLst>
                                      </p:cBhvr>
                                      <p:to>
                                        <p:strVal val="visible"/>
                                      </p:to>
                                    </p:set>
                                    <p:anim calcmode="lin" valueType="num">
                                      <p:cBhvr>
                                        <p:cTn id="22" dur="1000" fill="hold"/>
                                        <p:tgtEl>
                                          <p:spTgt spid="135"/>
                                        </p:tgtEl>
                                        <p:attrNameLst>
                                          <p:attrName>ppt_w</p:attrName>
                                        </p:attrNameLst>
                                      </p:cBhvr>
                                      <p:tavLst>
                                        <p:tav tm="0">
                                          <p:val>
                                            <p:fltVal val="0"/>
                                          </p:val>
                                        </p:tav>
                                        <p:tav tm="100000">
                                          <p:val>
                                            <p:strVal val="#ppt_w"/>
                                          </p:val>
                                        </p:tav>
                                      </p:tavLst>
                                    </p:anim>
                                    <p:anim calcmode="lin" valueType="num">
                                      <p:cBhvr>
                                        <p:cTn id="23" dur="1000" fill="hold"/>
                                        <p:tgtEl>
                                          <p:spTgt spid="135"/>
                                        </p:tgtEl>
                                        <p:attrNameLst>
                                          <p:attrName>ppt_h</p:attrName>
                                        </p:attrNameLst>
                                      </p:cBhvr>
                                      <p:tavLst>
                                        <p:tav tm="0">
                                          <p:val>
                                            <p:fltVal val="0"/>
                                          </p:val>
                                        </p:tav>
                                        <p:tav tm="100000">
                                          <p:val>
                                            <p:strVal val="#ppt_h"/>
                                          </p:val>
                                        </p:tav>
                                      </p:tavLst>
                                    </p:anim>
                                    <p:animEffect transition="in" filter="fade">
                                      <p:cBhvr>
                                        <p:cTn id="24" dur="1000"/>
                                        <p:tgtEl>
                                          <p:spTgt spid="13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42" presetClass="path" presetSubtype="0" accel="50000" decel="50000" fill="hold" grpId="1" nodeType="withEffect">
                                  <p:stCondLst>
                                    <p:cond delay="0"/>
                                  </p:stCondLst>
                                  <p:childTnLst>
                                    <p:animMotion origin="layout" path="M 8.33333E-7 1.85185E-6 L 0.25651 -0.20116 " pathEditMode="relative" rAng="0" ptsTypes="AA">
                                      <p:cBhvr>
                                        <p:cTn id="31" dur="1000" fill="hold"/>
                                        <p:tgtEl>
                                          <p:spTgt spid="134"/>
                                        </p:tgtEl>
                                        <p:attrNameLst>
                                          <p:attrName>ppt_x</p:attrName>
                                          <p:attrName>ppt_y</p:attrName>
                                        </p:attrNameLst>
                                      </p:cBhvr>
                                      <p:rCtr x="12826" y="-10069"/>
                                    </p:animMotion>
                                  </p:childTnLst>
                                </p:cTn>
                              </p:par>
                              <p:par>
                                <p:cTn id="32" presetID="42" presetClass="path" presetSubtype="0" accel="50000" decel="50000" fill="hold" grpId="1" nodeType="withEffect">
                                  <p:stCondLst>
                                    <p:cond delay="0"/>
                                  </p:stCondLst>
                                  <p:childTnLst>
                                    <p:animMotion origin="layout" path="M -8.33333E-7 -3.7037E-7 L 0.26263 0.21435 " pathEditMode="relative" rAng="0" ptsTypes="AA">
                                      <p:cBhvr>
                                        <p:cTn id="33" dur="1000" fill="hold"/>
                                        <p:tgtEl>
                                          <p:spTgt spid="135"/>
                                        </p:tgtEl>
                                        <p:attrNameLst>
                                          <p:attrName>ppt_x</p:attrName>
                                          <p:attrName>ppt_y</p:attrName>
                                        </p:attrNameLst>
                                      </p:cBhvr>
                                      <p:rCtr x="13125" y="10718"/>
                                    </p:animMotion>
                                  </p:childTnLst>
                                </p:cTn>
                              </p:par>
                              <p:par>
                                <p:cTn id="34" presetID="42" presetClass="path" presetSubtype="0" accel="50000" decel="50000" fill="hold" grpId="1" nodeType="withEffect">
                                  <p:stCondLst>
                                    <p:cond delay="0"/>
                                  </p:stCondLst>
                                  <p:childTnLst>
                                    <p:animMotion origin="layout" path="M -3.75E-6 0 L 0.2556 0.00278 " pathEditMode="relative" rAng="0" ptsTypes="AA">
                                      <p:cBhvr>
                                        <p:cTn id="35" dur="1000" fill="hold"/>
                                        <p:tgtEl>
                                          <p:spTgt spid="136"/>
                                        </p:tgtEl>
                                        <p:attrNameLst>
                                          <p:attrName>ppt_x</p:attrName>
                                          <p:attrName>ppt_y</p:attrName>
                                        </p:attrNameLst>
                                      </p:cBhvr>
                                      <p:rCtr x="12773" y="139"/>
                                    </p:animMotion>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75"/>
                                        </p:tgtEl>
                                        <p:attrNameLst>
                                          <p:attrName>style.visibility</p:attrName>
                                        </p:attrNameLst>
                                      </p:cBhvr>
                                      <p:to>
                                        <p:strVal val="visible"/>
                                      </p:to>
                                    </p:set>
                                    <p:anim calcmode="lin" valueType="num">
                                      <p:cBhvr>
                                        <p:cTn id="40" dur="500" fill="hold"/>
                                        <p:tgtEl>
                                          <p:spTgt spid="175"/>
                                        </p:tgtEl>
                                        <p:attrNameLst>
                                          <p:attrName>ppt_w</p:attrName>
                                        </p:attrNameLst>
                                      </p:cBhvr>
                                      <p:tavLst>
                                        <p:tav tm="0">
                                          <p:val>
                                            <p:fltVal val="0"/>
                                          </p:val>
                                        </p:tav>
                                        <p:tav tm="100000">
                                          <p:val>
                                            <p:strVal val="#ppt_w"/>
                                          </p:val>
                                        </p:tav>
                                      </p:tavLst>
                                    </p:anim>
                                    <p:anim calcmode="lin" valueType="num">
                                      <p:cBhvr>
                                        <p:cTn id="41" dur="500" fill="hold"/>
                                        <p:tgtEl>
                                          <p:spTgt spid="175"/>
                                        </p:tgtEl>
                                        <p:attrNameLst>
                                          <p:attrName>ppt_h</p:attrName>
                                        </p:attrNameLst>
                                      </p:cBhvr>
                                      <p:tavLst>
                                        <p:tav tm="0">
                                          <p:val>
                                            <p:fltVal val="0"/>
                                          </p:val>
                                        </p:tav>
                                        <p:tav tm="100000">
                                          <p:val>
                                            <p:strVal val="#ppt_h"/>
                                          </p:val>
                                        </p:tav>
                                      </p:tavLst>
                                    </p:anim>
                                    <p:animEffect transition="in" filter="fade">
                                      <p:cBhvr>
                                        <p:cTn id="42" dur="500"/>
                                        <p:tgtEl>
                                          <p:spTgt spid="175"/>
                                        </p:tgtEl>
                                      </p:cBhvr>
                                    </p:animEffect>
                                  </p:childTnLst>
                                </p:cTn>
                              </p:par>
                              <p:par>
                                <p:cTn id="43" presetID="53" presetClass="entr" presetSubtype="16" fill="hold" nodeType="withEffect">
                                  <p:stCondLst>
                                    <p:cond delay="0"/>
                                  </p:stCondLst>
                                  <p:childTnLst>
                                    <p:set>
                                      <p:cBhvr>
                                        <p:cTn id="44" dur="1" fill="hold">
                                          <p:stCondLst>
                                            <p:cond delay="0"/>
                                          </p:stCondLst>
                                        </p:cTn>
                                        <p:tgtEl>
                                          <p:spTgt spid="239"/>
                                        </p:tgtEl>
                                        <p:attrNameLst>
                                          <p:attrName>style.visibility</p:attrName>
                                        </p:attrNameLst>
                                      </p:cBhvr>
                                      <p:to>
                                        <p:strVal val="visible"/>
                                      </p:to>
                                    </p:set>
                                    <p:anim calcmode="lin" valueType="num">
                                      <p:cBhvr>
                                        <p:cTn id="45" dur="500" fill="hold"/>
                                        <p:tgtEl>
                                          <p:spTgt spid="239"/>
                                        </p:tgtEl>
                                        <p:attrNameLst>
                                          <p:attrName>ppt_w</p:attrName>
                                        </p:attrNameLst>
                                      </p:cBhvr>
                                      <p:tavLst>
                                        <p:tav tm="0">
                                          <p:val>
                                            <p:fltVal val="0"/>
                                          </p:val>
                                        </p:tav>
                                        <p:tav tm="100000">
                                          <p:val>
                                            <p:strVal val="#ppt_w"/>
                                          </p:val>
                                        </p:tav>
                                      </p:tavLst>
                                    </p:anim>
                                    <p:anim calcmode="lin" valueType="num">
                                      <p:cBhvr>
                                        <p:cTn id="46" dur="500" fill="hold"/>
                                        <p:tgtEl>
                                          <p:spTgt spid="239"/>
                                        </p:tgtEl>
                                        <p:attrNameLst>
                                          <p:attrName>ppt_h</p:attrName>
                                        </p:attrNameLst>
                                      </p:cBhvr>
                                      <p:tavLst>
                                        <p:tav tm="0">
                                          <p:val>
                                            <p:fltVal val="0"/>
                                          </p:val>
                                        </p:tav>
                                        <p:tav tm="100000">
                                          <p:val>
                                            <p:strVal val="#ppt_h"/>
                                          </p:val>
                                        </p:tav>
                                      </p:tavLst>
                                    </p:anim>
                                    <p:animEffect transition="in" filter="fade">
                                      <p:cBhvr>
                                        <p:cTn id="47" dur="500"/>
                                        <p:tgtEl>
                                          <p:spTgt spid="239"/>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273"/>
                                        </p:tgtEl>
                                        <p:attrNameLst>
                                          <p:attrName>style.visibility</p:attrName>
                                        </p:attrNameLst>
                                      </p:cBhvr>
                                      <p:to>
                                        <p:strVal val="visible"/>
                                      </p:to>
                                    </p:set>
                                    <p:animEffect transition="in" filter="wipe(left)">
                                      <p:cBhvr>
                                        <p:cTn id="51" dur="500"/>
                                        <p:tgtEl>
                                          <p:spTgt spid="273"/>
                                        </p:tgtEl>
                                      </p:cBhvr>
                                    </p:animEffect>
                                  </p:childTnLst>
                                </p:cTn>
                              </p:par>
                              <p:par>
                                <p:cTn id="52" presetID="22" presetClass="entr" presetSubtype="8" fill="hold" nodeType="withEffect">
                                  <p:stCondLst>
                                    <p:cond delay="0"/>
                                  </p:stCondLst>
                                  <p:childTnLst>
                                    <p:set>
                                      <p:cBhvr>
                                        <p:cTn id="53" dur="1" fill="hold">
                                          <p:stCondLst>
                                            <p:cond delay="0"/>
                                          </p:stCondLst>
                                        </p:cTn>
                                        <p:tgtEl>
                                          <p:spTgt spid="274"/>
                                        </p:tgtEl>
                                        <p:attrNameLst>
                                          <p:attrName>style.visibility</p:attrName>
                                        </p:attrNameLst>
                                      </p:cBhvr>
                                      <p:to>
                                        <p:strVal val="visible"/>
                                      </p:to>
                                    </p:set>
                                    <p:animEffect transition="in" filter="wipe(left)">
                                      <p:cBhvr>
                                        <p:cTn id="54" dur="500"/>
                                        <p:tgtEl>
                                          <p:spTgt spid="274"/>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37"/>
                                        </p:tgtEl>
                                        <p:attrNameLst>
                                          <p:attrName>style.visibility</p:attrName>
                                        </p:attrNameLst>
                                      </p:cBhvr>
                                      <p:to>
                                        <p:strVal val="visible"/>
                                      </p:to>
                                    </p:set>
                                    <p:anim calcmode="lin" valueType="num">
                                      <p:cBhvr>
                                        <p:cTn id="59" dur="1000" fill="hold"/>
                                        <p:tgtEl>
                                          <p:spTgt spid="137"/>
                                        </p:tgtEl>
                                        <p:attrNameLst>
                                          <p:attrName>ppt_w</p:attrName>
                                        </p:attrNameLst>
                                      </p:cBhvr>
                                      <p:tavLst>
                                        <p:tav tm="0">
                                          <p:val>
                                            <p:fltVal val="0"/>
                                          </p:val>
                                        </p:tav>
                                        <p:tav tm="100000">
                                          <p:val>
                                            <p:strVal val="#ppt_w"/>
                                          </p:val>
                                        </p:tav>
                                      </p:tavLst>
                                    </p:anim>
                                    <p:anim calcmode="lin" valueType="num">
                                      <p:cBhvr>
                                        <p:cTn id="60" dur="1000" fill="hold"/>
                                        <p:tgtEl>
                                          <p:spTgt spid="137"/>
                                        </p:tgtEl>
                                        <p:attrNameLst>
                                          <p:attrName>ppt_h</p:attrName>
                                        </p:attrNameLst>
                                      </p:cBhvr>
                                      <p:tavLst>
                                        <p:tav tm="0">
                                          <p:val>
                                            <p:fltVal val="0"/>
                                          </p:val>
                                        </p:tav>
                                        <p:tav tm="100000">
                                          <p:val>
                                            <p:strVal val="#ppt_h"/>
                                          </p:val>
                                        </p:tav>
                                      </p:tavLst>
                                    </p:anim>
                                    <p:animEffect transition="in" filter="fade">
                                      <p:cBhvr>
                                        <p:cTn id="61" dur="1000"/>
                                        <p:tgtEl>
                                          <p:spTgt spid="137"/>
                                        </p:tgtEl>
                                      </p:cBhvr>
                                    </p:animEffect>
                                  </p:childTnLst>
                                </p:cTn>
                              </p:par>
                              <p:par>
                                <p:cTn id="62" presetID="42" presetClass="path" presetSubtype="0" accel="50000" decel="50000" fill="hold" grpId="1" nodeType="withEffect">
                                  <p:stCondLst>
                                    <p:cond delay="0"/>
                                  </p:stCondLst>
                                  <p:childTnLst>
                                    <p:animMotion origin="layout" path="M 2.08333E-6 -3.33333E-6 L 0.16901 0.15162 " pathEditMode="relative" rAng="0" ptsTypes="AA">
                                      <p:cBhvr>
                                        <p:cTn id="63" dur="1000" fill="hold"/>
                                        <p:tgtEl>
                                          <p:spTgt spid="137"/>
                                        </p:tgtEl>
                                        <p:attrNameLst>
                                          <p:attrName>ppt_x</p:attrName>
                                          <p:attrName>ppt_y</p:attrName>
                                        </p:attrNameLst>
                                      </p:cBhvr>
                                      <p:rCtr x="8451" y="7569"/>
                                    </p:animMotion>
                                  </p:childTnLst>
                                </p:cTn>
                              </p:par>
                              <p:par>
                                <p:cTn id="64" presetID="53" presetClass="entr" presetSubtype="16" fill="hold" grpId="0" nodeType="withEffect">
                                  <p:stCondLst>
                                    <p:cond delay="0"/>
                                  </p:stCondLst>
                                  <p:childTnLst>
                                    <p:set>
                                      <p:cBhvr>
                                        <p:cTn id="65" dur="1" fill="hold">
                                          <p:stCondLst>
                                            <p:cond delay="0"/>
                                          </p:stCondLst>
                                        </p:cTn>
                                        <p:tgtEl>
                                          <p:spTgt spid="138"/>
                                        </p:tgtEl>
                                        <p:attrNameLst>
                                          <p:attrName>style.visibility</p:attrName>
                                        </p:attrNameLst>
                                      </p:cBhvr>
                                      <p:to>
                                        <p:strVal val="visible"/>
                                      </p:to>
                                    </p:set>
                                    <p:anim calcmode="lin" valueType="num">
                                      <p:cBhvr>
                                        <p:cTn id="66" dur="1000" fill="hold"/>
                                        <p:tgtEl>
                                          <p:spTgt spid="138"/>
                                        </p:tgtEl>
                                        <p:attrNameLst>
                                          <p:attrName>ppt_w</p:attrName>
                                        </p:attrNameLst>
                                      </p:cBhvr>
                                      <p:tavLst>
                                        <p:tav tm="0">
                                          <p:val>
                                            <p:fltVal val="0"/>
                                          </p:val>
                                        </p:tav>
                                        <p:tav tm="100000">
                                          <p:val>
                                            <p:strVal val="#ppt_w"/>
                                          </p:val>
                                        </p:tav>
                                      </p:tavLst>
                                    </p:anim>
                                    <p:anim calcmode="lin" valueType="num">
                                      <p:cBhvr>
                                        <p:cTn id="67" dur="1000" fill="hold"/>
                                        <p:tgtEl>
                                          <p:spTgt spid="138"/>
                                        </p:tgtEl>
                                        <p:attrNameLst>
                                          <p:attrName>ppt_h</p:attrName>
                                        </p:attrNameLst>
                                      </p:cBhvr>
                                      <p:tavLst>
                                        <p:tav tm="0">
                                          <p:val>
                                            <p:fltVal val="0"/>
                                          </p:val>
                                        </p:tav>
                                        <p:tav tm="100000">
                                          <p:val>
                                            <p:strVal val="#ppt_h"/>
                                          </p:val>
                                        </p:tav>
                                      </p:tavLst>
                                    </p:anim>
                                    <p:animEffect transition="in" filter="fade">
                                      <p:cBhvr>
                                        <p:cTn id="68" dur="1000"/>
                                        <p:tgtEl>
                                          <p:spTgt spid="138"/>
                                        </p:tgtEl>
                                      </p:cBhvr>
                                    </p:animEffect>
                                  </p:childTnLst>
                                </p:cTn>
                              </p:par>
                              <p:par>
                                <p:cTn id="69" presetID="42" presetClass="path" presetSubtype="0" accel="50000" decel="50000" fill="hold" grpId="1" nodeType="withEffect">
                                  <p:stCondLst>
                                    <p:cond delay="0"/>
                                  </p:stCondLst>
                                  <p:childTnLst>
                                    <p:animMotion origin="layout" path="M 1.66667E-6 -3.7037E-6 L 0.16875 -0.16458 " pathEditMode="relative" rAng="0" ptsTypes="AA">
                                      <p:cBhvr>
                                        <p:cTn id="70" dur="1000" fill="hold"/>
                                        <p:tgtEl>
                                          <p:spTgt spid="138"/>
                                        </p:tgtEl>
                                        <p:attrNameLst>
                                          <p:attrName>ppt_x</p:attrName>
                                          <p:attrName>ppt_y</p:attrName>
                                        </p:attrNameLst>
                                      </p:cBhvr>
                                      <p:rCtr x="8438" y="-8241"/>
                                    </p:animMotion>
                                  </p:childTnLst>
                                </p:cTn>
                              </p:par>
                              <p:par>
                                <p:cTn id="71" presetID="53" presetClass="entr" presetSubtype="16" fill="hold" grpId="0" nodeType="withEffect">
                                  <p:stCondLst>
                                    <p:cond delay="0"/>
                                  </p:stCondLst>
                                  <p:childTnLst>
                                    <p:set>
                                      <p:cBhvr>
                                        <p:cTn id="72" dur="1" fill="hold">
                                          <p:stCondLst>
                                            <p:cond delay="0"/>
                                          </p:stCondLst>
                                        </p:cTn>
                                        <p:tgtEl>
                                          <p:spTgt spid="139"/>
                                        </p:tgtEl>
                                        <p:attrNameLst>
                                          <p:attrName>style.visibility</p:attrName>
                                        </p:attrNameLst>
                                      </p:cBhvr>
                                      <p:to>
                                        <p:strVal val="visible"/>
                                      </p:to>
                                    </p:set>
                                    <p:anim calcmode="lin" valueType="num">
                                      <p:cBhvr>
                                        <p:cTn id="73" dur="1000" fill="hold"/>
                                        <p:tgtEl>
                                          <p:spTgt spid="139"/>
                                        </p:tgtEl>
                                        <p:attrNameLst>
                                          <p:attrName>ppt_w</p:attrName>
                                        </p:attrNameLst>
                                      </p:cBhvr>
                                      <p:tavLst>
                                        <p:tav tm="0">
                                          <p:val>
                                            <p:fltVal val="0"/>
                                          </p:val>
                                        </p:tav>
                                        <p:tav tm="100000">
                                          <p:val>
                                            <p:strVal val="#ppt_w"/>
                                          </p:val>
                                        </p:tav>
                                      </p:tavLst>
                                    </p:anim>
                                    <p:anim calcmode="lin" valueType="num">
                                      <p:cBhvr>
                                        <p:cTn id="74" dur="1000" fill="hold"/>
                                        <p:tgtEl>
                                          <p:spTgt spid="139"/>
                                        </p:tgtEl>
                                        <p:attrNameLst>
                                          <p:attrName>ppt_h</p:attrName>
                                        </p:attrNameLst>
                                      </p:cBhvr>
                                      <p:tavLst>
                                        <p:tav tm="0">
                                          <p:val>
                                            <p:fltVal val="0"/>
                                          </p:val>
                                        </p:tav>
                                        <p:tav tm="100000">
                                          <p:val>
                                            <p:strVal val="#ppt_h"/>
                                          </p:val>
                                        </p:tav>
                                      </p:tavLst>
                                    </p:anim>
                                    <p:animEffect transition="in" filter="fade">
                                      <p:cBhvr>
                                        <p:cTn id="75" dur="1000"/>
                                        <p:tgtEl>
                                          <p:spTgt spid="139"/>
                                        </p:tgtEl>
                                      </p:cBhvr>
                                    </p:animEffect>
                                  </p:childTnLst>
                                </p:cTn>
                              </p:par>
                              <p:par>
                                <p:cTn id="76" presetID="42" presetClass="path" presetSubtype="0" accel="50000" decel="50000" fill="hold" grpId="1" nodeType="withEffect">
                                  <p:stCondLst>
                                    <p:cond delay="0"/>
                                  </p:stCondLst>
                                  <p:childTnLst>
                                    <p:animMotion origin="layout" path="M -4.16667E-6 3.33333E-6 L 0.1151 -0.00672 " pathEditMode="relative" rAng="0" ptsTypes="AA">
                                      <p:cBhvr>
                                        <p:cTn id="77" dur="1000" fill="hold"/>
                                        <p:tgtEl>
                                          <p:spTgt spid="139"/>
                                        </p:tgtEl>
                                        <p:attrNameLst>
                                          <p:attrName>ppt_x</p:attrName>
                                          <p:attrName>ppt_y</p:attrName>
                                        </p:attrNameLst>
                                      </p:cBhvr>
                                      <p:rCtr x="5547" y="-93"/>
                                    </p:animMotion>
                                  </p:childTnLst>
                                </p:cTn>
                              </p:par>
                            </p:childTnLst>
                          </p:cTn>
                        </p:par>
                        <p:par>
                          <p:cTn id="78" fill="hold">
                            <p:stCondLst>
                              <p:cond delay="1000"/>
                            </p:stCondLst>
                            <p:childTnLst>
                              <p:par>
                                <p:cTn id="79" presetID="42" presetClass="path" presetSubtype="0" accel="50000" decel="50000" fill="hold" grpId="2" nodeType="afterEffect">
                                  <p:stCondLst>
                                    <p:cond delay="0"/>
                                  </p:stCondLst>
                                  <p:childTnLst>
                                    <p:animMotion origin="layout" path="M 0.16901 0.15162 L 0.44401 0.15301 " pathEditMode="relative" rAng="0" ptsTypes="AA">
                                      <p:cBhvr>
                                        <p:cTn id="80" dur="2000" fill="hold"/>
                                        <p:tgtEl>
                                          <p:spTgt spid="137"/>
                                        </p:tgtEl>
                                        <p:attrNameLst>
                                          <p:attrName>ppt_x</p:attrName>
                                          <p:attrName>ppt_y</p:attrName>
                                        </p:attrNameLst>
                                      </p:cBhvr>
                                      <p:rCtr x="13750" y="69"/>
                                    </p:animMotion>
                                  </p:childTnLst>
                                </p:cTn>
                              </p:par>
                              <p:par>
                                <p:cTn id="81" presetID="42" presetClass="path" presetSubtype="0" accel="50000" decel="50000" fill="hold" grpId="2" nodeType="withEffect">
                                  <p:stCondLst>
                                    <p:cond delay="0"/>
                                  </p:stCondLst>
                                  <p:childTnLst>
                                    <p:animMotion origin="layout" path="M 0.16875 -0.175 L 0.40716 -0.17129 " pathEditMode="relative" rAng="0" ptsTypes="AA">
                                      <p:cBhvr>
                                        <p:cTn id="82" dur="2000" fill="hold"/>
                                        <p:tgtEl>
                                          <p:spTgt spid="138"/>
                                        </p:tgtEl>
                                        <p:attrNameLst>
                                          <p:attrName>ppt_x</p:attrName>
                                          <p:attrName>ppt_y</p:attrName>
                                        </p:attrNameLst>
                                      </p:cBhvr>
                                      <p:rCtr x="11914" y="185"/>
                                    </p:animMotion>
                                  </p:childTnLst>
                                </p:cTn>
                              </p:par>
                              <p:par>
                                <p:cTn id="83" presetID="42" presetClass="path" presetSubtype="0" accel="50000" decel="50000" fill="hold" grpId="2" nodeType="withEffect">
                                  <p:stCondLst>
                                    <p:cond delay="0"/>
                                  </p:stCondLst>
                                  <p:childTnLst>
                                    <p:animMotion origin="layout" path="M 0.11511 -0.00672 L 0.37149 -0.00348 " pathEditMode="relative" rAng="0" ptsTypes="AA">
                                      <p:cBhvr>
                                        <p:cTn id="84" dur="2000" fill="hold"/>
                                        <p:tgtEl>
                                          <p:spTgt spid="139"/>
                                        </p:tgtEl>
                                        <p:attrNameLst>
                                          <p:attrName>ppt_x</p:attrName>
                                          <p:attrName>ppt_y</p:attrName>
                                        </p:attrNameLst>
                                      </p:cBhvr>
                                      <p:rCtr x="12812" y="162"/>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3" nodeType="clickEffect">
                                  <p:stCondLst>
                                    <p:cond delay="0"/>
                                  </p:stCondLst>
                                  <p:childTnLst>
                                    <p:animMotion origin="layout" path="M 0.44401 0.15301 L 0.50078 0.15232 " pathEditMode="relative" rAng="0" ptsTypes="AA">
                                      <p:cBhvr>
                                        <p:cTn id="88" dur="250" fill="hold"/>
                                        <p:tgtEl>
                                          <p:spTgt spid="137"/>
                                        </p:tgtEl>
                                        <p:attrNameLst>
                                          <p:attrName>ppt_x</p:attrName>
                                          <p:attrName>ppt_y</p:attrName>
                                        </p:attrNameLst>
                                      </p:cBhvr>
                                      <p:rCtr x="2943" y="255"/>
                                    </p:animMotion>
                                  </p:childTnLst>
                                </p:cTn>
                              </p:par>
                            </p:childTnLst>
                          </p:cTn>
                        </p:par>
                        <p:par>
                          <p:cTn id="89" fill="hold">
                            <p:stCondLst>
                              <p:cond delay="250"/>
                            </p:stCondLst>
                            <p:childTnLst>
                              <p:par>
                                <p:cTn id="90" presetID="50" presetClass="exit" presetSubtype="0" accel="100000" fill="hold" grpId="4" nodeType="afterEffect">
                                  <p:stCondLst>
                                    <p:cond delay="0"/>
                                  </p:stCondLst>
                                  <p:childTnLst>
                                    <p:anim calcmode="lin" valueType="num">
                                      <p:cBhvr>
                                        <p:cTn id="91" dur="250"/>
                                        <p:tgtEl>
                                          <p:spTgt spid="137"/>
                                        </p:tgtEl>
                                        <p:attrNameLst>
                                          <p:attrName>ppt_w</p:attrName>
                                        </p:attrNameLst>
                                      </p:cBhvr>
                                      <p:tavLst>
                                        <p:tav tm="0">
                                          <p:val>
                                            <p:strVal val="ppt_w"/>
                                          </p:val>
                                        </p:tav>
                                        <p:tav tm="100000">
                                          <p:val>
                                            <p:strVal val="ppt_w+.3"/>
                                          </p:val>
                                        </p:tav>
                                      </p:tavLst>
                                    </p:anim>
                                    <p:anim calcmode="lin" valueType="num">
                                      <p:cBhvr>
                                        <p:cTn id="92" dur="250"/>
                                        <p:tgtEl>
                                          <p:spTgt spid="137"/>
                                        </p:tgtEl>
                                        <p:attrNameLst>
                                          <p:attrName>ppt_h</p:attrName>
                                        </p:attrNameLst>
                                      </p:cBhvr>
                                      <p:tavLst>
                                        <p:tav tm="0">
                                          <p:val>
                                            <p:strVal val="ppt_h"/>
                                          </p:val>
                                        </p:tav>
                                        <p:tav tm="100000">
                                          <p:val>
                                            <p:strVal val="ppt_h"/>
                                          </p:val>
                                        </p:tav>
                                      </p:tavLst>
                                    </p:anim>
                                    <p:animEffect transition="out" filter="fade">
                                      <p:cBhvr>
                                        <p:cTn id="93" dur="250"/>
                                        <p:tgtEl>
                                          <p:spTgt spid="137"/>
                                        </p:tgtEl>
                                      </p:cBhvr>
                                    </p:animEffect>
                                    <p:set>
                                      <p:cBhvr>
                                        <p:cTn id="94" dur="1" fill="hold">
                                          <p:stCondLst>
                                            <p:cond delay="249"/>
                                          </p:stCondLst>
                                        </p:cTn>
                                        <p:tgtEl>
                                          <p:spTgt spid="137"/>
                                        </p:tgtEl>
                                        <p:attrNameLst>
                                          <p:attrName>style.visibility</p:attrName>
                                        </p:attrNameLst>
                                      </p:cBhvr>
                                      <p:to>
                                        <p:strVal val="hidden"/>
                                      </p:to>
                                    </p:set>
                                  </p:childTnLst>
                                </p:cTn>
                              </p:par>
                              <p:par>
                                <p:cTn id="95" presetID="53" presetClass="entr" presetSubtype="16" fill="hold" grpId="0" nodeType="withEffect">
                                  <p:stCondLst>
                                    <p:cond delay="0"/>
                                  </p:stCondLst>
                                  <p:childTnLst>
                                    <p:set>
                                      <p:cBhvr>
                                        <p:cTn id="96" dur="1" fill="hold">
                                          <p:stCondLst>
                                            <p:cond delay="0"/>
                                          </p:stCondLst>
                                        </p:cTn>
                                        <p:tgtEl>
                                          <p:spTgt spid="141"/>
                                        </p:tgtEl>
                                        <p:attrNameLst>
                                          <p:attrName>style.visibility</p:attrName>
                                        </p:attrNameLst>
                                      </p:cBhvr>
                                      <p:to>
                                        <p:strVal val="visible"/>
                                      </p:to>
                                    </p:set>
                                    <p:anim calcmode="lin" valueType="num">
                                      <p:cBhvr>
                                        <p:cTn id="97" dur="1000" fill="hold"/>
                                        <p:tgtEl>
                                          <p:spTgt spid="141"/>
                                        </p:tgtEl>
                                        <p:attrNameLst>
                                          <p:attrName>ppt_w</p:attrName>
                                        </p:attrNameLst>
                                      </p:cBhvr>
                                      <p:tavLst>
                                        <p:tav tm="0">
                                          <p:val>
                                            <p:fltVal val="0"/>
                                          </p:val>
                                        </p:tav>
                                        <p:tav tm="100000">
                                          <p:val>
                                            <p:strVal val="#ppt_w"/>
                                          </p:val>
                                        </p:tav>
                                      </p:tavLst>
                                    </p:anim>
                                    <p:anim calcmode="lin" valueType="num">
                                      <p:cBhvr>
                                        <p:cTn id="98" dur="1000" fill="hold"/>
                                        <p:tgtEl>
                                          <p:spTgt spid="141"/>
                                        </p:tgtEl>
                                        <p:attrNameLst>
                                          <p:attrName>ppt_h</p:attrName>
                                        </p:attrNameLst>
                                      </p:cBhvr>
                                      <p:tavLst>
                                        <p:tav tm="0">
                                          <p:val>
                                            <p:fltVal val="0"/>
                                          </p:val>
                                        </p:tav>
                                        <p:tav tm="100000">
                                          <p:val>
                                            <p:strVal val="#ppt_h"/>
                                          </p:val>
                                        </p:tav>
                                      </p:tavLst>
                                    </p:anim>
                                    <p:animEffect transition="in" filter="fade">
                                      <p:cBhvr>
                                        <p:cTn id="99" dur="1000"/>
                                        <p:tgtEl>
                                          <p:spTgt spid="14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42"/>
                                        </p:tgtEl>
                                        <p:attrNameLst>
                                          <p:attrName>style.visibility</p:attrName>
                                        </p:attrNameLst>
                                      </p:cBhvr>
                                      <p:to>
                                        <p:strVal val="visible"/>
                                      </p:to>
                                    </p:set>
                                    <p:anim calcmode="lin" valueType="num">
                                      <p:cBhvr>
                                        <p:cTn id="102" dur="1000" fill="hold"/>
                                        <p:tgtEl>
                                          <p:spTgt spid="142"/>
                                        </p:tgtEl>
                                        <p:attrNameLst>
                                          <p:attrName>ppt_w</p:attrName>
                                        </p:attrNameLst>
                                      </p:cBhvr>
                                      <p:tavLst>
                                        <p:tav tm="0">
                                          <p:val>
                                            <p:fltVal val="0"/>
                                          </p:val>
                                        </p:tav>
                                        <p:tav tm="100000">
                                          <p:val>
                                            <p:strVal val="#ppt_w"/>
                                          </p:val>
                                        </p:tav>
                                      </p:tavLst>
                                    </p:anim>
                                    <p:anim calcmode="lin" valueType="num">
                                      <p:cBhvr>
                                        <p:cTn id="103" dur="1000" fill="hold"/>
                                        <p:tgtEl>
                                          <p:spTgt spid="142"/>
                                        </p:tgtEl>
                                        <p:attrNameLst>
                                          <p:attrName>ppt_h</p:attrName>
                                        </p:attrNameLst>
                                      </p:cBhvr>
                                      <p:tavLst>
                                        <p:tav tm="0">
                                          <p:val>
                                            <p:fltVal val="0"/>
                                          </p:val>
                                        </p:tav>
                                        <p:tav tm="100000">
                                          <p:val>
                                            <p:strVal val="#ppt_h"/>
                                          </p:val>
                                        </p:tav>
                                      </p:tavLst>
                                    </p:anim>
                                    <p:animEffect transition="in" filter="fade">
                                      <p:cBhvr>
                                        <p:cTn id="104" dur="1000"/>
                                        <p:tgtEl>
                                          <p:spTgt spid="14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43"/>
                                        </p:tgtEl>
                                        <p:attrNameLst>
                                          <p:attrName>style.visibility</p:attrName>
                                        </p:attrNameLst>
                                      </p:cBhvr>
                                      <p:to>
                                        <p:strVal val="visible"/>
                                      </p:to>
                                    </p:set>
                                    <p:anim calcmode="lin" valueType="num">
                                      <p:cBhvr>
                                        <p:cTn id="107" dur="1000" fill="hold"/>
                                        <p:tgtEl>
                                          <p:spTgt spid="143"/>
                                        </p:tgtEl>
                                        <p:attrNameLst>
                                          <p:attrName>ppt_w</p:attrName>
                                        </p:attrNameLst>
                                      </p:cBhvr>
                                      <p:tavLst>
                                        <p:tav tm="0">
                                          <p:val>
                                            <p:fltVal val="0"/>
                                          </p:val>
                                        </p:tav>
                                        <p:tav tm="100000">
                                          <p:val>
                                            <p:strVal val="#ppt_w"/>
                                          </p:val>
                                        </p:tav>
                                      </p:tavLst>
                                    </p:anim>
                                    <p:anim calcmode="lin" valueType="num">
                                      <p:cBhvr>
                                        <p:cTn id="108" dur="1000" fill="hold"/>
                                        <p:tgtEl>
                                          <p:spTgt spid="143"/>
                                        </p:tgtEl>
                                        <p:attrNameLst>
                                          <p:attrName>ppt_h</p:attrName>
                                        </p:attrNameLst>
                                      </p:cBhvr>
                                      <p:tavLst>
                                        <p:tav tm="0">
                                          <p:val>
                                            <p:fltVal val="0"/>
                                          </p:val>
                                        </p:tav>
                                        <p:tav tm="100000">
                                          <p:val>
                                            <p:strVal val="#ppt_h"/>
                                          </p:val>
                                        </p:tav>
                                      </p:tavLst>
                                    </p:anim>
                                    <p:animEffect transition="in" filter="fade">
                                      <p:cBhvr>
                                        <p:cTn id="109" dur="1000"/>
                                        <p:tgtEl>
                                          <p:spTgt spid="143"/>
                                        </p:tgtEl>
                                      </p:cBhvr>
                                    </p:animEffect>
                                  </p:childTnLst>
                                </p:cTn>
                              </p:par>
                              <p:par>
                                <p:cTn id="110" presetID="42" presetClass="path" presetSubtype="0" accel="50000" decel="50000" fill="hold" grpId="1" nodeType="withEffect">
                                  <p:stCondLst>
                                    <p:cond delay="0"/>
                                  </p:stCondLst>
                                  <p:childTnLst>
                                    <p:animMotion origin="layout" path="M 1.875E-6 -3.7037E-7 L 0.25469 -0.17037 " pathEditMode="relative" rAng="0" ptsTypes="AA">
                                      <p:cBhvr>
                                        <p:cTn id="111" dur="1000" fill="hold"/>
                                        <p:tgtEl>
                                          <p:spTgt spid="141"/>
                                        </p:tgtEl>
                                        <p:attrNameLst>
                                          <p:attrName>ppt_x</p:attrName>
                                          <p:attrName>ppt_y</p:attrName>
                                        </p:attrNameLst>
                                      </p:cBhvr>
                                      <p:rCtr x="12734" y="-8519"/>
                                    </p:animMotion>
                                  </p:childTnLst>
                                </p:cTn>
                              </p:par>
                              <p:par>
                                <p:cTn id="112" presetID="42" presetClass="path" presetSubtype="0" accel="50000" decel="50000" fill="hold" grpId="1" nodeType="withEffect">
                                  <p:stCondLst>
                                    <p:cond delay="0"/>
                                  </p:stCondLst>
                                  <p:childTnLst>
                                    <p:animMotion origin="layout" path="M 2.08333E-7 -2.59259E-6 L 0.2612 0.17477 " pathEditMode="relative" rAng="0" ptsTypes="AA">
                                      <p:cBhvr>
                                        <p:cTn id="113" dur="1000" fill="hold"/>
                                        <p:tgtEl>
                                          <p:spTgt spid="142"/>
                                        </p:tgtEl>
                                        <p:attrNameLst>
                                          <p:attrName>ppt_x</p:attrName>
                                          <p:attrName>ppt_y</p:attrName>
                                        </p:attrNameLst>
                                      </p:cBhvr>
                                      <p:rCtr x="13060" y="8727"/>
                                    </p:animMotion>
                                  </p:childTnLst>
                                </p:cTn>
                              </p:par>
                              <p:par>
                                <p:cTn id="114" presetID="42" presetClass="path" presetSubtype="0" accel="50000" decel="50000" fill="hold" grpId="1" nodeType="withEffect">
                                  <p:stCondLst>
                                    <p:cond delay="0"/>
                                  </p:stCondLst>
                                  <p:childTnLst>
                                    <p:animMotion origin="layout" path="M -2.70833E-6 -7.40741E-7 L 0.25625 0.03195 " pathEditMode="relative" rAng="0" ptsTypes="AA">
                                      <p:cBhvr>
                                        <p:cTn id="115" dur="1000" fill="hold"/>
                                        <p:tgtEl>
                                          <p:spTgt spid="143"/>
                                        </p:tgtEl>
                                        <p:attrNameLst>
                                          <p:attrName>ppt_x</p:attrName>
                                          <p:attrName>ppt_y</p:attrName>
                                        </p:attrNameLst>
                                      </p:cBhvr>
                                      <p:rCtr x="12812" y="1597"/>
                                    </p:animMotion>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3" nodeType="clickEffect">
                                  <p:stCondLst>
                                    <p:cond delay="0"/>
                                  </p:stCondLst>
                                  <p:childTnLst>
                                    <p:animMotion origin="layout" path="M 0.3901 -0.00533 L 0.44688 -0.00602 " pathEditMode="relative" rAng="0" ptsTypes="AA">
                                      <p:cBhvr>
                                        <p:cTn id="119" dur="250" fill="hold"/>
                                        <p:tgtEl>
                                          <p:spTgt spid="139"/>
                                        </p:tgtEl>
                                        <p:attrNameLst>
                                          <p:attrName>ppt_x</p:attrName>
                                          <p:attrName>ppt_y</p:attrName>
                                        </p:attrNameLst>
                                      </p:cBhvr>
                                      <p:rCtr x="3945" y="-208"/>
                                    </p:animMotion>
                                  </p:childTnLst>
                                </p:cTn>
                              </p:par>
                            </p:childTnLst>
                          </p:cTn>
                        </p:par>
                        <p:par>
                          <p:cTn id="120" fill="hold">
                            <p:stCondLst>
                              <p:cond delay="250"/>
                            </p:stCondLst>
                            <p:childTnLst>
                              <p:par>
                                <p:cTn id="121" presetID="50" presetClass="exit" presetSubtype="0" accel="100000" fill="hold" grpId="4" nodeType="afterEffect">
                                  <p:stCondLst>
                                    <p:cond delay="0"/>
                                  </p:stCondLst>
                                  <p:childTnLst>
                                    <p:anim calcmode="lin" valueType="num">
                                      <p:cBhvr>
                                        <p:cTn id="122" dur="250"/>
                                        <p:tgtEl>
                                          <p:spTgt spid="139"/>
                                        </p:tgtEl>
                                        <p:attrNameLst>
                                          <p:attrName>ppt_w</p:attrName>
                                        </p:attrNameLst>
                                      </p:cBhvr>
                                      <p:tavLst>
                                        <p:tav tm="0">
                                          <p:val>
                                            <p:strVal val="ppt_w"/>
                                          </p:val>
                                        </p:tav>
                                        <p:tav tm="100000">
                                          <p:val>
                                            <p:strVal val="ppt_w+.3"/>
                                          </p:val>
                                        </p:tav>
                                      </p:tavLst>
                                    </p:anim>
                                    <p:anim calcmode="lin" valueType="num">
                                      <p:cBhvr>
                                        <p:cTn id="123" dur="250"/>
                                        <p:tgtEl>
                                          <p:spTgt spid="139"/>
                                        </p:tgtEl>
                                        <p:attrNameLst>
                                          <p:attrName>ppt_h</p:attrName>
                                        </p:attrNameLst>
                                      </p:cBhvr>
                                      <p:tavLst>
                                        <p:tav tm="0">
                                          <p:val>
                                            <p:strVal val="ppt_h"/>
                                          </p:val>
                                        </p:tav>
                                        <p:tav tm="100000">
                                          <p:val>
                                            <p:strVal val="ppt_h"/>
                                          </p:val>
                                        </p:tav>
                                      </p:tavLst>
                                    </p:anim>
                                    <p:animEffect transition="out" filter="fade">
                                      <p:cBhvr>
                                        <p:cTn id="124" dur="250"/>
                                        <p:tgtEl>
                                          <p:spTgt spid="139"/>
                                        </p:tgtEl>
                                      </p:cBhvr>
                                    </p:animEffect>
                                    <p:set>
                                      <p:cBhvr>
                                        <p:cTn id="125" dur="1" fill="hold">
                                          <p:stCondLst>
                                            <p:cond delay="249"/>
                                          </p:stCondLst>
                                        </p:cTn>
                                        <p:tgtEl>
                                          <p:spTgt spid="139"/>
                                        </p:tgtEl>
                                        <p:attrNameLst>
                                          <p:attrName>style.visibility</p:attrName>
                                        </p:attrNameLst>
                                      </p:cBhvr>
                                      <p:to>
                                        <p:strVal val="hidden"/>
                                      </p:to>
                                    </p:set>
                                  </p:childTnLst>
                                </p:cTn>
                              </p:par>
                              <p:par>
                                <p:cTn id="126" presetID="53" presetClass="entr" presetSubtype="16" fill="hold" grpId="0" nodeType="withEffect">
                                  <p:stCondLst>
                                    <p:cond delay="0"/>
                                  </p:stCondLst>
                                  <p:childTnLst>
                                    <p:set>
                                      <p:cBhvr>
                                        <p:cTn id="127" dur="1" fill="hold">
                                          <p:stCondLst>
                                            <p:cond delay="0"/>
                                          </p:stCondLst>
                                        </p:cTn>
                                        <p:tgtEl>
                                          <p:spTgt spid="144"/>
                                        </p:tgtEl>
                                        <p:attrNameLst>
                                          <p:attrName>style.visibility</p:attrName>
                                        </p:attrNameLst>
                                      </p:cBhvr>
                                      <p:to>
                                        <p:strVal val="visible"/>
                                      </p:to>
                                    </p:set>
                                    <p:anim calcmode="lin" valueType="num">
                                      <p:cBhvr>
                                        <p:cTn id="128" dur="1000" fill="hold"/>
                                        <p:tgtEl>
                                          <p:spTgt spid="144"/>
                                        </p:tgtEl>
                                        <p:attrNameLst>
                                          <p:attrName>ppt_w</p:attrName>
                                        </p:attrNameLst>
                                      </p:cBhvr>
                                      <p:tavLst>
                                        <p:tav tm="0">
                                          <p:val>
                                            <p:fltVal val="0"/>
                                          </p:val>
                                        </p:tav>
                                        <p:tav tm="100000">
                                          <p:val>
                                            <p:strVal val="#ppt_w"/>
                                          </p:val>
                                        </p:tav>
                                      </p:tavLst>
                                    </p:anim>
                                    <p:anim calcmode="lin" valueType="num">
                                      <p:cBhvr>
                                        <p:cTn id="129" dur="1000" fill="hold"/>
                                        <p:tgtEl>
                                          <p:spTgt spid="144"/>
                                        </p:tgtEl>
                                        <p:attrNameLst>
                                          <p:attrName>ppt_h</p:attrName>
                                        </p:attrNameLst>
                                      </p:cBhvr>
                                      <p:tavLst>
                                        <p:tav tm="0">
                                          <p:val>
                                            <p:fltVal val="0"/>
                                          </p:val>
                                        </p:tav>
                                        <p:tav tm="100000">
                                          <p:val>
                                            <p:strVal val="#ppt_h"/>
                                          </p:val>
                                        </p:tav>
                                      </p:tavLst>
                                    </p:anim>
                                    <p:animEffect transition="in" filter="fade">
                                      <p:cBhvr>
                                        <p:cTn id="130" dur="1000"/>
                                        <p:tgtEl>
                                          <p:spTgt spid="144"/>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145"/>
                                        </p:tgtEl>
                                        <p:attrNameLst>
                                          <p:attrName>style.visibility</p:attrName>
                                        </p:attrNameLst>
                                      </p:cBhvr>
                                      <p:to>
                                        <p:strVal val="visible"/>
                                      </p:to>
                                    </p:set>
                                    <p:anim calcmode="lin" valueType="num">
                                      <p:cBhvr>
                                        <p:cTn id="133" dur="1000" fill="hold"/>
                                        <p:tgtEl>
                                          <p:spTgt spid="145"/>
                                        </p:tgtEl>
                                        <p:attrNameLst>
                                          <p:attrName>ppt_w</p:attrName>
                                        </p:attrNameLst>
                                      </p:cBhvr>
                                      <p:tavLst>
                                        <p:tav tm="0">
                                          <p:val>
                                            <p:fltVal val="0"/>
                                          </p:val>
                                        </p:tav>
                                        <p:tav tm="100000">
                                          <p:val>
                                            <p:strVal val="#ppt_w"/>
                                          </p:val>
                                        </p:tav>
                                      </p:tavLst>
                                    </p:anim>
                                    <p:anim calcmode="lin" valueType="num">
                                      <p:cBhvr>
                                        <p:cTn id="134" dur="1000" fill="hold"/>
                                        <p:tgtEl>
                                          <p:spTgt spid="145"/>
                                        </p:tgtEl>
                                        <p:attrNameLst>
                                          <p:attrName>ppt_h</p:attrName>
                                        </p:attrNameLst>
                                      </p:cBhvr>
                                      <p:tavLst>
                                        <p:tav tm="0">
                                          <p:val>
                                            <p:fltVal val="0"/>
                                          </p:val>
                                        </p:tav>
                                        <p:tav tm="100000">
                                          <p:val>
                                            <p:strVal val="#ppt_h"/>
                                          </p:val>
                                        </p:tav>
                                      </p:tavLst>
                                    </p:anim>
                                    <p:animEffect transition="in" filter="fade">
                                      <p:cBhvr>
                                        <p:cTn id="135" dur="1000"/>
                                        <p:tgtEl>
                                          <p:spTgt spid="14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147"/>
                                        </p:tgtEl>
                                        <p:attrNameLst>
                                          <p:attrName>style.visibility</p:attrName>
                                        </p:attrNameLst>
                                      </p:cBhvr>
                                      <p:to>
                                        <p:strVal val="visible"/>
                                      </p:to>
                                    </p:set>
                                    <p:anim calcmode="lin" valueType="num">
                                      <p:cBhvr>
                                        <p:cTn id="138" dur="1000" fill="hold"/>
                                        <p:tgtEl>
                                          <p:spTgt spid="147"/>
                                        </p:tgtEl>
                                        <p:attrNameLst>
                                          <p:attrName>ppt_w</p:attrName>
                                        </p:attrNameLst>
                                      </p:cBhvr>
                                      <p:tavLst>
                                        <p:tav tm="0">
                                          <p:val>
                                            <p:fltVal val="0"/>
                                          </p:val>
                                        </p:tav>
                                        <p:tav tm="100000">
                                          <p:val>
                                            <p:strVal val="#ppt_w"/>
                                          </p:val>
                                        </p:tav>
                                      </p:tavLst>
                                    </p:anim>
                                    <p:anim calcmode="lin" valueType="num">
                                      <p:cBhvr>
                                        <p:cTn id="139" dur="1000" fill="hold"/>
                                        <p:tgtEl>
                                          <p:spTgt spid="147"/>
                                        </p:tgtEl>
                                        <p:attrNameLst>
                                          <p:attrName>ppt_h</p:attrName>
                                        </p:attrNameLst>
                                      </p:cBhvr>
                                      <p:tavLst>
                                        <p:tav tm="0">
                                          <p:val>
                                            <p:fltVal val="0"/>
                                          </p:val>
                                        </p:tav>
                                        <p:tav tm="100000">
                                          <p:val>
                                            <p:strVal val="#ppt_h"/>
                                          </p:val>
                                        </p:tav>
                                      </p:tavLst>
                                    </p:anim>
                                    <p:animEffect transition="in" filter="fade">
                                      <p:cBhvr>
                                        <p:cTn id="140" dur="1000"/>
                                        <p:tgtEl>
                                          <p:spTgt spid="147"/>
                                        </p:tgtEl>
                                      </p:cBhvr>
                                    </p:animEffect>
                                  </p:childTnLst>
                                </p:cTn>
                              </p:par>
                              <p:par>
                                <p:cTn id="141" presetID="42" presetClass="path" presetSubtype="0" accel="50000" decel="50000" fill="hold" grpId="1" nodeType="withEffect">
                                  <p:stCondLst>
                                    <p:cond delay="0"/>
                                  </p:stCondLst>
                                  <p:childTnLst>
                                    <p:animMotion origin="layout" path="M -4.16667E-7 -1.11111E-6 L 0.25195 -0.1338 " pathEditMode="relative" rAng="0" ptsTypes="AA">
                                      <p:cBhvr>
                                        <p:cTn id="142" dur="1000" fill="hold"/>
                                        <p:tgtEl>
                                          <p:spTgt spid="144"/>
                                        </p:tgtEl>
                                        <p:attrNameLst>
                                          <p:attrName>ppt_x</p:attrName>
                                          <p:attrName>ppt_y</p:attrName>
                                        </p:attrNameLst>
                                      </p:cBhvr>
                                      <p:rCtr x="12591" y="-6690"/>
                                    </p:animMotion>
                                  </p:childTnLst>
                                </p:cTn>
                              </p:par>
                              <p:par>
                                <p:cTn id="143" presetID="42" presetClass="path" presetSubtype="0" accel="50000" decel="50000" fill="hold" grpId="1" nodeType="withEffect">
                                  <p:stCondLst>
                                    <p:cond delay="0"/>
                                  </p:stCondLst>
                                  <p:childTnLst>
                                    <p:animMotion origin="layout" path="M -2.08333E-6 -1.85185E-6 L 0.25729 0.13218 " pathEditMode="relative" rAng="0" ptsTypes="AA">
                                      <p:cBhvr>
                                        <p:cTn id="144" dur="1000" fill="hold"/>
                                        <p:tgtEl>
                                          <p:spTgt spid="145"/>
                                        </p:tgtEl>
                                        <p:attrNameLst>
                                          <p:attrName>ppt_x</p:attrName>
                                          <p:attrName>ppt_y</p:attrName>
                                        </p:attrNameLst>
                                      </p:cBhvr>
                                      <p:rCtr x="12865" y="6597"/>
                                    </p:animMotion>
                                  </p:childTnLst>
                                </p:cTn>
                              </p:par>
                              <p:par>
                                <p:cTn id="145" presetID="42" presetClass="path" presetSubtype="0" accel="50000" decel="50000" fill="hold" grpId="1" nodeType="withEffect">
                                  <p:stCondLst>
                                    <p:cond delay="0"/>
                                  </p:stCondLst>
                                  <p:childTnLst>
                                    <p:animMotion origin="layout" path="M -4.79167E-6 -1.48148E-6 L 0.24922 -0.03727 " pathEditMode="relative" rAng="0" ptsTypes="AA">
                                      <p:cBhvr>
                                        <p:cTn id="146" dur="1000" fill="hold"/>
                                        <p:tgtEl>
                                          <p:spTgt spid="147"/>
                                        </p:tgtEl>
                                        <p:attrNameLst>
                                          <p:attrName>ppt_x</p:attrName>
                                          <p:attrName>ppt_y</p:attrName>
                                        </p:attrNameLst>
                                      </p:cBhvr>
                                      <p:rCtr x="12461" y="-1875"/>
                                    </p:animMotion>
                                  </p:childTnLst>
                                </p:cTn>
                              </p:par>
                            </p:childTnLst>
                          </p:cTn>
                        </p:par>
                      </p:childTnLst>
                    </p:cTn>
                  </p:par>
                  <p:par>
                    <p:cTn id="147" fill="hold">
                      <p:stCondLst>
                        <p:cond delay="indefinite"/>
                      </p:stCondLst>
                      <p:childTnLst>
                        <p:par>
                          <p:cTn id="148" fill="hold">
                            <p:stCondLst>
                              <p:cond delay="0"/>
                            </p:stCondLst>
                            <p:childTnLst>
                              <p:par>
                                <p:cTn id="149" presetID="16" presetClass="entr" presetSubtype="21" fill="hold" nodeType="clickEffect">
                                  <p:stCondLst>
                                    <p:cond delay="0"/>
                                  </p:stCondLst>
                                  <p:childTnLst>
                                    <p:set>
                                      <p:cBhvr>
                                        <p:cTn id="150" dur="1" fill="hold">
                                          <p:stCondLst>
                                            <p:cond delay="0"/>
                                          </p:stCondLst>
                                        </p:cTn>
                                        <p:tgtEl>
                                          <p:spTgt spid="148"/>
                                        </p:tgtEl>
                                        <p:attrNameLst>
                                          <p:attrName>style.visibility</p:attrName>
                                        </p:attrNameLst>
                                      </p:cBhvr>
                                      <p:to>
                                        <p:strVal val="visible"/>
                                      </p:to>
                                    </p:set>
                                    <p:animEffect transition="in" filter="barn(inVertical)">
                                      <p:cBhvr>
                                        <p:cTn id="151"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3" grpId="1" animBg="1"/>
      <p:bldP spid="133" grpId="2" animBg="1"/>
      <p:bldP spid="134" grpId="0" animBg="1"/>
      <p:bldP spid="134" grpId="1" animBg="1"/>
      <p:bldP spid="135" grpId="0" animBg="1"/>
      <p:bldP spid="135" grpId="1" animBg="1"/>
      <p:bldP spid="136" grpId="0" animBg="1"/>
      <p:bldP spid="136" grpId="1" animBg="1"/>
      <p:bldP spid="137" grpId="0" animBg="1"/>
      <p:bldP spid="137" grpId="1" animBg="1"/>
      <p:bldP spid="137" grpId="2" animBg="1"/>
      <p:bldP spid="137" grpId="3" animBg="1"/>
      <p:bldP spid="137" grpId="4" animBg="1"/>
      <p:bldP spid="138" grpId="0" animBg="1"/>
      <p:bldP spid="138" grpId="1" animBg="1"/>
      <p:bldP spid="138" grpId="2" animBg="1"/>
      <p:bldP spid="139" grpId="0" animBg="1"/>
      <p:bldP spid="139" grpId="1" animBg="1"/>
      <p:bldP spid="139" grpId="2" animBg="1"/>
      <p:bldP spid="139" grpId="3" animBg="1"/>
      <p:bldP spid="139" grpId="4"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7" grpId="0" animBg="1"/>
      <p:bldP spid="14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107788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11169712"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0778858"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11169712"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54" name="组合 153">
            <a:extLst>
              <a:ext uri="{FF2B5EF4-FFF2-40B4-BE49-F238E27FC236}">
                <a16:creationId xmlns:a16="http://schemas.microsoft.com/office/drawing/2014/main" id="{B59BF0FA-35B8-4149-A3B6-6791A66CBFB1}"/>
              </a:ext>
            </a:extLst>
          </p:cNvPr>
          <p:cNvGrpSpPr/>
          <p:nvPr/>
        </p:nvGrpSpPr>
        <p:grpSpPr>
          <a:xfrm>
            <a:off x="6170101" y="3050155"/>
            <a:ext cx="1424763" cy="825416"/>
            <a:chOff x="5428135" y="3649183"/>
            <a:chExt cx="1424763" cy="825416"/>
          </a:xfrm>
        </p:grpSpPr>
        <p:sp>
          <p:nvSpPr>
            <p:cNvPr id="155" name="矩形: 圆角 154">
              <a:extLst>
                <a:ext uri="{FF2B5EF4-FFF2-40B4-BE49-F238E27FC236}">
                  <a16:creationId xmlns:a16="http://schemas.microsoft.com/office/drawing/2014/main" id="{A1C9DAEA-FACF-4441-B457-01F87290F84E}"/>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56" name="矩形: 圆角 155">
              <a:extLst>
                <a:ext uri="{FF2B5EF4-FFF2-40B4-BE49-F238E27FC236}">
                  <a16:creationId xmlns:a16="http://schemas.microsoft.com/office/drawing/2014/main" id="{B4856C74-22A3-4640-A939-2EFC129C4103}"/>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7" name="组合 1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5BE2A85-5F35-43D0-A3A7-715073A5D97A}"/>
              </a:ext>
            </a:extLst>
          </p:cNvPr>
          <p:cNvGrpSpPr>
            <a:grpSpLocks noChangeAspect="1"/>
          </p:cNvGrpSpPr>
          <p:nvPr/>
        </p:nvGrpSpPr>
        <p:grpSpPr>
          <a:xfrm>
            <a:off x="1333180" y="2830358"/>
            <a:ext cx="797126" cy="1293330"/>
            <a:chOff x="4547753" y="916985"/>
            <a:chExt cx="3096495" cy="5024031"/>
          </a:xfrm>
          <a:effectLst>
            <a:outerShdw blurRad="50800" dist="38100" dir="5400000" algn="t" rotWithShape="0">
              <a:prstClr val="black">
                <a:alpha val="40000"/>
              </a:prstClr>
            </a:outerShdw>
          </a:effectLst>
        </p:grpSpPr>
        <p:sp>
          <p:nvSpPr>
            <p:cNvPr id="158" name="íṥlïdé">
              <a:extLst>
                <a:ext uri="{FF2B5EF4-FFF2-40B4-BE49-F238E27FC236}">
                  <a16:creationId xmlns:a16="http://schemas.microsoft.com/office/drawing/2014/main" id="{2E5C5D33-00EF-477F-9B7F-1702850776EF}"/>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ś1íḋe">
              <a:extLst>
                <a:ext uri="{FF2B5EF4-FFF2-40B4-BE49-F238E27FC236}">
                  <a16:creationId xmlns:a16="http://schemas.microsoft.com/office/drawing/2014/main" id="{C348D3F8-ED6E-49E1-AB0A-20B7E954BB5D}"/>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60" name="îṩľîḍé">
              <a:extLst>
                <a:ext uri="{FF2B5EF4-FFF2-40B4-BE49-F238E27FC236}">
                  <a16:creationId xmlns:a16="http://schemas.microsoft.com/office/drawing/2014/main" id="{AB55E218-5E96-4080-83DF-FBEE79CD13BB}"/>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íŝ1iḍé">
              <a:extLst>
                <a:ext uri="{FF2B5EF4-FFF2-40B4-BE49-F238E27FC236}">
                  <a16:creationId xmlns:a16="http://schemas.microsoft.com/office/drawing/2014/main" id="{08BEC567-A577-4947-BBBC-38A734F7B583}"/>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S1iḍé">
              <a:extLst>
                <a:ext uri="{FF2B5EF4-FFF2-40B4-BE49-F238E27FC236}">
                  <a16:creationId xmlns:a16="http://schemas.microsoft.com/office/drawing/2014/main" id="{274165C3-4BF1-4CFA-A48E-C8FB0623F297}"/>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3" name="îṩlide">
              <a:extLst>
                <a:ext uri="{FF2B5EF4-FFF2-40B4-BE49-F238E27FC236}">
                  <a16:creationId xmlns:a16="http://schemas.microsoft.com/office/drawing/2014/main" id="{20A19CD7-BFD1-481E-8A86-FA0D8618BB24}"/>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4" name="ïş1íḍé">
              <a:extLst>
                <a:ext uri="{FF2B5EF4-FFF2-40B4-BE49-F238E27FC236}">
                  <a16:creationId xmlns:a16="http://schemas.microsoft.com/office/drawing/2014/main" id="{F4635C7F-1E86-4852-AB7C-22FD6DFAC500}"/>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5" name="íśḷíḋè">
              <a:extLst>
                <a:ext uri="{FF2B5EF4-FFF2-40B4-BE49-F238E27FC236}">
                  <a16:creationId xmlns:a16="http://schemas.microsoft.com/office/drawing/2014/main" id="{A71744D9-4AC7-4890-8F97-DBC125812FE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S1ïḑe">
              <a:extLst>
                <a:ext uri="{FF2B5EF4-FFF2-40B4-BE49-F238E27FC236}">
                  <a16:creationId xmlns:a16="http://schemas.microsoft.com/office/drawing/2014/main" id="{B9E7CBFB-CC47-40C3-925A-5969BB5CA2A6}"/>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ṡ1îḑe">
              <a:extLst>
                <a:ext uri="{FF2B5EF4-FFF2-40B4-BE49-F238E27FC236}">
                  <a16:creationId xmlns:a16="http://schemas.microsoft.com/office/drawing/2014/main" id="{54CE700B-2905-4002-A945-855BBC9B80AD}"/>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îṣḻíďé">
              <a:extLst>
                <a:ext uri="{FF2B5EF4-FFF2-40B4-BE49-F238E27FC236}">
                  <a16:creationId xmlns:a16="http://schemas.microsoft.com/office/drawing/2014/main" id="{309D5C7C-52B7-45F6-9B9D-1022CA757FA5}"/>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ïṩľíḓé">
              <a:extLst>
                <a:ext uri="{FF2B5EF4-FFF2-40B4-BE49-F238E27FC236}">
                  <a16:creationId xmlns:a16="http://schemas.microsoft.com/office/drawing/2014/main" id="{BE5EB650-A51A-429C-8F31-B73D01FA5038}"/>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îSlíḓe">
              <a:extLst>
                <a:ext uri="{FF2B5EF4-FFF2-40B4-BE49-F238E27FC236}">
                  <a16:creationId xmlns:a16="http://schemas.microsoft.com/office/drawing/2014/main" id="{8156FB56-774A-4CB7-8D00-CFE692DADE85}"/>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ïsḷîdè">
              <a:extLst>
                <a:ext uri="{FF2B5EF4-FFF2-40B4-BE49-F238E27FC236}">
                  <a16:creationId xmlns:a16="http://schemas.microsoft.com/office/drawing/2014/main" id="{9804AAC1-7506-40C2-8EF7-5613E8D2788F}"/>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îšḻidé">
              <a:extLst>
                <a:ext uri="{FF2B5EF4-FFF2-40B4-BE49-F238E27FC236}">
                  <a16:creationId xmlns:a16="http://schemas.microsoft.com/office/drawing/2014/main" id="{CBF016A3-30CD-4AF6-B3F1-16C6AD7C0F13}"/>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ïṡľiḓê">
              <a:extLst>
                <a:ext uri="{FF2B5EF4-FFF2-40B4-BE49-F238E27FC236}">
                  <a16:creationId xmlns:a16="http://schemas.microsoft.com/office/drawing/2014/main" id="{8DA383AB-AB28-4386-B293-15B35B46CB61}"/>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ïşľiḍê">
              <a:extLst>
                <a:ext uri="{FF2B5EF4-FFF2-40B4-BE49-F238E27FC236}">
                  <a16:creationId xmlns:a16="http://schemas.microsoft.com/office/drawing/2014/main" id="{B808DB6A-33B3-43D5-9D90-721BE478E6CC}"/>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išlîḋé">
              <a:extLst>
                <a:ext uri="{FF2B5EF4-FFF2-40B4-BE49-F238E27FC236}">
                  <a16:creationId xmlns:a16="http://schemas.microsoft.com/office/drawing/2014/main" id="{79B4C672-F8BD-4891-85C2-7051AA921029}"/>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ŝḷiḑè">
              <a:extLst>
                <a:ext uri="{FF2B5EF4-FFF2-40B4-BE49-F238E27FC236}">
                  <a16:creationId xmlns:a16="http://schemas.microsoft.com/office/drawing/2014/main" id="{05F72190-2FD1-4496-88DA-86C43EBCA675}"/>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iSļíḓe">
              <a:extLst>
                <a:ext uri="{FF2B5EF4-FFF2-40B4-BE49-F238E27FC236}">
                  <a16:creationId xmlns:a16="http://schemas.microsoft.com/office/drawing/2014/main" id="{5EF7E538-D0F2-4BCB-849B-760DA255DBB6}"/>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ïŝľîḋè">
              <a:extLst>
                <a:ext uri="{FF2B5EF4-FFF2-40B4-BE49-F238E27FC236}">
                  <a16:creationId xmlns:a16="http://schemas.microsoft.com/office/drawing/2014/main" id="{7BD905AA-472B-4B55-B145-3F3D4D8C7626}"/>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ṩlíḑé">
              <a:extLst>
                <a:ext uri="{FF2B5EF4-FFF2-40B4-BE49-F238E27FC236}">
                  <a16:creationId xmlns:a16="http://schemas.microsoft.com/office/drawing/2014/main" id="{D697603C-E69A-49EB-AA7D-F36826D1273D}"/>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ïšļiḑe">
              <a:extLst>
                <a:ext uri="{FF2B5EF4-FFF2-40B4-BE49-F238E27FC236}">
                  <a16:creationId xmlns:a16="http://schemas.microsoft.com/office/drawing/2014/main" id="{1E76BDC0-0236-49A5-8702-571CFA1E8981}"/>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işļídè">
              <a:extLst>
                <a:ext uri="{FF2B5EF4-FFF2-40B4-BE49-F238E27FC236}">
                  <a16:creationId xmlns:a16="http://schemas.microsoft.com/office/drawing/2014/main" id="{9761D9A1-5F7E-49E2-9BC0-C6B3DE62B998}"/>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şḷïďé">
              <a:extLst>
                <a:ext uri="{FF2B5EF4-FFF2-40B4-BE49-F238E27FC236}">
                  <a16:creationId xmlns:a16="http://schemas.microsoft.com/office/drawing/2014/main" id="{B210AE7E-4BF4-4BFF-9632-092A5AE70C8C}"/>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íṡ1íḋé">
              <a:extLst>
                <a:ext uri="{FF2B5EF4-FFF2-40B4-BE49-F238E27FC236}">
                  <a16:creationId xmlns:a16="http://schemas.microsoft.com/office/drawing/2014/main" id="{8800EEB1-E028-4EA8-A223-1BDBEA59B953}"/>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íṩļïḍé">
              <a:extLst>
                <a:ext uri="{FF2B5EF4-FFF2-40B4-BE49-F238E27FC236}">
                  <a16:creationId xmlns:a16="http://schemas.microsoft.com/office/drawing/2014/main" id="{4004E13D-38CF-41ED-A166-BBBA148DC4DB}"/>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íṩlïḋê">
              <a:extLst>
                <a:ext uri="{FF2B5EF4-FFF2-40B4-BE49-F238E27FC236}">
                  <a16:creationId xmlns:a16="http://schemas.microsoft.com/office/drawing/2014/main" id="{AF0B73A4-1B5C-48FC-BCF8-C5D69624D837}"/>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ï$ļíḍê">
              <a:extLst>
                <a:ext uri="{FF2B5EF4-FFF2-40B4-BE49-F238E27FC236}">
                  <a16:creationId xmlns:a16="http://schemas.microsoft.com/office/drawing/2014/main" id="{C6992562-2834-41A2-A716-D59E3CF73B9E}"/>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ṩļiḑè">
              <a:extLst>
                <a:ext uri="{FF2B5EF4-FFF2-40B4-BE49-F238E27FC236}">
                  <a16:creationId xmlns:a16="http://schemas.microsoft.com/office/drawing/2014/main" id="{A58DF83C-1D53-40E9-B963-72124BC30B39}"/>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î$ļíḋe">
              <a:extLst>
                <a:ext uri="{FF2B5EF4-FFF2-40B4-BE49-F238E27FC236}">
                  <a16:creationId xmlns:a16="http://schemas.microsoft.com/office/drawing/2014/main" id="{B0FAAF65-AA24-4360-8EF4-92E6A732181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ṡļïḓe">
              <a:extLst>
                <a:ext uri="{FF2B5EF4-FFF2-40B4-BE49-F238E27FC236}">
                  <a16:creationId xmlns:a16="http://schemas.microsoft.com/office/drawing/2014/main" id="{FEA28B72-ED8D-4670-856C-6B492E3F059B}"/>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îsľïdé">
              <a:extLst>
                <a:ext uri="{FF2B5EF4-FFF2-40B4-BE49-F238E27FC236}">
                  <a16:creationId xmlns:a16="http://schemas.microsoft.com/office/drawing/2014/main" id="{41EA3416-7F7D-418F-A749-8169DBAF5EF7}"/>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94" name="组合 193">
            <a:extLst>
              <a:ext uri="{FF2B5EF4-FFF2-40B4-BE49-F238E27FC236}">
                <a16:creationId xmlns:a16="http://schemas.microsoft.com/office/drawing/2014/main" id="{4AE3F9B0-D630-494B-A4BD-1845AA42F50A}"/>
              </a:ext>
            </a:extLst>
          </p:cNvPr>
          <p:cNvGrpSpPr/>
          <p:nvPr/>
        </p:nvGrpSpPr>
        <p:grpSpPr>
          <a:xfrm>
            <a:off x="3332356" y="3060525"/>
            <a:ext cx="1120133" cy="796029"/>
            <a:chOff x="5431082" y="3523516"/>
            <a:chExt cx="1120133" cy="796029"/>
          </a:xfrm>
        </p:grpSpPr>
        <p:sp>
          <p:nvSpPr>
            <p:cNvPr id="195" name="矩形: 圆角 194">
              <a:extLst>
                <a:ext uri="{FF2B5EF4-FFF2-40B4-BE49-F238E27FC236}">
                  <a16:creationId xmlns:a16="http://schemas.microsoft.com/office/drawing/2014/main" id="{D9EEE375-4A70-4A19-8A87-F64040C8B0A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96" name="矩形: 圆角 195">
              <a:extLst>
                <a:ext uri="{FF2B5EF4-FFF2-40B4-BE49-F238E27FC236}">
                  <a16:creationId xmlns:a16="http://schemas.microsoft.com/office/drawing/2014/main" id="{B7C53AEC-FB7F-4A83-94BF-8FF7E3FDE001}"/>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97" name="组合 196">
            <a:extLst>
              <a:ext uri="{FF2B5EF4-FFF2-40B4-BE49-F238E27FC236}">
                <a16:creationId xmlns:a16="http://schemas.microsoft.com/office/drawing/2014/main" id="{97CE7490-28BD-4795-BF97-5B1A0047082D}"/>
              </a:ext>
            </a:extLst>
          </p:cNvPr>
          <p:cNvGrpSpPr/>
          <p:nvPr/>
        </p:nvGrpSpPr>
        <p:grpSpPr>
          <a:xfrm>
            <a:off x="9165191" y="3052781"/>
            <a:ext cx="1120133" cy="796029"/>
            <a:chOff x="5431082" y="3523516"/>
            <a:chExt cx="1120133" cy="796029"/>
          </a:xfrm>
        </p:grpSpPr>
        <p:sp>
          <p:nvSpPr>
            <p:cNvPr id="198" name="矩形: 圆角 197">
              <a:extLst>
                <a:ext uri="{FF2B5EF4-FFF2-40B4-BE49-F238E27FC236}">
                  <a16:creationId xmlns:a16="http://schemas.microsoft.com/office/drawing/2014/main" id="{37C81D17-BBD7-4873-90E8-B20E81D7D00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99" name="矩形: 圆角 198">
              <a:extLst>
                <a:ext uri="{FF2B5EF4-FFF2-40B4-BE49-F238E27FC236}">
                  <a16:creationId xmlns:a16="http://schemas.microsoft.com/office/drawing/2014/main" id="{DC94D387-0812-4746-A78A-84FBF8A61B8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200" name="组合 199">
            <a:extLst>
              <a:ext uri="{FF2B5EF4-FFF2-40B4-BE49-F238E27FC236}">
                <a16:creationId xmlns:a16="http://schemas.microsoft.com/office/drawing/2014/main" id="{79996ED5-FD2C-480C-A614-C584F9D73786}"/>
              </a:ext>
            </a:extLst>
          </p:cNvPr>
          <p:cNvGrpSpPr/>
          <p:nvPr/>
        </p:nvGrpSpPr>
        <p:grpSpPr>
          <a:xfrm>
            <a:off x="9168964" y="1944142"/>
            <a:ext cx="1120133" cy="796029"/>
            <a:chOff x="5431082" y="3523516"/>
            <a:chExt cx="1120133" cy="796029"/>
          </a:xfrm>
        </p:grpSpPr>
        <p:sp>
          <p:nvSpPr>
            <p:cNvPr id="201" name="矩形: 圆角 200">
              <a:extLst>
                <a:ext uri="{FF2B5EF4-FFF2-40B4-BE49-F238E27FC236}">
                  <a16:creationId xmlns:a16="http://schemas.microsoft.com/office/drawing/2014/main" id="{17EFDA66-413B-438E-82A0-ED5EB4D365A7}"/>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02" name="矩形: 圆角 201">
              <a:extLst>
                <a:ext uri="{FF2B5EF4-FFF2-40B4-BE49-F238E27FC236}">
                  <a16:creationId xmlns:a16="http://schemas.microsoft.com/office/drawing/2014/main" id="{31FFDCC0-8636-40DC-A928-D0984709B78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203" name="组合 202">
            <a:extLst>
              <a:ext uri="{FF2B5EF4-FFF2-40B4-BE49-F238E27FC236}">
                <a16:creationId xmlns:a16="http://schemas.microsoft.com/office/drawing/2014/main" id="{89CFC685-B42C-462E-9B7B-2F982074109A}"/>
              </a:ext>
            </a:extLst>
          </p:cNvPr>
          <p:cNvGrpSpPr/>
          <p:nvPr/>
        </p:nvGrpSpPr>
        <p:grpSpPr>
          <a:xfrm>
            <a:off x="9168964" y="4155885"/>
            <a:ext cx="1120133" cy="796029"/>
            <a:chOff x="5431082" y="3523516"/>
            <a:chExt cx="1120133" cy="796029"/>
          </a:xfrm>
        </p:grpSpPr>
        <p:sp>
          <p:nvSpPr>
            <p:cNvPr id="204" name="矩形: 圆角 203">
              <a:extLst>
                <a:ext uri="{FF2B5EF4-FFF2-40B4-BE49-F238E27FC236}">
                  <a16:creationId xmlns:a16="http://schemas.microsoft.com/office/drawing/2014/main" id="{0FA17F9C-8E02-4505-8875-1EA228AEDEF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05" name="矩形: 圆角 204">
              <a:extLst>
                <a:ext uri="{FF2B5EF4-FFF2-40B4-BE49-F238E27FC236}">
                  <a16:creationId xmlns:a16="http://schemas.microsoft.com/office/drawing/2014/main" id="{D25F93EB-474A-4574-ABD6-244E490B158F}"/>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206" name="直接箭头连接符 205">
            <a:extLst>
              <a:ext uri="{FF2B5EF4-FFF2-40B4-BE49-F238E27FC236}">
                <a16:creationId xmlns:a16="http://schemas.microsoft.com/office/drawing/2014/main" id="{4DA9711C-155E-48ED-8585-21ED34219DE0}"/>
              </a:ext>
            </a:extLst>
          </p:cNvPr>
          <p:cNvCxnSpPr>
            <a:cxnSpLocks/>
            <a:stCxn id="202" idx="1"/>
            <a:endCxn id="156" idx="3"/>
          </p:cNvCxnSpPr>
          <p:nvPr/>
        </p:nvCxnSpPr>
        <p:spPr>
          <a:xfrm flipH="1">
            <a:off x="7499171" y="2313689"/>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07" name="直接箭头连接符 206">
            <a:extLst>
              <a:ext uri="{FF2B5EF4-FFF2-40B4-BE49-F238E27FC236}">
                <a16:creationId xmlns:a16="http://schemas.microsoft.com/office/drawing/2014/main" id="{2F3C0229-06C2-490E-9153-6576A2A76DF1}"/>
              </a:ext>
            </a:extLst>
          </p:cNvPr>
          <p:cNvCxnSpPr>
            <a:cxnSpLocks/>
            <a:stCxn id="199" idx="1"/>
            <a:endCxn id="156" idx="3"/>
          </p:cNvCxnSpPr>
          <p:nvPr/>
        </p:nvCxnSpPr>
        <p:spPr>
          <a:xfrm flipH="1">
            <a:off x="7499171" y="3422328"/>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75" name="直接箭头连接符 274">
            <a:extLst>
              <a:ext uri="{FF2B5EF4-FFF2-40B4-BE49-F238E27FC236}">
                <a16:creationId xmlns:a16="http://schemas.microsoft.com/office/drawing/2014/main" id="{D974C23F-3054-4E51-9A75-7BD0FDF17F52}"/>
              </a:ext>
            </a:extLst>
          </p:cNvPr>
          <p:cNvCxnSpPr>
            <a:cxnSpLocks/>
            <a:stCxn id="205" idx="1"/>
            <a:endCxn id="156" idx="3"/>
          </p:cNvCxnSpPr>
          <p:nvPr/>
        </p:nvCxnSpPr>
        <p:spPr>
          <a:xfrm flipH="1" flipV="1">
            <a:off x="7499171" y="3432927"/>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76" name="直接箭头连接符 275">
            <a:extLst>
              <a:ext uri="{FF2B5EF4-FFF2-40B4-BE49-F238E27FC236}">
                <a16:creationId xmlns:a16="http://schemas.microsoft.com/office/drawing/2014/main" id="{815E5C0F-B4FC-4AB3-8E45-6D1136759071}"/>
              </a:ext>
            </a:extLst>
          </p:cNvPr>
          <p:cNvCxnSpPr>
            <a:cxnSpLocks/>
            <a:stCxn id="167" idx="4"/>
            <a:endCxn id="196" idx="1"/>
          </p:cNvCxnSpPr>
          <p:nvPr/>
        </p:nvCxnSpPr>
        <p:spPr>
          <a:xfrm>
            <a:off x="2034534" y="3421001"/>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277" name="组合 276">
            <a:extLst>
              <a:ext uri="{FF2B5EF4-FFF2-40B4-BE49-F238E27FC236}">
                <a16:creationId xmlns:a16="http://schemas.microsoft.com/office/drawing/2014/main" id="{1655B76B-A2A2-46E9-A1CB-FDDBF897BCFD}"/>
              </a:ext>
            </a:extLst>
          </p:cNvPr>
          <p:cNvGrpSpPr/>
          <p:nvPr/>
        </p:nvGrpSpPr>
        <p:grpSpPr>
          <a:xfrm>
            <a:off x="9168964" y="5249309"/>
            <a:ext cx="1120133" cy="796029"/>
            <a:chOff x="5431082" y="3523516"/>
            <a:chExt cx="1120133" cy="796029"/>
          </a:xfrm>
        </p:grpSpPr>
        <p:sp>
          <p:nvSpPr>
            <p:cNvPr id="278" name="矩形: 圆角 277">
              <a:extLst>
                <a:ext uri="{FF2B5EF4-FFF2-40B4-BE49-F238E27FC236}">
                  <a16:creationId xmlns:a16="http://schemas.microsoft.com/office/drawing/2014/main" id="{3A62DE60-C103-4350-84D5-A633EDB778D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79" name="矩形: 圆角 278">
              <a:extLst>
                <a:ext uri="{FF2B5EF4-FFF2-40B4-BE49-F238E27FC236}">
                  <a16:creationId xmlns:a16="http://schemas.microsoft.com/office/drawing/2014/main" id="{CCFC8A37-6375-4C23-AB7B-C499D8AFB29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a:t>
              </a:r>
              <a:endParaRPr lang="zh-CN" altLang="en-US" sz="1400"/>
            </a:p>
          </p:txBody>
        </p:sp>
      </p:grpSp>
      <p:cxnSp>
        <p:nvCxnSpPr>
          <p:cNvPr id="280" name="直接箭头连接符 279">
            <a:extLst>
              <a:ext uri="{FF2B5EF4-FFF2-40B4-BE49-F238E27FC236}">
                <a16:creationId xmlns:a16="http://schemas.microsoft.com/office/drawing/2014/main" id="{8F68F347-74BF-4B6E-9682-AFDC45AD8264}"/>
              </a:ext>
            </a:extLst>
          </p:cNvPr>
          <p:cNvCxnSpPr>
            <a:cxnSpLocks/>
            <a:stCxn id="196" idx="3"/>
            <a:endCxn id="156" idx="1"/>
          </p:cNvCxnSpPr>
          <p:nvPr/>
        </p:nvCxnSpPr>
        <p:spPr>
          <a:xfrm>
            <a:off x="4384625" y="3430072"/>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81" name="文本框 280">
            <a:extLst>
              <a:ext uri="{FF2B5EF4-FFF2-40B4-BE49-F238E27FC236}">
                <a16:creationId xmlns:a16="http://schemas.microsoft.com/office/drawing/2014/main" id="{941456E8-127F-4A73-A102-4CFD3331D600}"/>
              </a:ext>
            </a:extLst>
          </p:cNvPr>
          <p:cNvSpPr txBox="1"/>
          <p:nvPr/>
        </p:nvSpPr>
        <p:spPr>
          <a:xfrm>
            <a:off x="4549788" y="3489585"/>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282" name="文本框 281">
            <a:extLst>
              <a:ext uri="{FF2B5EF4-FFF2-40B4-BE49-F238E27FC236}">
                <a16:creationId xmlns:a16="http://schemas.microsoft.com/office/drawing/2014/main" id="{1031B1E5-C844-42A3-8022-191A8F45BFC2}"/>
              </a:ext>
            </a:extLst>
          </p:cNvPr>
          <p:cNvSpPr txBox="1"/>
          <p:nvPr/>
        </p:nvSpPr>
        <p:spPr>
          <a:xfrm>
            <a:off x="8259123" y="3123726"/>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283" name="组合 2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57F0F1E-D358-4DE8-A110-3C01FF083B2D}"/>
              </a:ext>
            </a:extLst>
          </p:cNvPr>
          <p:cNvGrpSpPr>
            <a:grpSpLocks noChangeAspect="1"/>
          </p:cNvGrpSpPr>
          <p:nvPr/>
        </p:nvGrpSpPr>
        <p:grpSpPr>
          <a:xfrm>
            <a:off x="6203476" y="1995704"/>
            <a:ext cx="1488987" cy="834234"/>
            <a:chOff x="2882900" y="1666875"/>
            <a:chExt cx="6361113" cy="3563938"/>
          </a:xfrm>
        </p:grpSpPr>
        <p:sp>
          <p:nvSpPr>
            <p:cNvPr id="284" name="ïşḻïḋe">
              <a:extLst>
                <a:ext uri="{FF2B5EF4-FFF2-40B4-BE49-F238E27FC236}">
                  <a16:creationId xmlns:a16="http://schemas.microsoft.com/office/drawing/2014/main" id="{EFD6D709-D54C-404C-9B5E-7E587EA0E9A2}"/>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ïŝḷîďè">
              <a:extLst>
                <a:ext uri="{FF2B5EF4-FFF2-40B4-BE49-F238E27FC236}">
                  <a16:creationId xmlns:a16="http://schemas.microsoft.com/office/drawing/2014/main" id="{765A7734-C662-452F-AD30-EEF8677CA99C}"/>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íśļîḓe">
              <a:extLst>
                <a:ext uri="{FF2B5EF4-FFF2-40B4-BE49-F238E27FC236}">
                  <a16:creationId xmlns:a16="http://schemas.microsoft.com/office/drawing/2014/main" id="{A96A51C3-B76A-46C7-8316-5BFFE034E056}"/>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iṧ1ïḓe">
              <a:extLst>
                <a:ext uri="{FF2B5EF4-FFF2-40B4-BE49-F238E27FC236}">
                  <a16:creationId xmlns:a16="http://schemas.microsoft.com/office/drawing/2014/main" id="{D9148A19-3779-453C-AD87-92336240BD81}"/>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iṩļidê">
              <a:extLst>
                <a:ext uri="{FF2B5EF4-FFF2-40B4-BE49-F238E27FC236}">
                  <a16:creationId xmlns:a16="http://schemas.microsoft.com/office/drawing/2014/main" id="{DB0FA40C-D866-4D4F-A454-1AFCEC64FD68}"/>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ślíḋé">
              <a:extLst>
                <a:ext uri="{FF2B5EF4-FFF2-40B4-BE49-F238E27FC236}">
                  <a16:creationId xmlns:a16="http://schemas.microsoft.com/office/drawing/2014/main" id="{7B237D26-D177-4DE3-8901-2FEF30651DAF}"/>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s1ide">
              <a:extLst>
                <a:ext uri="{FF2B5EF4-FFF2-40B4-BE49-F238E27FC236}">
                  <a16:creationId xmlns:a16="http://schemas.microsoft.com/office/drawing/2014/main" id="{58B2D601-8867-4083-800C-D7137F33D035}"/>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ïšḷíḓé">
              <a:extLst>
                <a:ext uri="{FF2B5EF4-FFF2-40B4-BE49-F238E27FC236}">
                  <a16:creationId xmlns:a16="http://schemas.microsoft.com/office/drawing/2014/main" id="{B04D2256-6F72-46FA-9963-DC4B2D2368BE}"/>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ṩ1îḍé">
              <a:extLst>
                <a:ext uri="{FF2B5EF4-FFF2-40B4-BE49-F238E27FC236}">
                  <a16:creationId xmlns:a16="http://schemas.microsoft.com/office/drawing/2014/main" id="{A0C3196F-927E-40CC-A91E-370201A7D1FA}"/>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îSlîḓê">
              <a:extLst>
                <a:ext uri="{FF2B5EF4-FFF2-40B4-BE49-F238E27FC236}">
                  <a16:creationId xmlns:a16="http://schemas.microsoft.com/office/drawing/2014/main" id="{1DA27A43-1101-4F7C-9597-003D3FEA7A45}"/>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îŝļïdé">
              <a:extLst>
                <a:ext uri="{FF2B5EF4-FFF2-40B4-BE49-F238E27FC236}">
                  <a16:creationId xmlns:a16="http://schemas.microsoft.com/office/drawing/2014/main" id="{B4B4BFA3-4482-48EC-9227-367776502D77}"/>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š1iḍé">
              <a:extLst>
                <a:ext uri="{FF2B5EF4-FFF2-40B4-BE49-F238E27FC236}">
                  <a16:creationId xmlns:a16="http://schemas.microsoft.com/office/drawing/2014/main" id="{7840D09B-959E-4A85-B788-C21359F1BE51}"/>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iSḷïďê">
              <a:extLst>
                <a:ext uri="{FF2B5EF4-FFF2-40B4-BE49-F238E27FC236}">
                  <a16:creationId xmlns:a16="http://schemas.microsoft.com/office/drawing/2014/main" id="{15846C47-4916-457E-A349-F51EFAEA8CA9}"/>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íšḷïḋé">
              <a:extLst>
                <a:ext uri="{FF2B5EF4-FFF2-40B4-BE49-F238E27FC236}">
                  <a16:creationId xmlns:a16="http://schemas.microsoft.com/office/drawing/2014/main" id="{096C9359-79DE-4B06-9E5E-4206988BAE25}"/>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ïšḷîḑe">
              <a:extLst>
                <a:ext uri="{FF2B5EF4-FFF2-40B4-BE49-F238E27FC236}">
                  <a16:creationId xmlns:a16="http://schemas.microsoft.com/office/drawing/2014/main" id="{97A42F15-4BC1-4CBC-B8A5-747E4877BE3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ṩľíḋè">
              <a:extLst>
                <a:ext uri="{FF2B5EF4-FFF2-40B4-BE49-F238E27FC236}">
                  <a16:creationId xmlns:a16="http://schemas.microsoft.com/office/drawing/2014/main" id="{4064EFDA-01B3-4B0E-8036-2A8788C90D0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îşḻiḋê">
              <a:extLst>
                <a:ext uri="{FF2B5EF4-FFF2-40B4-BE49-F238E27FC236}">
                  <a16:creationId xmlns:a16="http://schemas.microsoft.com/office/drawing/2014/main" id="{11AFE307-3418-4BDF-828A-C142FDF9A286}"/>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íṧ1íḑè">
              <a:extLst>
                <a:ext uri="{FF2B5EF4-FFF2-40B4-BE49-F238E27FC236}">
                  <a16:creationId xmlns:a16="http://schemas.microsoft.com/office/drawing/2014/main" id="{30882045-E509-4881-8984-82AD2FE65F29}"/>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ïš1íḍê">
              <a:extLst>
                <a:ext uri="{FF2B5EF4-FFF2-40B4-BE49-F238E27FC236}">
                  <a16:creationId xmlns:a16="http://schemas.microsoft.com/office/drawing/2014/main" id="{7A859183-EDE0-4C36-B6CB-0D5FF383D9CB}"/>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iṧļïḋe">
              <a:extLst>
                <a:ext uri="{FF2B5EF4-FFF2-40B4-BE49-F238E27FC236}">
                  <a16:creationId xmlns:a16="http://schemas.microsoft.com/office/drawing/2014/main" id="{743975BF-0636-4EDB-B0EC-5FDBF7F32BA7}"/>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ïślïďê">
              <a:extLst>
                <a:ext uri="{FF2B5EF4-FFF2-40B4-BE49-F238E27FC236}">
                  <a16:creationId xmlns:a16="http://schemas.microsoft.com/office/drawing/2014/main" id="{5EE36CF3-54D9-474D-A388-C81EF6DD05D5}"/>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iŝḷíḋe">
              <a:extLst>
                <a:ext uri="{FF2B5EF4-FFF2-40B4-BE49-F238E27FC236}">
                  <a16:creationId xmlns:a16="http://schemas.microsoft.com/office/drawing/2014/main" id="{AC8456EB-3818-42F8-A987-D9022D04FB2D}"/>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ïsḷïḑè">
              <a:extLst>
                <a:ext uri="{FF2B5EF4-FFF2-40B4-BE49-F238E27FC236}">
                  <a16:creationId xmlns:a16="http://schemas.microsoft.com/office/drawing/2014/main" id="{F10CA172-A8FE-4F56-80E4-13587753D3CB}"/>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îṡlíďê">
              <a:extLst>
                <a:ext uri="{FF2B5EF4-FFF2-40B4-BE49-F238E27FC236}">
                  <a16:creationId xmlns:a16="http://schemas.microsoft.com/office/drawing/2014/main" id="{2ADB00AF-81A5-463A-9C83-8DABA1B991BE}"/>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iŝ1îḍé">
              <a:extLst>
                <a:ext uri="{FF2B5EF4-FFF2-40B4-BE49-F238E27FC236}">
                  <a16:creationId xmlns:a16="http://schemas.microsoft.com/office/drawing/2014/main" id="{B0A788DA-3F88-49DA-9FDA-FEFFA2306557}"/>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ïŝḷîḍê">
              <a:extLst>
                <a:ext uri="{FF2B5EF4-FFF2-40B4-BE49-F238E27FC236}">
                  <a16:creationId xmlns:a16="http://schemas.microsoft.com/office/drawing/2014/main" id="{221B1167-6203-4970-8B73-ADEE04868987}"/>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îṩḻiḋê">
              <a:extLst>
                <a:ext uri="{FF2B5EF4-FFF2-40B4-BE49-F238E27FC236}">
                  <a16:creationId xmlns:a16="http://schemas.microsoft.com/office/drawing/2014/main" id="{07E33DAD-D412-419A-865E-4999561CD772}"/>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îṡļïḑè">
              <a:extLst>
                <a:ext uri="{FF2B5EF4-FFF2-40B4-BE49-F238E27FC236}">
                  <a16:creationId xmlns:a16="http://schemas.microsoft.com/office/drawing/2014/main" id="{2CC39ADE-BA24-4D12-AA0B-5D2FFC36D303}"/>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12" name="文本框 311">
            <a:extLst>
              <a:ext uri="{FF2B5EF4-FFF2-40B4-BE49-F238E27FC236}">
                <a16:creationId xmlns:a16="http://schemas.microsoft.com/office/drawing/2014/main" id="{EF5948FA-4BD9-40E9-BFCA-3E31D745D841}"/>
              </a:ext>
            </a:extLst>
          </p:cNvPr>
          <p:cNvSpPr txBox="1"/>
          <p:nvPr/>
        </p:nvSpPr>
        <p:spPr>
          <a:xfrm>
            <a:off x="7679763" y="1982779"/>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cxnSp>
        <p:nvCxnSpPr>
          <p:cNvPr id="313" name="直接箭头连接符 312">
            <a:extLst>
              <a:ext uri="{FF2B5EF4-FFF2-40B4-BE49-F238E27FC236}">
                <a16:creationId xmlns:a16="http://schemas.microsoft.com/office/drawing/2014/main" id="{A8BF2065-2B49-4C9A-AD49-595420BE9496}"/>
              </a:ext>
            </a:extLst>
          </p:cNvPr>
          <p:cNvCxnSpPr>
            <a:cxnSpLocks/>
            <a:stCxn id="279" idx="1"/>
            <a:endCxn id="156" idx="3"/>
          </p:cNvCxnSpPr>
          <p:nvPr/>
        </p:nvCxnSpPr>
        <p:spPr>
          <a:xfrm flipH="1" flipV="1">
            <a:off x="7499171" y="3432927"/>
            <a:ext cx="1669793" cy="218592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314" name="文本框 313">
            <a:extLst>
              <a:ext uri="{FF2B5EF4-FFF2-40B4-BE49-F238E27FC236}">
                <a16:creationId xmlns:a16="http://schemas.microsoft.com/office/drawing/2014/main" id="{636E791F-4BD8-46EC-A525-0CFA8C0FCFD8}"/>
              </a:ext>
            </a:extLst>
          </p:cNvPr>
          <p:cNvSpPr txBox="1"/>
          <p:nvPr/>
        </p:nvSpPr>
        <p:spPr>
          <a:xfrm>
            <a:off x="7841873" y="4892171"/>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spTree>
    <p:custDataLst>
      <p:tags r:id="rId1"/>
    </p:custDataLst>
    <p:extLst>
      <p:ext uri="{BB962C8B-B14F-4D97-AF65-F5344CB8AC3E}">
        <p14:creationId xmlns:p14="http://schemas.microsoft.com/office/powerpoint/2010/main" val="23940372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anim calcmode="lin" valueType="num">
                                      <p:cBhvr>
                                        <p:cTn id="8" dur="1000" fill="hold"/>
                                        <p:tgtEl>
                                          <p:spTgt spid="277"/>
                                        </p:tgtEl>
                                        <p:attrNameLst>
                                          <p:attrName>ppt_x</p:attrName>
                                        </p:attrNameLst>
                                      </p:cBhvr>
                                      <p:tavLst>
                                        <p:tav tm="0">
                                          <p:val>
                                            <p:strVal val="#ppt_x"/>
                                          </p:val>
                                        </p:tav>
                                        <p:tav tm="100000">
                                          <p:val>
                                            <p:strVal val="#ppt_x"/>
                                          </p:val>
                                        </p:tav>
                                      </p:tavLst>
                                    </p:anim>
                                    <p:anim calcmode="lin" valueType="num">
                                      <p:cBhvr>
                                        <p:cTn id="9" dur="1000" fill="hold"/>
                                        <p:tgtEl>
                                          <p:spTgt spid="2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13"/>
                                        </p:tgtEl>
                                        <p:attrNameLst>
                                          <p:attrName>style.visibility</p:attrName>
                                        </p:attrNameLst>
                                      </p:cBhvr>
                                      <p:to>
                                        <p:strVal val="visible"/>
                                      </p:to>
                                    </p:set>
                                    <p:animEffect transition="in" filter="wipe(down)">
                                      <p:cBhvr>
                                        <p:cTn id="14" dur="500"/>
                                        <p:tgtEl>
                                          <p:spTgt spid="313"/>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14"/>
                                        </p:tgtEl>
                                        <p:attrNameLst>
                                          <p:attrName>style.visibility</p:attrName>
                                        </p:attrNameLst>
                                      </p:cBhvr>
                                      <p:to>
                                        <p:strVal val="visible"/>
                                      </p:to>
                                    </p:set>
                                    <p:animEffect transition="in" filter="fade">
                                      <p:cBhvr>
                                        <p:cTn id="18" dur="1000"/>
                                        <p:tgtEl>
                                          <p:spTgt spid="314"/>
                                        </p:tgtEl>
                                      </p:cBhvr>
                                    </p:animEffect>
                                    <p:anim calcmode="lin" valueType="num">
                                      <p:cBhvr>
                                        <p:cTn id="19" dur="1000" fill="hold"/>
                                        <p:tgtEl>
                                          <p:spTgt spid="314"/>
                                        </p:tgtEl>
                                        <p:attrNameLst>
                                          <p:attrName>ppt_x</p:attrName>
                                        </p:attrNameLst>
                                      </p:cBhvr>
                                      <p:tavLst>
                                        <p:tav tm="0">
                                          <p:val>
                                            <p:strVal val="#ppt_x"/>
                                          </p:val>
                                        </p:tav>
                                        <p:tav tm="100000">
                                          <p:val>
                                            <p:strVal val="#ppt_x"/>
                                          </p:val>
                                        </p:tav>
                                      </p:tavLst>
                                    </p:anim>
                                    <p:anim calcmode="lin" valueType="num">
                                      <p:cBhvr>
                                        <p:cTn id="20" dur="1000" fill="hold"/>
                                        <p:tgtEl>
                                          <p:spTgt spid="3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275"/>
                                        </p:tgtEl>
                                      </p:cBhvr>
                                    </p:animEffect>
                                    <p:anim calcmode="lin" valueType="num">
                                      <p:cBhvr>
                                        <p:cTn id="25" dur="1000"/>
                                        <p:tgtEl>
                                          <p:spTgt spid="275"/>
                                        </p:tgtEl>
                                        <p:attrNameLst>
                                          <p:attrName>ppt_x</p:attrName>
                                        </p:attrNameLst>
                                      </p:cBhvr>
                                      <p:tavLst>
                                        <p:tav tm="0">
                                          <p:val>
                                            <p:strVal val="ppt_x"/>
                                          </p:val>
                                        </p:tav>
                                        <p:tav tm="100000">
                                          <p:val>
                                            <p:strVal val="ppt_x"/>
                                          </p:val>
                                        </p:tav>
                                      </p:tavLst>
                                    </p:anim>
                                    <p:anim calcmode="lin" valueType="num">
                                      <p:cBhvr>
                                        <p:cTn id="26" dur="1000"/>
                                        <p:tgtEl>
                                          <p:spTgt spid="275"/>
                                        </p:tgtEl>
                                        <p:attrNameLst>
                                          <p:attrName>ppt_y</p:attrName>
                                        </p:attrNameLst>
                                      </p:cBhvr>
                                      <p:tavLst>
                                        <p:tav tm="0">
                                          <p:val>
                                            <p:strVal val="ppt_y"/>
                                          </p:val>
                                        </p:tav>
                                        <p:tav tm="100000">
                                          <p:val>
                                            <p:strVal val="ppt_y+.1"/>
                                          </p:val>
                                        </p:tav>
                                      </p:tavLst>
                                    </p:anim>
                                    <p:set>
                                      <p:cBhvr>
                                        <p:cTn id="27" dur="1" fill="hold">
                                          <p:stCondLst>
                                            <p:cond delay="999"/>
                                          </p:stCondLst>
                                        </p:cTn>
                                        <p:tgtEl>
                                          <p:spTgt spid="2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11169712"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353EB98F-8B07-419D-B7BE-8773B63578DA}"/>
              </a:ext>
            </a:extLst>
          </p:cNvPr>
          <p:cNvGrpSpPr/>
          <p:nvPr/>
        </p:nvGrpSpPr>
        <p:grpSpPr>
          <a:xfrm>
            <a:off x="6170101" y="3453278"/>
            <a:ext cx="1424763" cy="825416"/>
            <a:chOff x="5428135" y="3649183"/>
            <a:chExt cx="1424763" cy="825416"/>
          </a:xfrm>
        </p:grpSpPr>
        <p:sp>
          <p:nvSpPr>
            <p:cNvPr id="13" name="矩形: 圆角 12">
              <a:extLst>
                <a:ext uri="{FF2B5EF4-FFF2-40B4-BE49-F238E27FC236}">
                  <a16:creationId xmlns:a16="http://schemas.microsoft.com/office/drawing/2014/main" id="{66D5C037-C049-4828-975C-ADC586B9AD8F}"/>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9ACA0949-FFBA-4E4D-8449-731DDA95E0DC}"/>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046DF6D-2090-4E74-A619-02DACCEEEB71}"/>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9CC032C1-5FB8-4F54-8869-4CCF5164C49D}"/>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51DD5709-C48F-4784-A8A2-3AA569C8350C}"/>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CB9CCACE-B45E-4009-9472-C3743A7A4945}"/>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C1BB5784-0EA4-4597-9CAF-7086A68952FD}"/>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D5B4EFB3-C41C-456E-8643-098824129DE7}"/>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669E2EB7-6A82-4F80-AAFF-CFF1AD3716FB}"/>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86046885-22C4-43F3-B284-CA971FFC70C8}"/>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982EDCED-58B4-4BB3-839A-7EE95D0DB560}"/>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01B5BA6B-263A-49A2-BD8A-89C5F4080F05}"/>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9677AD62-8BA7-4827-BD10-AD9A0C1D090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576CA59C-177F-4B66-885F-98843E3490E2}"/>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550971AF-A0B5-455A-9EBD-BADC2E088724}"/>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681922E6-2E80-4398-89D1-FB09A50BA7B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A2275C9A-EBCF-4455-BB23-364682D1A7CC}"/>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D52B5083-6708-45F7-B883-64C88C1C0124}"/>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AF625D20-399F-4F1A-998E-FC0BDCF542D0}"/>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4F5EDE21-F1DC-47A0-BD33-E28AE1205B5E}"/>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677B90EE-D153-49CF-BE11-032A3209E6D0}"/>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8EA3F62B-465F-4C00-A658-B593E84FFF90}"/>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83DF21E6-E1D9-4772-9220-288E848847FE}"/>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E0719D2A-41D3-4EA6-975F-979217E556FA}"/>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F9C3A911-D979-417D-8895-F472A6BBD60C}"/>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88B11BF3-87E4-4EE5-9D3C-5C9CAB193A1E}"/>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A8B64BC0-43DA-412E-ABB5-5057B4F4FD28}"/>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01D1D0E6-656B-4452-8851-15E63CB99F2F}"/>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F5C90EBA-25D4-4CBC-B1CA-57B1C12064C2}"/>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42067900-A6D9-4A94-8B88-495C9E6F58EF}"/>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1B97CD1E-5F0F-45C9-B582-BE57E2A99208}"/>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A648D3F8-F958-458F-955D-F9A405BF7925}"/>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4AC832DC-74E6-45CA-BC02-CBAF0DD35CB6}"/>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576D2CB3-D97F-4410-AC03-39CEDF5CF14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36F13258-8473-44A5-BF3F-C0F937D0696E}"/>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5EF68D14-5D1E-4BA1-B40D-ED00763F02ED}"/>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96D02F28-2152-4E67-AD78-6C29EBC53EAE}"/>
              </a:ext>
            </a:extLst>
          </p:cNvPr>
          <p:cNvGrpSpPr/>
          <p:nvPr/>
        </p:nvGrpSpPr>
        <p:grpSpPr>
          <a:xfrm>
            <a:off x="3332356" y="3463648"/>
            <a:ext cx="1120133" cy="796029"/>
            <a:chOff x="5431082" y="3523516"/>
            <a:chExt cx="1120133" cy="796029"/>
          </a:xfrm>
        </p:grpSpPr>
        <p:sp>
          <p:nvSpPr>
            <p:cNvPr id="50" name="矩形: 圆角 49">
              <a:extLst>
                <a:ext uri="{FF2B5EF4-FFF2-40B4-BE49-F238E27FC236}">
                  <a16:creationId xmlns:a16="http://schemas.microsoft.com/office/drawing/2014/main" id="{0F8F0164-AD40-4FC5-BFEB-86576DDD02A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EC534DC5-99E8-48EE-8716-76371A982EC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0DBD3FAD-7F6E-4CBB-B53D-C58733F2A228}"/>
              </a:ext>
            </a:extLst>
          </p:cNvPr>
          <p:cNvGrpSpPr/>
          <p:nvPr/>
        </p:nvGrpSpPr>
        <p:grpSpPr>
          <a:xfrm>
            <a:off x="9165191" y="3455904"/>
            <a:ext cx="1120133" cy="796029"/>
            <a:chOff x="5431082" y="3523516"/>
            <a:chExt cx="1120133" cy="796029"/>
          </a:xfrm>
        </p:grpSpPr>
        <p:sp>
          <p:nvSpPr>
            <p:cNvPr id="53" name="矩形: 圆角 52">
              <a:extLst>
                <a:ext uri="{FF2B5EF4-FFF2-40B4-BE49-F238E27FC236}">
                  <a16:creationId xmlns:a16="http://schemas.microsoft.com/office/drawing/2014/main" id="{B45A7607-9D19-4591-BF1B-16867AE0D15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B473239A-CABF-466F-AB65-BD66CAB7003B}"/>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002F5F58-7F92-45C9-B600-9267BEEC67CA}"/>
              </a:ext>
            </a:extLst>
          </p:cNvPr>
          <p:cNvGrpSpPr/>
          <p:nvPr/>
        </p:nvGrpSpPr>
        <p:grpSpPr>
          <a:xfrm>
            <a:off x="9168964" y="2347265"/>
            <a:ext cx="1120133" cy="796029"/>
            <a:chOff x="5431082" y="3523516"/>
            <a:chExt cx="1120133" cy="796029"/>
          </a:xfrm>
        </p:grpSpPr>
        <p:sp>
          <p:nvSpPr>
            <p:cNvPr id="56" name="矩形: 圆角 55">
              <a:extLst>
                <a:ext uri="{FF2B5EF4-FFF2-40B4-BE49-F238E27FC236}">
                  <a16:creationId xmlns:a16="http://schemas.microsoft.com/office/drawing/2014/main" id="{CC451584-72B4-44C1-BBFE-7A1FBF3760B0}"/>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43BD5833-A71D-4E2F-9BAF-3A958D30956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2D0063C7-3092-44AE-919E-5AA13B3E62A1}"/>
              </a:ext>
            </a:extLst>
          </p:cNvPr>
          <p:cNvGrpSpPr/>
          <p:nvPr/>
        </p:nvGrpSpPr>
        <p:grpSpPr>
          <a:xfrm>
            <a:off x="9168964" y="4559008"/>
            <a:ext cx="1120133" cy="796029"/>
            <a:chOff x="5431082" y="3523516"/>
            <a:chExt cx="1120133" cy="796029"/>
          </a:xfrm>
        </p:grpSpPr>
        <p:sp>
          <p:nvSpPr>
            <p:cNvPr id="59" name="矩形: 圆角 58">
              <a:extLst>
                <a:ext uri="{FF2B5EF4-FFF2-40B4-BE49-F238E27FC236}">
                  <a16:creationId xmlns:a16="http://schemas.microsoft.com/office/drawing/2014/main" id="{C6250E29-015A-4481-B9BD-A7B9FBA0BACA}"/>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121AE37E-C359-4972-BD1A-15F8AC5A2D8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A2FEAF3D-F810-448F-84D7-E594C776BEC3}"/>
              </a:ext>
            </a:extLst>
          </p:cNvPr>
          <p:cNvCxnSpPr>
            <a:cxnSpLocks/>
            <a:stCxn id="57" idx="1"/>
            <a:endCxn id="1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A3959ED5-11F6-495D-B7F2-B14E09D0CFC8}"/>
              </a:ext>
            </a:extLst>
          </p:cNvPr>
          <p:cNvCxnSpPr>
            <a:cxnSpLocks/>
            <a:stCxn id="54" idx="1"/>
            <a:endCxn id="1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C3B861F6-3D35-41A7-81E7-0DC6C9CC11D6}"/>
              </a:ext>
            </a:extLst>
          </p:cNvPr>
          <p:cNvCxnSpPr>
            <a:cxnSpLocks/>
            <a:stCxn id="60" idx="1"/>
            <a:endCxn id="1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64" name="文本框 63">
            <a:extLst>
              <a:ext uri="{FF2B5EF4-FFF2-40B4-BE49-F238E27FC236}">
                <a16:creationId xmlns:a16="http://schemas.microsoft.com/office/drawing/2014/main" id="{405D0AF8-726B-44FC-9EF6-CA66C97EA667}"/>
              </a:ext>
            </a:extLst>
          </p:cNvPr>
          <p:cNvSpPr txBox="1"/>
          <p:nvPr/>
        </p:nvSpPr>
        <p:spPr>
          <a:xfrm>
            <a:off x="10241131" y="3387494"/>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5" name="文本框 64">
            <a:extLst>
              <a:ext uri="{FF2B5EF4-FFF2-40B4-BE49-F238E27FC236}">
                <a16:creationId xmlns:a16="http://schemas.microsoft.com/office/drawing/2014/main" id="{CEF8EBA0-6E4F-4F3A-BDC2-67A92585E6F6}"/>
              </a:ext>
            </a:extLst>
          </p:cNvPr>
          <p:cNvSpPr txBox="1"/>
          <p:nvPr/>
        </p:nvSpPr>
        <p:spPr>
          <a:xfrm>
            <a:off x="10282194" y="4570868"/>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6" name="文本框 65">
            <a:extLst>
              <a:ext uri="{FF2B5EF4-FFF2-40B4-BE49-F238E27FC236}">
                <a16:creationId xmlns:a16="http://schemas.microsoft.com/office/drawing/2014/main" id="{98D1B311-89C6-4D15-A71B-D5EA9FB2BF63}"/>
              </a:ext>
            </a:extLst>
          </p:cNvPr>
          <p:cNvSpPr txBox="1"/>
          <p:nvPr/>
        </p:nvSpPr>
        <p:spPr>
          <a:xfrm>
            <a:off x="10217460" y="2158566"/>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7" name="文本框 66">
            <a:extLst>
              <a:ext uri="{FF2B5EF4-FFF2-40B4-BE49-F238E27FC236}">
                <a16:creationId xmlns:a16="http://schemas.microsoft.com/office/drawing/2014/main" id="{954F5905-057E-4B30-8F75-6F42F1E34566}"/>
              </a:ext>
            </a:extLst>
          </p:cNvPr>
          <p:cNvSpPr txBox="1"/>
          <p:nvPr/>
        </p:nvSpPr>
        <p:spPr>
          <a:xfrm>
            <a:off x="2062746" y="264102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latin typeface="+mn-lt"/>
                <a:ea typeface="+mn-ea"/>
              </a:rPr>
              <a:t>支付业务：</a:t>
            </a: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cxnSp>
        <p:nvCxnSpPr>
          <p:cNvPr id="68" name="直接箭头连接符 67">
            <a:extLst>
              <a:ext uri="{FF2B5EF4-FFF2-40B4-BE49-F238E27FC236}">
                <a16:creationId xmlns:a16="http://schemas.microsoft.com/office/drawing/2014/main" id="{0ACABE1E-1C82-4DFC-955C-46194A7054EA}"/>
              </a:ext>
            </a:extLst>
          </p:cNvPr>
          <p:cNvCxnSpPr>
            <a:cxnSpLocks/>
            <a:stCxn id="25" idx="4"/>
            <a:endCxn id="51"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9" name="文本框 68">
            <a:extLst>
              <a:ext uri="{FF2B5EF4-FFF2-40B4-BE49-F238E27FC236}">
                <a16:creationId xmlns:a16="http://schemas.microsoft.com/office/drawing/2014/main" id="{7739354E-02CA-40E8-B81B-4DDED79ED812}"/>
              </a:ext>
            </a:extLst>
          </p:cNvPr>
          <p:cNvSpPr txBox="1"/>
          <p:nvPr/>
        </p:nvSpPr>
        <p:spPr>
          <a:xfrm>
            <a:off x="2439452" y="2877406"/>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60ms</a:t>
            </a:r>
            <a:endParaRPr lang="zh-CN" altLang="en-US" sz="1200" dirty="0">
              <a:solidFill>
                <a:srgbClr val="92D050"/>
              </a:solidFill>
              <a:latin typeface="+mn-lt"/>
              <a:ea typeface="+mn-ea"/>
            </a:endParaRPr>
          </a:p>
        </p:txBody>
      </p:sp>
      <p:cxnSp>
        <p:nvCxnSpPr>
          <p:cNvPr id="70" name="直接箭头连接符 69">
            <a:extLst>
              <a:ext uri="{FF2B5EF4-FFF2-40B4-BE49-F238E27FC236}">
                <a16:creationId xmlns:a16="http://schemas.microsoft.com/office/drawing/2014/main" id="{A46692DB-D080-4E32-A119-7E855A16D0E1}"/>
              </a:ext>
            </a:extLst>
          </p:cNvPr>
          <p:cNvCxnSpPr>
            <a:cxnSpLocks/>
            <a:stCxn id="51" idx="3"/>
            <a:endCxn id="1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71" name="文本框 70">
            <a:extLst>
              <a:ext uri="{FF2B5EF4-FFF2-40B4-BE49-F238E27FC236}">
                <a16:creationId xmlns:a16="http://schemas.microsoft.com/office/drawing/2014/main" id="{C36AE48A-0603-4454-AA3A-6F9951507192}"/>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72" name="文本框 71">
            <a:extLst>
              <a:ext uri="{FF2B5EF4-FFF2-40B4-BE49-F238E27FC236}">
                <a16:creationId xmlns:a16="http://schemas.microsoft.com/office/drawing/2014/main" id="{0B819657-00E1-4649-9D31-96664818D390}"/>
              </a:ext>
            </a:extLst>
          </p:cNvPr>
          <p:cNvSpPr txBox="1"/>
          <p:nvPr/>
        </p:nvSpPr>
        <p:spPr>
          <a:xfrm>
            <a:off x="2062746" y="279861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rPr>
              <a:t>发布事件：</a:t>
            </a: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
        <p:nvSpPr>
          <p:cNvPr id="73" name="文本框 72">
            <a:extLst>
              <a:ext uri="{FF2B5EF4-FFF2-40B4-BE49-F238E27FC236}">
                <a16:creationId xmlns:a16="http://schemas.microsoft.com/office/drawing/2014/main" id="{1070236F-7DD6-40B3-888F-FC0C12B23B8C}"/>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74" name="组合 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4DA7350-DEDD-4A16-87D2-7E27575E8CA2}"/>
              </a:ext>
            </a:extLst>
          </p:cNvPr>
          <p:cNvGrpSpPr>
            <a:grpSpLocks noChangeAspect="1"/>
          </p:cNvGrpSpPr>
          <p:nvPr/>
        </p:nvGrpSpPr>
        <p:grpSpPr>
          <a:xfrm>
            <a:off x="6201887" y="2440115"/>
            <a:ext cx="1488987" cy="834234"/>
            <a:chOff x="2882900" y="1666875"/>
            <a:chExt cx="6361113" cy="3563938"/>
          </a:xfrm>
        </p:grpSpPr>
        <p:sp>
          <p:nvSpPr>
            <p:cNvPr id="75" name="ïşḻïḋe">
              <a:extLst>
                <a:ext uri="{FF2B5EF4-FFF2-40B4-BE49-F238E27FC236}">
                  <a16:creationId xmlns:a16="http://schemas.microsoft.com/office/drawing/2014/main" id="{AADF7CE8-ED8B-48FC-A039-795547E45C69}"/>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ŝḷîďè">
              <a:extLst>
                <a:ext uri="{FF2B5EF4-FFF2-40B4-BE49-F238E27FC236}">
                  <a16:creationId xmlns:a16="http://schemas.microsoft.com/office/drawing/2014/main" id="{07EB0499-7449-4F1C-9B1B-826D6C6A5533}"/>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śļîḓe">
              <a:extLst>
                <a:ext uri="{FF2B5EF4-FFF2-40B4-BE49-F238E27FC236}">
                  <a16:creationId xmlns:a16="http://schemas.microsoft.com/office/drawing/2014/main" id="{AE40D126-2293-4255-814F-67626B55F2A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ṧ1ïḓe">
              <a:extLst>
                <a:ext uri="{FF2B5EF4-FFF2-40B4-BE49-F238E27FC236}">
                  <a16:creationId xmlns:a16="http://schemas.microsoft.com/office/drawing/2014/main" id="{549FA20D-3698-4785-969F-C0576A443E8E}"/>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ṩļidê">
              <a:extLst>
                <a:ext uri="{FF2B5EF4-FFF2-40B4-BE49-F238E27FC236}">
                  <a16:creationId xmlns:a16="http://schemas.microsoft.com/office/drawing/2014/main" id="{ADD5028A-2380-42E1-B9FE-0129667B830C}"/>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líḋé">
              <a:extLst>
                <a:ext uri="{FF2B5EF4-FFF2-40B4-BE49-F238E27FC236}">
                  <a16:creationId xmlns:a16="http://schemas.microsoft.com/office/drawing/2014/main" id="{8385BFCF-6FE1-4CAE-BE06-F1AAEA291F9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1ide">
              <a:extLst>
                <a:ext uri="{FF2B5EF4-FFF2-40B4-BE49-F238E27FC236}">
                  <a16:creationId xmlns:a16="http://schemas.microsoft.com/office/drawing/2014/main" id="{E94D5A38-3DFD-4319-9C19-240AB6148DC6}"/>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šḷíḓé">
              <a:extLst>
                <a:ext uri="{FF2B5EF4-FFF2-40B4-BE49-F238E27FC236}">
                  <a16:creationId xmlns:a16="http://schemas.microsoft.com/office/drawing/2014/main" id="{5A78A6BE-99AC-4D6F-A737-03F83CAC6DB8}"/>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ṩ1îḍé">
              <a:extLst>
                <a:ext uri="{FF2B5EF4-FFF2-40B4-BE49-F238E27FC236}">
                  <a16:creationId xmlns:a16="http://schemas.microsoft.com/office/drawing/2014/main" id="{DD85B0C4-0D26-4A1B-9B72-A4BF374F2BEA}"/>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Slîḓê">
              <a:extLst>
                <a:ext uri="{FF2B5EF4-FFF2-40B4-BE49-F238E27FC236}">
                  <a16:creationId xmlns:a16="http://schemas.microsoft.com/office/drawing/2014/main" id="{B3AA275E-8B29-41F6-B308-8693594618BC}"/>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ŝļïdé">
              <a:extLst>
                <a:ext uri="{FF2B5EF4-FFF2-40B4-BE49-F238E27FC236}">
                  <a16:creationId xmlns:a16="http://schemas.microsoft.com/office/drawing/2014/main" id="{000B2F8F-451E-4C8C-B23C-638CE40A83D5}"/>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š1iḍé">
              <a:extLst>
                <a:ext uri="{FF2B5EF4-FFF2-40B4-BE49-F238E27FC236}">
                  <a16:creationId xmlns:a16="http://schemas.microsoft.com/office/drawing/2014/main" id="{00A03730-297C-4F16-BA31-2595A2754192}"/>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Sḷïďê">
              <a:extLst>
                <a:ext uri="{FF2B5EF4-FFF2-40B4-BE49-F238E27FC236}">
                  <a16:creationId xmlns:a16="http://schemas.microsoft.com/office/drawing/2014/main" id="{C6D766F3-CE36-47BD-8456-3990DB859098}"/>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šḷïḋé">
              <a:extLst>
                <a:ext uri="{FF2B5EF4-FFF2-40B4-BE49-F238E27FC236}">
                  <a16:creationId xmlns:a16="http://schemas.microsoft.com/office/drawing/2014/main" id="{78BE8056-5EBA-4585-A746-0BE0D16BB064}"/>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šḷîḑe">
              <a:extLst>
                <a:ext uri="{FF2B5EF4-FFF2-40B4-BE49-F238E27FC236}">
                  <a16:creationId xmlns:a16="http://schemas.microsoft.com/office/drawing/2014/main" id="{928528FE-3496-40A3-8982-19FE3E6796A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ṩľíḋè">
              <a:extLst>
                <a:ext uri="{FF2B5EF4-FFF2-40B4-BE49-F238E27FC236}">
                  <a16:creationId xmlns:a16="http://schemas.microsoft.com/office/drawing/2014/main" id="{14B7C6B7-E85F-4A36-A074-022A1B205D4D}"/>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îşḻiḋê">
              <a:extLst>
                <a:ext uri="{FF2B5EF4-FFF2-40B4-BE49-F238E27FC236}">
                  <a16:creationId xmlns:a16="http://schemas.microsoft.com/office/drawing/2014/main" id="{221362C8-F717-4204-86DF-AD207F6564F0}"/>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ṧ1íḑè">
              <a:extLst>
                <a:ext uri="{FF2B5EF4-FFF2-40B4-BE49-F238E27FC236}">
                  <a16:creationId xmlns:a16="http://schemas.microsoft.com/office/drawing/2014/main" id="{2E27768F-E5EF-4DA7-9F5C-5E95C2163B95}"/>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š1íḍê">
              <a:extLst>
                <a:ext uri="{FF2B5EF4-FFF2-40B4-BE49-F238E27FC236}">
                  <a16:creationId xmlns:a16="http://schemas.microsoft.com/office/drawing/2014/main" id="{814C057D-92D5-4C7B-B141-EB51444F0025}"/>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iṧļïḋe">
              <a:extLst>
                <a:ext uri="{FF2B5EF4-FFF2-40B4-BE49-F238E27FC236}">
                  <a16:creationId xmlns:a16="http://schemas.microsoft.com/office/drawing/2014/main" id="{4D8ED25F-AC3D-4C69-BF4D-5A25D20CB972}"/>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ślïďê">
              <a:extLst>
                <a:ext uri="{FF2B5EF4-FFF2-40B4-BE49-F238E27FC236}">
                  <a16:creationId xmlns:a16="http://schemas.microsoft.com/office/drawing/2014/main" id="{F7C4FBB2-FEDB-435A-B8FF-3237FD9268F4}"/>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iŝḷíḋe">
              <a:extLst>
                <a:ext uri="{FF2B5EF4-FFF2-40B4-BE49-F238E27FC236}">
                  <a16:creationId xmlns:a16="http://schemas.microsoft.com/office/drawing/2014/main" id="{DD00015E-0BEE-4348-A681-CFB920270638}"/>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ḷïḑè">
              <a:extLst>
                <a:ext uri="{FF2B5EF4-FFF2-40B4-BE49-F238E27FC236}">
                  <a16:creationId xmlns:a16="http://schemas.microsoft.com/office/drawing/2014/main" id="{74FED4B8-98F4-46D4-97CD-E54B5A7C71FA}"/>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ṡlíďê">
              <a:extLst>
                <a:ext uri="{FF2B5EF4-FFF2-40B4-BE49-F238E27FC236}">
                  <a16:creationId xmlns:a16="http://schemas.microsoft.com/office/drawing/2014/main" id="{A2C5BF77-7878-43DD-9DC0-E79F6BB0CB32}"/>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ŝ1îḍé">
              <a:extLst>
                <a:ext uri="{FF2B5EF4-FFF2-40B4-BE49-F238E27FC236}">
                  <a16:creationId xmlns:a16="http://schemas.microsoft.com/office/drawing/2014/main" id="{0B1D74F7-3024-479C-A5D6-31DE488C719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ŝḷîḍê">
              <a:extLst>
                <a:ext uri="{FF2B5EF4-FFF2-40B4-BE49-F238E27FC236}">
                  <a16:creationId xmlns:a16="http://schemas.microsoft.com/office/drawing/2014/main" id="{EF6AE69E-A97B-4865-BDA6-F93EF064D37C}"/>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îṩḻiḋê">
              <a:extLst>
                <a:ext uri="{FF2B5EF4-FFF2-40B4-BE49-F238E27FC236}">
                  <a16:creationId xmlns:a16="http://schemas.microsoft.com/office/drawing/2014/main" id="{49970AFF-E6F1-4117-9A6B-7744595DA066}"/>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îṡļïḑè">
              <a:extLst>
                <a:ext uri="{FF2B5EF4-FFF2-40B4-BE49-F238E27FC236}">
                  <a16:creationId xmlns:a16="http://schemas.microsoft.com/office/drawing/2014/main" id="{3AA295F9-88A5-4513-B354-8796B9D3A064}"/>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3" name="文本框 102">
            <a:extLst>
              <a:ext uri="{FF2B5EF4-FFF2-40B4-BE49-F238E27FC236}">
                <a16:creationId xmlns:a16="http://schemas.microsoft.com/office/drawing/2014/main" id="{D9D97F88-3989-4E7E-AFE7-70F94E48C065}"/>
              </a:ext>
            </a:extLst>
          </p:cNvPr>
          <p:cNvSpPr txBox="1"/>
          <p:nvPr/>
        </p:nvSpPr>
        <p:spPr>
          <a:xfrm>
            <a:off x="7668212"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104" name="文本框 103">
            <a:extLst>
              <a:ext uri="{FF2B5EF4-FFF2-40B4-BE49-F238E27FC236}">
                <a16:creationId xmlns:a16="http://schemas.microsoft.com/office/drawing/2014/main" id="{9399779E-CF8B-4A7E-9577-99DD1B9FBBBF}"/>
              </a:ext>
            </a:extLst>
          </p:cNvPr>
          <p:cNvSpPr txBox="1"/>
          <p:nvPr/>
        </p:nvSpPr>
        <p:spPr>
          <a:xfrm>
            <a:off x="2578913" y="2719817"/>
            <a:ext cx="277640" cy="276999"/>
          </a:xfrm>
          <a:prstGeom prst="rect">
            <a:avLst/>
          </a:prstGeom>
          <a:noFill/>
        </p:spPr>
        <p:txBody>
          <a:bodyPr wrap="none" rtlCol="0">
            <a:spAutoFit/>
          </a:bodyPr>
          <a:lstStyle/>
          <a:p>
            <a:pPr fontAlgn="auto">
              <a:spcBef>
                <a:spcPts val="0"/>
              </a:spcBef>
              <a:spcAft>
                <a:spcPts val="0"/>
              </a:spcAft>
            </a:pPr>
            <a:r>
              <a:rPr lang="en-US" altLang="zh-CN" sz="1200" b="1">
                <a:solidFill>
                  <a:schemeClr val="accent6">
                    <a:lumMod val="75000"/>
                  </a:schemeClr>
                </a:solidFill>
              </a:rPr>
              <a:t>+</a:t>
            </a:r>
            <a:endParaRPr lang="zh-CN" altLang="en-US" sz="1200" b="1" dirty="0">
              <a:solidFill>
                <a:schemeClr val="accent6">
                  <a:lumMod val="75000"/>
                </a:schemeClr>
              </a:solidFill>
            </a:endParaRPr>
          </a:p>
        </p:txBody>
      </p:sp>
      <p:sp>
        <p:nvSpPr>
          <p:cNvPr id="105" name="文本框 104">
            <a:extLst>
              <a:ext uri="{FF2B5EF4-FFF2-40B4-BE49-F238E27FC236}">
                <a16:creationId xmlns:a16="http://schemas.microsoft.com/office/drawing/2014/main" id="{3D3774CE-7C3C-4EE2-B57D-109C4FA99650}"/>
              </a:ext>
            </a:extLst>
          </p:cNvPr>
          <p:cNvSpPr txBox="1"/>
          <p:nvPr/>
        </p:nvSpPr>
        <p:spPr>
          <a:xfrm>
            <a:off x="3773442" y="315200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sp>
        <p:nvSpPr>
          <p:cNvPr id="106" name="文本框 105">
            <a:extLst>
              <a:ext uri="{FF2B5EF4-FFF2-40B4-BE49-F238E27FC236}">
                <a16:creationId xmlns:a16="http://schemas.microsoft.com/office/drawing/2014/main" id="{A6174EF0-4250-4B18-BD9E-2E54A02C8C69}"/>
              </a:ext>
            </a:extLst>
          </p:cNvPr>
          <p:cNvSpPr txBox="1"/>
          <p:nvPr/>
        </p:nvSpPr>
        <p:spPr>
          <a:xfrm>
            <a:off x="5129303" y="347456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Tree>
    <p:custDataLst>
      <p:tags r:id="rId1"/>
    </p:custDataLst>
    <p:extLst>
      <p:ext uri="{BB962C8B-B14F-4D97-AF65-F5344CB8AC3E}">
        <p14:creationId xmlns:p14="http://schemas.microsoft.com/office/powerpoint/2010/main" val="607622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anim calcmode="lin" valueType="num">
                                      <p:cBhvr>
                                        <p:cTn id="13" dur="1000" fill="hold"/>
                                        <p:tgtEl>
                                          <p:spTgt spid="64"/>
                                        </p:tgtEl>
                                        <p:attrNameLst>
                                          <p:attrName>ppt_x</p:attrName>
                                        </p:attrNameLst>
                                      </p:cBhvr>
                                      <p:tavLst>
                                        <p:tav tm="0">
                                          <p:val>
                                            <p:strVal val="#ppt_x"/>
                                          </p:val>
                                        </p:tav>
                                        <p:tav tm="100000">
                                          <p:val>
                                            <p:strVal val="#ppt_x"/>
                                          </p:val>
                                        </p:tav>
                                      </p:tavLst>
                                    </p:anim>
                                    <p:anim calcmode="lin" valueType="num">
                                      <p:cBhvr>
                                        <p:cTn id="14" dur="1000" fill="hold"/>
                                        <p:tgtEl>
                                          <p:spTgt spid="6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1000"/>
                                        <p:tgtEl>
                                          <p:spTgt spid="105"/>
                                        </p:tgtEl>
                                      </p:cBhvr>
                                    </p:animEffect>
                                    <p:anim calcmode="lin" valueType="num">
                                      <p:cBhvr>
                                        <p:cTn id="23" dur="1000" fill="hold"/>
                                        <p:tgtEl>
                                          <p:spTgt spid="105"/>
                                        </p:tgtEl>
                                        <p:attrNameLst>
                                          <p:attrName>ppt_x</p:attrName>
                                        </p:attrNameLst>
                                      </p:cBhvr>
                                      <p:tavLst>
                                        <p:tav tm="0">
                                          <p:val>
                                            <p:strVal val="#ppt_x"/>
                                          </p:val>
                                        </p:tav>
                                        <p:tav tm="100000">
                                          <p:val>
                                            <p:strVal val="#ppt_x"/>
                                          </p:val>
                                        </p:tav>
                                      </p:tavLst>
                                    </p:anim>
                                    <p:anim calcmode="lin" valueType="num">
                                      <p:cBhvr>
                                        <p:cTn id="2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animEffect transition="in" filter="fade">
                                      <p:cBhvr>
                                        <p:cTn id="29" dur="1000"/>
                                        <p:tgtEl>
                                          <p:spTgt spid="106"/>
                                        </p:tgtEl>
                                      </p:cBhvr>
                                    </p:animEffect>
                                    <p:anim calcmode="lin" valueType="num">
                                      <p:cBhvr>
                                        <p:cTn id="30" dur="1000" fill="hold"/>
                                        <p:tgtEl>
                                          <p:spTgt spid="106"/>
                                        </p:tgtEl>
                                        <p:attrNameLst>
                                          <p:attrName>ppt_x</p:attrName>
                                        </p:attrNameLst>
                                      </p:cBhvr>
                                      <p:tavLst>
                                        <p:tav tm="0">
                                          <p:val>
                                            <p:strVal val="#ppt_x"/>
                                          </p:val>
                                        </p:tav>
                                        <p:tav tm="100000">
                                          <p:val>
                                            <p:strVal val="#ppt_x"/>
                                          </p:val>
                                        </p:tav>
                                      </p:tavLst>
                                    </p:anim>
                                    <p:anim calcmode="lin" valueType="num">
                                      <p:cBhvr>
                                        <p:cTn id="31"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1000"/>
                                        <p:tgtEl>
                                          <p:spTgt spid="67"/>
                                        </p:tgtEl>
                                      </p:cBhvr>
                                    </p:animEffect>
                                    <p:anim calcmode="lin" valueType="num">
                                      <p:cBhvr>
                                        <p:cTn id="37" dur="1000" fill="hold"/>
                                        <p:tgtEl>
                                          <p:spTgt spid="67"/>
                                        </p:tgtEl>
                                        <p:attrNameLst>
                                          <p:attrName>ppt_x</p:attrName>
                                        </p:attrNameLst>
                                      </p:cBhvr>
                                      <p:tavLst>
                                        <p:tav tm="0">
                                          <p:val>
                                            <p:strVal val="#ppt_x"/>
                                          </p:val>
                                        </p:tav>
                                        <p:tav tm="100000">
                                          <p:val>
                                            <p:strVal val="#ppt_x"/>
                                          </p:val>
                                        </p:tav>
                                      </p:tavLst>
                                    </p:anim>
                                    <p:anim calcmode="lin" valueType="num">
                                      <p:cBhvr>
                                        <p:cTn id="38" dur="1000" fill="hold"/>
                                        <p:tgtEl>
                                          <p:spTgt spid="6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500"/>
                                  </p:stCondLst>
                                  <p:childTnLst>
                                    <p:set>
                                      <p:cBhvr>
                                        <p:cTn id="40" dur="1" fill="hold">
                                          <p:stCondLst>
                                            <p:cond delay="0"/>
                                          </p:stCondLst>
                                        </p:cTn>
                                        <p:tgtEl>
                                          <p:spTgt spid="104"/>
                                        </p:tgtEl>
                                        <p:attrNameLst>
                                          <p:attrName>style.visibility</p:attrName>
                                        </p:attrNameLst>
                                      </p:cBhvr>
                                      <p:to>
                                        <p:strVal val="visible"/>
                                      </p:to>
                                    </p:set>
                                    <p:animEffect transition="in" filter="fade">
                                      <p:cBhvr>
                                        <p:cTn id="41" dur="1000"/>
                                        <p:tgtEl>
                                          <p:spTgt spid="104"/>
                                        </p:tgtEl>
                                      </p:cBhvr>
                                    </p:animEffect>
                                    <p:anim calcmode="lin" valueType="num">
                                      <p:cBhvr>
                                        <p:cTn id="42" dur="1000" fill="hold"/>
                                        <p:tgtEl>
                                          <p:spTgt spid="104"/>
                                        </p:tgtEl>
                                        <p:attrNameLst>
                                          <p:attrName>ppt_x</p:attrName>
                                        </p:attrNameLst>
                                      </p:cBhvr>
                                      <p:tavLst>
                                        <p:tav tm="0">
                                          <p:val>
                                            <p:strVal val="#ppt_x"/>
                                          </p:val>
                                        </p:tav>
                                        <p:tav tm="100000">
                                          <p:val>
                                            <p:strVal val="#ppt_x"/>
                                          </p:val>
                                        </p:tav>
                                      </p:tavLst>
                                    </p:anim>
                                    <p:anim calcmode="lin" valueType="num">
                                      <p:cBhvr>
                                        <p:cTn id="43" dur="1000" fill="hold"/>
                                        <p:tgtEl>
                                          <p:spTgt spid="10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10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1000"/>
                                        <p:tgtEl>
                                          <p:spTgt spid="72"/>
                                        </p:tgtEl>
                                      </p:cBhvr>
                                    </p:animEffect>
                                    <p:anim calcmode="lin" valueType="num">
                                      <p:cBhvr>
                                        <p:cTn id="47" dur="1000" fill="hold"/>
                                        <p:tgtEl>
                                          <p:spTgt spid="72"/>
                                        </p:tgtEl>
                                        <p:attrNameLst>
                                          <p:attrName>ppt_x</p:attrName>
                                        </p:attrNameLst>
                                      </p:cBhvr>
                                      <p:tavLst>
                                        <p:tav tm="0">
                                          <p:val>
                                            <p:strVal val="#ppt_x"/>
                                          </p:val>
                                        </p:tav>
                                        <p:tav tm="100000">
                                          <p:val>
                                            <p:strVal val="#ppt_x"/>
                                          </p:val>
                                        </p:tav>
                                      </p:tavLst>
                                    </p:anim>
                                    <p:anim calcmode="lin" valueType="num">
                                      <p:cBhvr>
                                        <p:cTn id="48" dur="1000" fill="hold"/>
                                        <p:tgtEl>
                                          <p:spTgt spid="7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150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1000"/>
                                        <p:tgtEl>
                                          <p:spTgt spid="69"/>
                                        </p:tgtEl>
                                      </p:cBhvr>
                                    </p:animEffect>
                                    <p:anim calcmode="lin" valueType="num">
                                      <p:cBhvr>
                                        <p:cTn id="52" dur="1000" fill="hold"/>
                                        <p:tgtEl>
                                          <p:spTgt spid="69"/>
                                        </p:tgtEl>
                                        <p:attrNameLst>
                                          <p:attrName>ppt_x</p:attrName>
                                        </p:attrNameLst>
                                      </p:cBhvr>
                                      <p:tavLst>
                                        <p:tav tm="0">
                                          <p:val>
                                            <p:strVal val="#ppt_x"/>
                                          </p:val>
                                        </p:tav>
                                        <p:tav tm="100000">
                                          <p:val>
                                            <p:strVal val="#ppt_x"/>
                                          </p:val>
                                        </p:tav>
                                      </p:tavLst>
                                    </p:anim>
                                    <p:anim calcmode="lin" valueType="num">
                                      <p:cBhvr>
                                        <p:cTn id="53" dur="1000" fill="hold"/>
                                        <p:tgtEl>
                                          <p:spTgt spid="69"/>
                                        </p:tgtEl>
                                        <p:attrNameLst>
                                          <p:attrName>ppt_y</p:attrName>
                                        </p:attrNameLst>
                                      </p:cBhvr>
                                      <p:tavLst>
                                        <p:tav tm="0">
                                          <p:val>
                                            <p:strVal val="#ppt_y+.1"/>
                                          </p:val>
                                        </p:tav>
                                        <p:tav tm="100000">
                                          <p:val>
                                            <p:strVal val="#ppt_y"/>
                                          </p:val>
                                        </p:tav>
                                      </p:tavLst>
                                    </p:anim>
                                  </p:childTnLst>
                                </p:cTn>
                              </p:par>
                              <p:par>
                                <p:cTn id="54" presetID="47" presetClass="exit" presetSubtype="0" fill="hold" grpId="1" nodeType="withEffect">
                                  <p:stCondLst>
                                    <p:cond delay="1000"/>
                                  </p:stCondLst>
                                  <p:childTnLst>
                                    <p:animEffect transition="out" filter="fade">
                                      <p:cBhvr>
                                        <p:cTn id="55" dur="1000"/>
                                        <p:tgtEl>
                                          <p:spTgt spid="67"/>
                                        </p:tgtEl>
                                      </p:cBhvr>
                                    </p:animEffect>
                                    <p:anim calcmode="lin" valueType="num">
                                      <p:cBhvr>
                                        <p:cTn id="56" dur="1000"/>
                                        <p:tgtEl>
                                          <p:spTgt spid="67"/>
                                        </p:tgtEl>
                                        <p:attrNameLst>
                                          <p:attrName>ppt_x</p:attrName>
                                        </p:attrNameLst>
                                      </p:cBhvr>
                                      <p:tavLst>
                                        <p:tav tm="0">
                                          <p:val>
                                            <p:strVal val="ppt_x"/>
                                          </p:val>
                                        </p:tav>
                                        <p:tav tm="100000">
                                          <p:val>
                                            <p:strVal val="ppt_x"/>
                                          </p:val>
                                        </p:tav>
                                      </p:tavLst>
                                    </p:anim>
                                    <p:anim calcmode="lin" valueType="num">
                                      <p:cBhvr>
                                        <p:cTn id="57" dur="1000"/>
                                        <p:tgtEl>
                                          <p:spTgt spid="67"/>
                                        </p:tgtEl>
                                        <p:attrNameLst>
                                          <p:attrName>ppt_y</p:attrName>
                                        </p:attrNameLst>
                                      </p:cBhvr>
                                      <p:tavLst>
                                        <p:tav tm="0">
                                          <p:val>
                                            <p:strVal val="ppt_y"/>
                                          </p:val>
                                        </p:tav>
                                        <p:tav tm="100000">
                                          <p:val>
                                            <p:strVal val="ppt_y-.1"/>
                                          </p:val>
                                        </p:tav>
                                      </p:tavLst>
                                    </p:anim>
                                    <p:set>
                                      <p:cBhvr>
                                        <p:cTn id="58" dur="1" fill="hold">
                                          <p:stCondLst>
                                            <p:cond delay="999"/>
                                          </p:stCondLst>
                                        </p:cTn>
                                        <p:tgtEl>
                                          <p:spTgt spid="67"/>
                                        </p:tgtEl>
                                        <p:attrNameLst>
                                          <p:attrName>style.visibility</p:attrName>
                                        </p:attrNameLst>
                                      </p:cBhvr>
                                      <p:to>
                                        <p:strVal val="hidden"/>
                                      </p:to>
                                    </p:set>
                                  </p:childTnLst>
                                </p:cTn>
                              </p:par>
                              <p:par>
                                <p:cTn id="59" presetID="47" presetClass="exit" presetSubtype="0" fill="hold" grpId="1" nodeType="withEffect">
                                  <p:stCondLst>
                                    <p:cond delay="1500"/>
                                  </p:stCondLst>
                                  <p:childTnLst>
                                    <p:animEffect transition="out" filter="fade">
                                      <p:cBhvr>
                                        <p:cTn id="60" dur="1000"/>
                                        <p:tgtEl>
                                          <p:spTgt spid="104"/>
                                        </p:tgtEl>
                                      </p:cBhvr>
                                    </p:animEffect>
                                    <p:anim calcmode="lin" valueType="num">
                                      <p:cBhvr>
                                        <p:cTn id="61" dur="1000"/>
                                        <p:tgtEl>
                                          <p:spTgt spid="104"/>
                                        </p:tgtEl>
                                        <p:attrNameLst>
                                          <p:attrName>ppt_x</p:attrName>
                                        </p:attrNameLst>
                                      </p:cBhvr>
                                      <p:tavLst>
                                        <p:tav tm="0">
                                          <p:val>
                                            <p:strVal val="ppt_x"/>
                                          </p:val>
                                        </p:tav>
                                        <p:tav tm="100000">
                                          <p:val>
                                            <p:strVal val="ppt_x"/>
                                          </p:val>
                                        </p:tav>
                                      </p:tavLst>
                                    </p:anim>
                                    <p:anim calcmode="lin" valueType="num">
                                      <p:cBhvr>
                                        <p:cTn id="62" dur="1000"/>
                                        <p:tgtEl>
                                          <p:spTgt spid="104"/>
                                        </p:tgtEl>
                                        <p:attrNameLst>
                                          <p:attrName>ppt_y</p:attrName>
                                        </p:attrNameLst>
                                      </p:cBhvr>
                                      <p:tavLst>
                                        <p:tav tm="0">
                                          <p:val>
                                            <p:strVal val="ppt_y"/>
                                          </p:val>
                                        </p:tav>
                                        <p:tav tm="100000">
                                          <p:val>
                                            <p:strVal val="ppt_y-.1"/>
                                          </p:val>
                                        </p:tav>
                                      </p:tavLst>
                                    </p:anim>
                                    <p:set>
                                      <p:cBhvr>
                                        <p:cTn id="63" dur="1" fill="hold">
                                          <p:stCondLst>
                                            <p:cond delay="999"/>
                                          </p:stCondLst>
                                        </p:cTn>
                                        <p:tgtEl>
                                          <p:spTgt spid="104"/>
                                        </p:tgtEl>
                                        <p:attrNameLst>
                                          <p:attrName>style.visibility</p:attrName>
                                        </p:attrNameLst>
                                      </p:cBhvr>
                                      <p:to>
                                        <p:strVal val="hidden"/>
                                      </p:to>
                                    </p:set>
                                  </p:childTnLst>
                                </p:cTn>
                              </p:par>
                              <p:par>
                                <p:cTn id="64" presetID="47" presetClass="exit" presetSubtype="0" fill="hold" grpId="1" nodeType="withEffect">
                                  <p:stCondLst>
                                    <p:cond delay="2000"/>
                                  </p:stCondLst>
                                  <p:childTnLst>
                                    <p:animEffect transition="out" filter="fade">
                                      <p:cBhvr>
                                        <p:cTn id="65" dur="1000"/>
                                        <p:tgtEl>
                                          <p:spTgt spid="72"/>
                                        </p:tgtEl>
                                      </p:cBhvr>
                                    </p:animEffect>
                                    <p:anim calcmode="lin" valueType="num">
                                      <p:cBhvr>
                                        <p:cTn id="66" dur="1000"/>
                                        <p:tgtEl>
                                          <p:spTgt spid="72"/>
                                        </p:tgtEl>
                                        <p:attrNameLst>
                                          <p:attrName>ppt_x</p:attrName>
                                        </p:attrNameLst>
                                      </p:cBhvr>
                                      <p:tavLst>
                                        <p:tav tm="0">
                                          <p:val>
                                            <p:strVal val="ppt_x"/>
                                          </p:val>
                                        </p:tav>
                                        <p:tav tm="100000">
                                          <p:val>
                                            <p:strVal val="ppt_x"/>
                                          </p:val>
                                        </p:tav>
                                      </p:tavLst>
                                    </p:anim>
                                    <p:anim calcmode="lin" valueType="num">
                                      <p:cBhvr>
                                        <p:cTn id="67" dur="1000"/>
                                        <p:tgtEl>
                                          <p:spTgt spid="72"/>
                                        </p:tgtEl>
                                        <p:attrNameLst>
                                          <p:attrName>ppt_y</p:attrName>
                                        </p:attrNameLst>
                                      </p:cBhvr>
                                      <p:tavLst>
                                        <p:tav tm="0">
                                          <p:val>
                                            <p:strVal val="ppt_y"/>
                                          </p:val>
                                        </p:tav>
                                        <p:tav tm="100000">
                                          <p:val>
                                            <p:strVal val="ppt_y-.1"/>
                                          </p:val>
                                        </p:tav>
                                      </p:tavLst>
                                    </p:anim>
                                    <p:set>
                                      <p:cBhvr>
                                        <p:cTn id="68" dur="1" fill="hold">
                                          <p:stCondLst>
                                            <p:cond delay="9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7" grpId="1"/>
      <p:bldP spid="69" grpId="0"/>
      <p:bldP spid="72" grpId="0"/>
      <p:bldP spid="72" grpId="1"/>
      <p:bldP spid="104" grpId="0"/>
      <p:bldP spid="104" grpId="1"/>
      <p:bldP spid="105" grpId="0"/>
      <p:bldP spid="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3902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611159"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E5B06365-3931-4C94-9794-90BE0B8CDA68}"/>
              </a:ext>
            </a:extLst>
          </p:cNvPr>
          <p:cNvGrpSpPr/>
          <p:nvPr/>
        </p:nvGrpSpPr>
        <p:grpSpPr>
          <a:xfrm>
            <a:off x="6356913" y="3453278"/>
            <a:ext cx="1424763" cy="825416"/>
            <a:chOff x="5428135" y="3649183"/>
            <a:chExt cx="1424763" cy="825416"/>
          </a:xfrm>
        </p:grpSpPr>
        <p:sp>
          <p:nvSpPr>
            <p:cNvPr id="13" name="矩形: 圆角 12">
              <a:extLst>
                <a:ext uri="{FF2B5EF4-FFF2-40B4-BE49-F238E27FC236}">
                  <a16:creationId xmlns:a16="http://schemas.microsoft.com/office/drawing/2014/main" id="{A7735A66-9223-4950-99DD-05C524E9EF13}"/>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380FBC1F-7DB4-43F2-8334-782A6353B3DE}"/>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0F2F677-0D83-48C3-A993-E81FEA9DAC34}"/>
              </a:ext>
            </a:extLst>
          </p:cNvPr>
          <p:cNvGrpSpPr>
            <a:grpSpLocks noChangeAspect="1"/>
          </p:cNvGrpSpPr>
          <p:nvPr/>
        </p:nvGrpSpPr>
        <p:grpSpPr>
          <a:xfrm>
            <a:off x="1519992" y="3233481"/>
            <a:ext cx="797126" cy="1293330"/>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1BF726E8-A9FE-446D-933C-4EB25ABC361A}"/>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EDC552CE-EB02-4DD2-8AF1-96A3098CD8FB}"/>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93A4BED1-9E85-4C4F-9CB8-1781A6402DB8}"/>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E017F85F-923E-4ADB-85AB-BE1590B87CB0}"/>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2C7373CB-5C6B-43CC-ACEC-E6DDDE4F41C0}"/>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F3044566-6981-474C-AF20-0E283F560F67}"/>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7B7D17FA-0EEA-4915-8592-17F84D21F60E}"/>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FF5A28A8-3790-46E0-8F69-17326E8CC237}"/>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1E8013CA-75D3-4863-9A5D-FE3CC8F3FCAE}"/>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228CBB79-10F4-46A6-BDCD-7A1269DEF8B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7F4D9D8F-F1D5-4DB5-BE14-9790AF6538DB}"/>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85C6901A-6482-4DC0-BC1F-0791CECC2999}"/>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30206FD5-4A25-4E2E-B9E1-688E2CBD14DF}"/>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D1A60BD4-8401-4D1E-88F6-514BF974C0C3}"/>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361B24B2-BA80-4D34-ABB0-E71B041B729D}"/>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21B3D4D4-1E6E-4868-B8DF-1F89EEE9DF69}"/>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50462572-D74A-4B6F-8A22-C11B69939898}"/>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F679E52A-DFB8-45DB-9E3F-03CC3D1F3D5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C248A98A-AD92-4B2F-86FA-03EF07706BF1}"/>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2E6B8697-81C2-4C8A-9B65-F1BED4DAC84C}"/>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33B2E727-F782-4C44-8562-35AEB8A0E461}"/>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3038AA65-7737-44BF-B563-8C72FC95020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AB3D0874-0916-4002-848B-4F44DCA98F27}"/>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95E233F9-8414-489C-A021-4ABFA6AFC8E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0EF3A44A-9BCA-4846-94A6-6B3D9DA48AD7}"/>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B2F033FD-3D90-4889-A104-DD6BC51F4BCE}"/>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B764DCE9-C8AE-49C5-A59D-51402B1C395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611AB53D-4217-4570-84A5-2B2DE5E3F82B}"/>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5FB426F3-82FD-4935-A71A-1113C1B8972A}"/>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04700CF1-509E-46A2-857B-CA22BDA1E8E4}"/>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A8155C56-113A-4281-9744-FF64105F8B0D}"/>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15302288-7A88-4A09-95AA-E7D790FDB8CC}"/>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B9331189-2BEC-4644-9DC0-4F1867682562}"/>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EC8EA327-0899-4AC0-B482-75B84CF81289}"/>
              </a:ext>
            </a:extLst>
          </p:cNvPr>
          <p:cNvGrpSpPr/>
          <p:nvPr/>
        </p:nvGrpSpPr>
        <p:grpSpPr>
          <a:xfrm>
            <a:off x="3519168" y="3463648"/>
            <a:ext cx="1120133" cy="796029"/>
            <a:chOff x="5431082" y="3523516"/>
            <a:chExt cx="1120133" cy="796029"/>
          </a:xfrm>
        </p:grpSpPr>
        <p:sp>
          <p:nvSpPr>
            <p:cNvPr id="50" name="矩形: 圆角 49">
              <a:extLst>
                <a:ext uri="{FF2B5EF4-FFF2-40B4-BE49-F238E27FC236}">
                  <a16:creationId xmlns:a16="http://schemas.microsoft.com/office/drawing/2014/main" id="{E56FB4B4-F5C3-46F4-BDD2-C01DE6B87B08}"/>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8FE6FF27-F6B3-418E-89BA-6859B0F0F8F1}"/>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15F2D096-6AA8-49BF-B393-77F2D8D9CC85}"/>
              </a:ext>
            </a:extLst>
          </p:cNvPr>
          <p:cNvGrpSpPr/>
          <p:nvPr/>
        </p:nvGrpSpPr>
        <p:grpSpPr>
          <a:xfrm>
            <a:off x="9352003" y="3455904"/>
            <a:ext cx="1120133" cy="796029"/>
            <a:chOff x="5431082" y="3523516"/>
            <a:chExt cx="1120133" cy="796029"/>
          </a:xfrm>
        </p:grpSpPr>
        <p:sp>
          <p:nvSpPr>
            <p:cNvPr id="53" name="矩形: 圆角 52">
              <a:extLst>
                <a:ext uri="{FF2B5EF4-FFF2-40B4-BE49-F238E27FC236}">
                  <a16:creationId xmlns:a16="http://schemas.microsoft.com/office/drawing/2014/main" id="{E4F6DBF9-0B5B-418B-9851-5608B8FF98EF}"/>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55843E4A-26FC-4686-A46D-1DAAED563409}"/>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84DB33CD-B3F0-4CE0-81F7-1167F888C492}"/>
              </a:ext>
            </a:extLst>
          </p:cNvPr>
          <p:cNvGrpSpPr/>
          <p:nvPr/>
        </p:nvGrpSpPr>
        <p:grpSpPr>
          <a:xfrm>
            <a:off x="9355776" y="2347265"/>
            <a:ext cx="1120133" cy="796029"/>
            <a:chOff x="5431082" y="3523516"/>
            <a:chExt cx="1120133" cy="796029"/>
          </a:xfrm>
        </p:grpSpPr>
        <p:sp>
          <p:nvSpPr>
            <p:cNvPr id="56" name="矩形: 圆角 55">
              <a:extLst>
                <a:ext uri="{FF2B5EF4-FFF2-40B4-BE49-F238E27FC236}">
                  <a16:creationId xmlns:a16="http://schemas.microsoft.com/office/drawing/2014/main" id="{002E8B35-E167-47D2-8892-4C4BD2D579BE}"/>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B05E8DEC-88E7-4AD1-BC1B-D5996688CD55}"/>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400190B4-18BD-4D1E-BE67-5E450941103D}"/>
              </a:ext>
            </a:extLst>
          </p:cNvPr>
          <p:cNvGrpSpPr/>
          <p:nvPr/>
        </p:nvGrpSpPr>
        <p:grpSpPr>
          <a:xfrm>
            <a:off x="9355776" y="4559008"/>
            <a:ext cx="1120133" cy="796029"/>
            <a:chOff x="5431082" y="3523516"/>
            <a:chExt cx="1120133" cy="796029"/>
          </a:xfrm>
        </p:grpSpPr>
        <p:sp>
          <p:nvSpPr>
            <p:cNvPr id="59" name="矩形: 圆角 58">
              <a:extLst>
                <a:ext uri="{FF2B5EF4-FFF2-40B4-BE49-F238E27FC236}">
                  <a16:creationId xmlns:a16="http://schemas.microsoft.com/office/drawing/2014/main" id="{7168EB24-65CF-4347-ACF0-F5F45AE90E2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55F0DF0A-7353-4BC4-AEA7-F1FE7D11FFE4}"/>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0A5BA972-E84B-45C4-969E-E789412CFE7A}"/>
              </a:ext>
            </a:extLst>
          </p:cNvPr>
          <p:cNvCxnSpPr>
            <a:cxnSpLocks/>
            <a:stCxn id="57" idx="1"/>
            <a:endCxn id="14" idx="3"/>
          </p:cNvCxnSpPr>
          <p:nvPr/>
        </p:nvCxnSpPr>
        <p:spPr>
          <a:xfrm flipH="1">
            <a:off x="7685983"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26019242-8328-4EA0-9D48-224EABA7A65A}"/>
              </a:ext>
            </a:extLst>
          </p:cNvPr>
          <p:cNvCxnSpPr>
            <a:cxnSpLocks/>
            <a:stCxn id="54" idx="1"/>
            <a:endCxn id="14" idx="3"/>
          </p:cNvCxnSpPr>
          <p:nvPr/>
        </p:nvCxnSpPr>
        <p:spPr>
          <a:xfrm flipH="1">
            <a:off x="7685983"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190EE3B2-1DA3-42D0-AD7D-537EBB19CFE9}"/>
              </a:ext>
            </a:extLst>
          </p:cNvPr>
          <p:cNvCxnSpPr>
            <a:cxnSpLocks/>
            <a:stCxn id="60" idx="1"/>
            <a:endCxn id="14" idx="3"/>
          </p:cNvCxnSpPr>
          <p:nvPr/>
        </p:nvCxnSpPr>
        <p:spPr>
          <a:xfrm flipH="1" flipV="1">
            <a:off x="7685983"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4" name="直接箭头连接符 63">
            <a:extLst>
              <a:ext uri="{FF2B5EF4-FFF2-40B4-BE49-F238E27FC236}">
                <a16:creationId xmlns:a16="http://schemas.microsoft.com/office/drawing/2014/main" id="{5A18C19D-66AF-4FD1-B379-81B9CAE24BD9}"/>
              </a:ext>
            </a:extLst>
          </p:cNvPr>
          <p:cNvCxnSpPr>
            <a:cxnSpLocks/>
            <a:stCxn id="25" idx="4"/>
            <a:endCxn id="51" idx="1"/>
          </p:cNvCxnSpPr>
          <p:nvPr/>
        </p:nvCxnSpPr>
        <p:spPr>
          <a:xfrm>
            <a:off x="2221346"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5" name="直接箭头连接符 64">
            <a:extLst>
              <a:ext uri="{FF2B5EF4-FFF2-40B4-BE49-F238E27FC236}">
                <a16:creationId xmlns:a16="http://schemas.microsoft.com/office/drawing/2014/main" id="{A73F9FF4-2869-4D06-ACF5-ABDB7DC83396}"/>
              </a:ext>
            </a:extLst>
          </p:cNvPr>
          <p:cNvCxnSpPr>
            <a:cxnSpLocks/>
            <a:stCxn id="51" idx="3"/>
            <a:endCxn id="14" idx="1"/>
          </p:cNvCxnSpPr>
          <p:nvPr/>
        </p:nvCxnSpPr>
        <p:spPr>
          <a:xfrm>
            <a:off x="4571437"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6" name="文本框 65">
            <a:extLst>
              <a:ext uri="{FF2B5EF4-FFF2-40B4-BE49-F238E27FC236}">
                <a16:creationId xmlns:a16="http://schemas.microsoft.com/office/drawing/2014/main" id="{7291DB86-4F68-4CB7-AD43-33ED6CFA0CC2}"/>
              </a:ext>
            </a:extLst>
          </p:cNvPr>
          <p:cNvSpPr txBox="1"/>
          <p:nvPr/>
        </p:nvSpPr>
        <p:spPr>
          <a:xfrm>
            <a:off x="4736600"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67" name="文本框 66">
            <a:extLst>
              <a:ext uri="{FF2B5EF4-FFF2-40B4-BE49-F238E27FC236}">
                <a16:creationId xmlns:a16="http://schemas.microsoft.com/office/drawing/2014/main" id="{26172E36-72E1-4092-AEC0-29D1DF2F1359}"/>
              </a:ext>
            </a:extLst>
          </p:cNvPr>
          <p:cNvSpPr txBox="1"/>
          <p:nvPr/>
        </p:nvSpPr>
        <p:spPr>
          <a:xfrm>
            <a:off x="8445935"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68" name="组合 6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03C6C60-003E-46D6-8AF4-F17E00B64DBD}"/>
              </a:ext>
            </a:extLst>
          </p:cNvPr>
          <p:cNvGrpSpPr>
            <a:grpSpLocks noChangeAspect="1"/>
          </p:cNvGrpSpPr>
          <p:nvPr/>
        </p:nvGrpSpPr>
        <p:grpSpPr>
          <a:xfrm>
            <a:off x="6388699" y="2440115"/>
            <a:ext cx="1488987" cy="834234"/>
            <a:chOff x="2882900" y="1666875"/>
            <a:chExt cx="6361113" cy="3563938"/>
          </a:xfrm>
        </p:grpSpPr>
        <p:sp>
          <p:nvSpPr>
            <p:cNvPr id="69" name="ïşḻïḋe">
              <a:extLst>
                <a:ext uri="{FF2B5EF4-FFF2-40B4-BE49-F238E27FC236}">
                  <a16:creationId xmlns:a16="http://schemas.microsoft.com/office/drawing/2014/main" id="{3415E8DD-C849-4DCB-9EFE-00D42209A261}"/>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ïŝḷîďè">
              <a:extLst>
                <a:ext uri="{FF2B5EF4-FFF2-40B4-BE49-F238E27FC236}">
                  <a16:creationId xmlns:a16="http://schemas.microsoft.com/office/drawing/2014/main" id="{D797D194-A5D1-4B1A-BB2A-28BD6D72CC73}"/>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śļîḓe">
              <a:extLst>
                <a:ext uri="{FF2B5EF4-FFF2-40B4-BE49-F238E27FC236}">
                  <a16:creationId xmlns:a16="http://schemas.microsoft.com/office/drawing/2014/main" id="{638539F7-3ABF-46FA-BDA5-9D1F017DA43A}"/>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ṧ1ïḓe">
              <a:extLst>
                <a:ext uri="{FF2B5EF4-FFF2-40B4-BE49-F238E27FC236}">
                  <a16:creationId xmlns:a16="http://schemas.microsoft.com/office/drawing/2014/main" id="{A1103F3B-E407-42D2-944A-1A9DDCDCB8A7}"/>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ṩļidê">
              <a:extLst>
                <a:ext uri="{FF2B5EF4-FFF2-40B4-BE49-F238E27FC236}">
                  <a16:creationId xmlns:a16="http://schemas.microsoft.com/office/drawing/2014/main" id="{F37B23ED-762C-49C3-9FD8-C8CCEC9B0EEA}"/>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ślíḋé">
              <a:extLst>
                <a:ext uri="{FF2B5EF4-FFF2-40B4-BE49-F238E27FC236}">
                  <a16:creationId xmlns:a16="http://schemas.microsoft.com/office/drawing/2014/main" id="{00E46BCD-13C2-4291-9601-735366E8D274}"/>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1ide">
              <a:extLst>
                <a:ext uri="{FF2B5EF4-FFF2-40B4-BE49-F238E27FC236}">
                  <a16:creationId xmlns:a16="http://schemas.microsoft.com/office/drawing/2014/main" id="{E12BE4BE-2EA1-46CE-9AA2-21C4BA1CA458}"/>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šḷíḓé">
              <a:extLst>
                <a:ext uri="{FF2B5EF4-FFF2-40B4-BE49-F238E27FC236}">
                  <a16:creationId xmlns:a16="http://schemas.microsoft.com/office/drawing/2014/main" id="{639627A5-BD8F-416A-A8BD-E25EA9D1C738}"/>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ïṩ1îḍé">
              <a:extLst>
                <a:ext uri="{FF2B5EF4-FFF2-40B4-BE49-F238E27FC236}">
                  <a16:creationId xmlns:a16="http://schemas.microsoft.com/office/drawing/2014/main" id="{1EAF8859-9D05-458E-BDD2-30D59FAD61F0}"/>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Slîḓê">
              <a:extLst>
                <a:ext uri="{FF2B5EF4-FFF2-40B4-BE49-F238E27FC236}">
                  <a16:creationId xmlns:a16="http://schemas.microsoft.com/office/drawing/2014/main" id="{D9018B3E-E39C-46B2-8C8E-3A40DBEC9F35}"/>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ŝļïdé">
              <a:extLst>
                <a:ext uri="{FF2B5EF4-FFF2-40B4-BE49-F238E27FC236}">
                  <a16:creationId xmlns:a16="http://schemas.microsoft.com/office/drawing/2014/main" id="{98C9433B-B8BF-4DE7-99C7-D15F0F3CBCEF}"/>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iš1iḍé">
              <a:extLst>
                <a:ext uri="{FF2B5EF4-FFF2-40B4-BE49-F238E27FC236}">
                  <a16:creationId xmlns:a16="http://schemas.microsoft.com/office/drawing/2014/main" id="{FBE38160-4AFC-4726-B959-CE426D66D11B}"/>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ḷïďê">
              <a:extLst>
                <a:ext uri="{FF2B5EF4-FFF2-40B4-BE49-F238E27FC236}">
                  <a16:creationId xmlns:a16="http://schemas.microsoft.com/office/drawing/2014/main" id="{56306584-4B39-490C-91C9-B881B0699117}"/>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šḷïḋé">
              <a:extLst>
                <a:ext uri="{FF2B5EF4-FFF2-40B4-BE49-F238E27FC236}">
                  <a16:creationId xmlns:a16="http://schemas.microsoft.com/office/drawing/2014/main" id="{415E75A1-2516-434F-8C39-4361834AB102}"/>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šḷîḑe">
              <a:extLst>
                <a:ext uri="{FF2B5EF4-FFF2-40B4-BE49-F238E27FC236}">
                  <a16:creationId xmlns:a16="http://schemas.microsoft.com/office/drawing/2014/main" id="{E778F405-7D80-4EA4-AB66-B89609084239}"/>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ṩľíḋè">
              <a:extLst>
                <a:ext uri="{FF2B5EF4-FFF2-40B4-BE49-F238E27FC236}">
                  <a16:creationId xmlns:a16="http://schemas.microsoft.com/office/drawing/2014/main" id="{9D2AACAD-89A5-4CB4-A1E1-E94ED9D46CFA}"/>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şḻiḋê">
              <a:extLst>
                <a:ext uri="{FF2B5EF4-FFF2-40B4-BE49-F238E27FC236}">
                  <a16:creationId xmlns:a16="http://schemas.microsoft.com/office/drawing/2014/main" id="{B3216340-62C6-4B08-99D6-0CEC8C27F07E}"/>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ṧ1íḑè">
              <a:extLst>
                <a:ext uri="{FF2B5EF4-FFF2-40B4-BE49-F238E27FC236}">
                  <a16:creationId xmlns:a16="http://schemas.microsoft.com/office/drawing/2014/main" id="{AA9E6981-7CB0-431B-BB23-557E706E2D25}"/>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š1íḍê">
              <a:extLst>
                <a:ext uri="{FF2B5EF4-FFF2-40B4-BE49-F238E27FC236}">
                  <a16:creationId xmlns:a16="http://schemas.microsoft.com/office/drawing/2014/main" id="{D4002293-C6DF-4C65-970E-99D9B6A93D18}"/>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ṧļïḋe">
              <a:extLst>
                <a:ext uri="{FF2B5EF4-FFF2-40B4-BE49-F238E27FC236}">
                  <a16:creationId xmlns:a16="http://schemas.microsoft.com/office/drawing/2014/main" id="{5E29D74F-0452-4825-A204-7AE2B8BAE7C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ślïďê">
              <a:extLst>
                <a:ext uri="{FF2B5EF4-FFF2-40B4-BE49-F238E27FC236}">
                  <a16:creationId xmlns:a16="http://schemas.microsoft.com/office/drawing/2014/main" id="{7F0A9911-D4A3-451C-BD2B-30201615CE62}"/>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ŝḷíḋe">
              <a:extLst>
                <a:ext uri="{FF2B5EF4-FFF2-40B4-BE49-F238E27FC236}">
                  <a16:creationId xmlns:a16="http://schemas.microsoft.com/office/drawing/2014/main" id="{F171F02D-4F24-4761-8717-5FC003D3B6AD}"/>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sḷïḑè">
              <a:extLst>
                <a:ext uri="{FF2B5EF4-FFF2-40B4-BE49-F238E27FC236}">
                  <a16:creationId xmlns:a16="http://schemas.microsoft.com/office/drawing/2014/main" id="{0F2E4EE6-55A5-441B-BCA4-5CCE868F317F}"/>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ṡlíďê">
              <a:extLst>
                <a:ext uri="{FF2B5EF4-FFF2-40B4-BE49-F238E27FC236}">
                  <a16:creationId xmlns:a16="http://schemas.microsoft.com/office/drawing/2014/main" id="{03DD35FA-7578-4920-9104-F2A335CE4205}"/>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ŝ1îḍé">
              <a:extLst>
                <a:ext uri="{FF2B5EF4-FFF2-40B4-BE49-F238E27FC236}">
                  <a16:creationId xmlns:a16="http://schemas.microsoft.com/office/drawing/2014/main" id="{DA23A1E4-4B34-4B7D-93FE-10073D481397}"/>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ŝḷîḍê">
              <a:extLst>
                <a:ext uri="{FF2B5EF4-FFF2-40B4-BE49-F238E27FC236}">
                  <a16:creationId xmlns:a16="http://schemas.microsoft.com/office/drawing/2014/main" id="{94978DA2-2DDD-4F3D-8C01-2B5EA150542A}"/>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ṩḻiḋê">
              <a:extLst>
                <a:ext uri="{FF2B5EF4-FFF2-40B4-BE49-F238E27FC236}">
                  <a16:creationId xmlns:a16="http://schemas.microsoft.com/office/drawing/2014/main" id="{E9327F15-1265-4279-AD8A-26C55F6F6036}"/>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ṡļïḑè">
              <a:extLst>
                <a:ext uri="{FF2B5EF4-FFF2-40B4-BE49-F238E27FC236}">
                  <a16:creationId xmlns:a16="http://schemas.microsoft.com/office/drawing/2014/main" id="{8E65EB48-E926-488D-97B0-FCCF453F439C}"/>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97" name="文本框 96">
            <a:extLst>
              <a:ext uri="{FF2B5EF4-FFF2-40B4-BE49-F238E27FC236}">
                <a16:creationId xmlns:a16="http://schemas.microsoft.com/office/drawing/2014/main" id="{A64E6139-D5B2-4AEF-9843-532A5624E93D}"/>
              </a:ext>
            </a:extLst>
          </p:cNvPr>
          <p:cNvSpPr txBox="1"/>
          <p:nvPr/>
        </p:nvSpPr>
        <p:spPr>
          <a:xfrm>
            <a:off x="7855024"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98" name="矩形: 圆角 97">
            <a:extLst>
              <a:ext uri="{FF2B5EF4-FFF2-40B4-BE49-F238E27FC236}">
                <a16:creationId xmlns:a16="http://schemas.microsoft.com/office/drawing/2014/main" id="{FBA7F419-FCE9-459D-A10C-F4D9C8A3E93B}"/>
              </a:ext>
            </a:extLst>
          </p:cNvPr>
          <p:cNvSpPr/>
          <p:nvPr/>
        </p:nvSpPr>
        <p:spPr>
          <a:xfrm>
            <a:off x="9351192" y="3465989"/>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505177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par>
                          <p:cTn id="8" fill="hold">
                            <p:stCondLst>
                              <p:cond delay="500"/>
                            </p:stCondLst>
                            <p:childTnLst>
                              <p:par>
                                <p:cTn id="9" presetID="27" presetClass="emph" presetSubtype="0" repeatCount="5000" fill="remove" grpId="1" nodeType="afterEffect">
                                  <p:stCondLst>
                                    <p:cond delay="0"/>
                                  </p:stCondLst>
                                  <p:childTnLst>
                                    <p:animClr clrSpc="rgb" dir="cw">
                                      <p:cBhvr override="childStyle">
                                        <p:cTn id="10" dur="250" autoRev="1" fill="remove"/>
                                        <p:tgtEl>
                                          <p:spTgt spid="98"/>
                                        </p:tgtEl>
                                        <p:attrNameLst>
                                          <p:attrName>style.color</p:attrName>
                                        </p:attrNameLst>
                                      </p:cBhvr>
                                      <p:to>
                                        <a:schemeClr val="bg1"/>
                                      </p:to>
                                    </p:animClr>
                                    <p:animClr clrSpc="rgb" dir="cw">
                                      <p:cBhvr>
                                        <p:cTn id="11" dur="250" autoRev="1" fill="remove"/>
                                        <p:tgtEl>
                                          <p:spTgt spid="98"/>
                                        </p:tgtEl>
                                        <p:attrNameLst>
                                          <p:attrName>fillcolor</p:attrName>
                                        </p:attrNameLst>
                                      </p:cBhvr>
                                      <p:to>
                                        <a:schemeClr val="bg1"/>
                                      </p:to>
                                    </p:animClr>
                                    <p:set>
                                      <p:cBhvr>
                                        <p:cTn id="12" dur="250" autoRev="1" fill="remove"/>
                                        <p:tgtEl>
                                          <p:spTgt spid="98"/>
                                        </p:tgtEl>
                                        <p:attrNameLst>
                                          <p:attrName>fill.type</p:attrName>
                                        </p:attrNameLst>
                                      </p:cBhvr>
                                      <p:to>
                                        <p:strVal val="solid"/>
                                      </p:to>
                                    </p:set>
                                    <p:set>
                                      <p:cBhvr>
                                        <p:cTn id="13" dur="250" autoRev="1" fill="remove"/>
                                        <p:tgtEl>
                                          <p:spTgt spid="9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610563"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766862" y="4211252"/>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3902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611159"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6FB0B015-93F2-41DC-B233-7756B6FEDAEF}"/>
              </a:ext>
            </a:extLst>
          </p:cNvPr>
          <p:cNvGrpSpPr/>
          <p:nvPr/>
        </p:nvGrpSpPr>
        <p:grpSpPr>
          <a:xfrm>
            <a:off x="6823662" y="3445396"/>
            <a:ext cx="1424763" cy="825416"/>
            <a:chOff x="5428135" y="3649183"/>
            <a:chExt cx="1424763" cy="825416"/>
          </a:xfrm>
        </p:grpSpPr>
        <p:sp>
          <p:nvSpPr>
            <p:cNvPr id="13" name="矩形: 圆角 12">
              <a:extLst>
                <a:ext uri="{FF2B5EF4-FFF2-40B4-BE49-F238E27FC236}">
                  <a16:creationId xmlns:a16="http://schemas.microsoft.com/office/drawing/2014/main" id="{04EC35D1-D57F-40C8-8FC6-27D5A575220D}"/>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A4FA79A8-E785-46DC-B2B9-3EAFBEC400AF}"/>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2E709E1-CCF8-484A-A3FB-551BD4CE2EB9}"/>
              </a:ext>
            </a:extLst>
          </p:cNvPr>
          <p:cNvGrpSpPr>
            <a:grpSpLocks noChangeAspect="1"/>
          </p:cNvGrpSpPr>
          <p:nvPr/>
        </p:nvGrpSpPr>
        <p:grpSpPr>
          <a:xfrm>
            <a:off x="2223764" y="3372383"/>
            <a:ext cx="625644" cy="1015102"/>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65FFD4CE-B0F4-454A-B610-D2F690C09C88}"/>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E8C487A4-DABC-45D1-B571-84763DEC5CBF}"/>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74E8EBB8-896E-4C97-BC46-1601704C093A}"/>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528173F4-1C61-479D-8B0F-6EA223313487}"/>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C9629A4D-88C6-45C3-8537-935B19A16E90}"/>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E4B9DB5A-0A34-4CB2-9F19-0B616B24D70B}"/>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BE4CB093-BE3C-410A-AE5E-EF437A255550}"/>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A66A5DD2-C9E7-4EEF-A24A-96C8940F6BEB}"/>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3E903D9D-EDA3-4F9B-AA2B-484B7F805417}"/>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5D53E6E7-12B0-451B-8D8C-EC1A605B228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3AEAB0BC-7EB3-49D0-A9EA-B1DB1AF48A7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6D72E0A3-43EB-45A3-A584-ACCED95F9A29}"/>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98B44DC6-99D9-4EF6-B063-1A5B199A0DF1}"/>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8A2C7A97-1225-4892-8B28-275AD19B93E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19833B92-EBEF-493C-BF3B-A4191221D565}"/>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6D68AE35-B163-444F-A1AD-8AFA248E9641}"/>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64F087CA-474E-4D18-AF31-DB3A6FE42E65}"/>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C2D06F7D-A9FD-41F6-BD48-8411B8AC9FEF}"/>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B32F59EA-6073-42F9-B888-85D09DE9783D}"/>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6829E6D3-B820-4E1C-8AE4-F49F7E605D85}"/>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7A6B9C14-E167-4D26-9810-BD3790D0A9F7}"/>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F6D42C0E-B3A4-40CD-8838-802014621562}"/>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C76E1EB1-895D-4883-B974-8ED743F8F114}"/>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99B8A1CB-A226-48B0-9716-1A4B1F16DEAE}"/>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905D0833-84C7-4A42-A88C-F6C4AE0083A6}"/>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E7107ACC-5CF4-4A3B-90D9-A2C59D51EDF0}"/>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D5166EFE-F16A-4BFA-8F5F-D4C311DB6779}"/>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F9AE2D02-7553-4D31-9EC8-159DD6CA07A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CC49173C-A14A-4847-AABA-4A96A731D45C}"/>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54758F8F-15B6-4B0E-A730-3E139FC3A3BE}"/>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82631BF0-BA5A-4DDC-8107-9E087002118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A53A291A-B8DD-4FC9-9636-AC546293F293}"/>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57DA9855-3F01-4CF7-9ADB-D45997E1004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F30C0254-4325-408B-8898-CF2A7E9F6DF3}"/>
              </a:ext>
            </a:extLst>
          </p:cNvPr>
          <p:cNvGrpSpPr/>
          <p:nvPr/>
        </p:nvGrpSpPr>
        <p:grpSpPr>
          <a:xfrm>
            <a:off x="4081656" y="3463648"/>
            <a:ext cx="1120133" cy="796029"/>
            <a:chOff x="5431082" y="3523516"/>
            <a:chExt cx="1120133" cy="796029"/>
          </a:xfrm>
        </p:grpSpPr>
        <p:sp>
          <p:nvSpPr>
            <p:cNvPr id="50" name="矩形: 圆角 49">
              <a:extLst>
                <a:ext uri="{FF2B5EF4-FFF2-40B4-BE49-F238E27FC236}">
                  <a16:creationId xmlns:a16="http://schemas.microsoft.com/office/drawing/2014/main" id="{90120068-38F5-4E26-B965-7B1A097B3E8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DDA19C95-6AA0-4A84-828E-2F88F4B4FED0}"/>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B2D28D25-908E-4844-BEC4-EC62C6DE7CB6}"/>
              </a:ext>
            </a:extLst>
          </p:cNvPr>
          <p:cNvGrpSpPr/>
          <p:nvPr/>
        </p:nvGrpSpPr>
        <p:grpSpPr>
          <a:xfrm>
            <a:off x="9914491" y="3455904"/>
            <a:ext cx="1120133" cy="796029"/>
            <a:chOff x="5431082" y="3523516"/>
            <a:chExt cx="1120133" cy="796029"/>
          </a:xfrm>
        </p:grpSpPr>
        <p:sp>
          <p:nvSpPr>
            <p:cNvPr id="53" name="矩形: 圆角 52">
              <a:extLst>
                <a:ext uri="{FF2B5EF4-FFF2-40B4-BE49-F238E27FC236}">
                  <a16:creationId xmlns:a16="http://schemas.microsoft.com/office/drawing/2014/main" id="{D06FBF58-E0D9-456B-83CE-3A9E698579B8}"/>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BF15433E-CDE2-44E5-9B68-AFB9F1F7CD80}"/>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931282F9-242B-4187-8F04-7682633BD68C}"/>
              </a:ext>
            </a:extLst>
          </p:cNvPr>
          <p:cNvGrpSpPr/>
          <p:nvPr/>
        </p:nvGrpSpPr>
        <p:grpSpPr>
          <a:xfrm>
            <a:off x="9918264" y="2347265"/>
            <a:ext cx="1120133" cy="796029"/>
            <a:chOff x="5431082" y="3523516"/>
            <a:chExt cx="1120133" cy="796029"/>
          </a:xfrm>
        </p:grpSpPr>
        <p:sp>
          <p:nvSpPr>
            <p:cNvPr id="56" name="矩形: 圆角 55">
              <a:extLst>
                <a:ext uri="{FF2B5EF4-FFF2-40B4-BE49-F238E27FC236}">
                  <a16:creationId xmlns:a16="http://schemas.microsoft.com/office/drawing/2014/main" id="{D9F06110-4547-48F4-A3D7-090800EE7E8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4D14CC6E-0CBC-4516-8E82-2DC7EE7801E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96779FF3-9A59-4FD7-98F6-C76A3AEEA9CB}"/>
              </a:ext>
            </a:extLst>
          </p:cNvPr>
          <p:cNvGrpSpPr/>
          <p:nvPr/>
        </p:nvGrpSpPr>
        <p:grpSpPr>
          <a:xfrm>
            <a:off x="9918264" y="4559008"/>
            <a:ext cx="1120133" cy="796029"/>
            <a:chOff x="5431082" y="3523516"/>
            <a:chExt cx="1120133" cy="796029"/>
          </a:xfrm>
        </p:grpSpPr>
        <p:sp>
          <p:nvSpPr>
            <p:cNvPr id="59" name="矩形: 圆角 58">
              <a:extLst>
                <a:ext uri="{FF2B5EF4-FFF2-40B4-BE49-F238E27FC236}">
                  <a16:creationId xmlns:a16="http://schemas.microsoft.com/office/drawing/2014/main" id="{5289755C-AFB9-40DD-B8AE-92898A3EB183}"/>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2026EE90-020B-43CB-AF63-478B294CFF5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129C4877-73AC-4D65-9BF7-A895EEA86004}"/>
              </a:ext>
            </a:extLst>
          </p:cNvPr>
          <p:cNvCxnSpPr>
            <a:cxnSpLocks/>
            <a:stCxn id="57" idx="1"/>
            <a:endCxn id="14" idx="3"/>
          </p:cNvCxnSpPr>
          <p:nvPr/>
        </p:nvCxnSpPr>
        <p:spPr>
          <a:xfrm flipH="1">
            <a:off x="8152732" y="2716812"/>
            <a:ext cx="1765532" cy="1111356"/>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DBBF03A9-8D23-463D-8FD8-6498B7CFEB9B}"/>
              </a:ext>
            </a:extLst>
          </p:cNvPr>
          <p:cNvCxnSpPr>
            <a:cxnSpLocks/>
            <a:stCxn id="54" idx="1"/>
            <a:endCxn id="14" idx="3"/>
          </p:cNvCxnSpPr>
          <p:nvPr/>
        </p:nvCxnSpPr>
        <p:spPr>
          <a:xfrm flipH="1">
            <a:off x="8152732" y="3825451"/>
            <a:ext cx="1761759" cy="271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66E36419-B9C7-4D39-8DE6-4D9469B6C8B3}"/>
              </a:ext>
            </a:extLst>
          </p:cNvPr>
          <p:cNvCxnSpPr>
            <a:cxnSpLocks/>
            <a:stCxn id="60" idx="1"/>
            <a:endCxn id="14" idx="3"/>
          </p:cNvCxnSpPr>
          <p:nvPr/>
        </p:nvCxnSpPr>
        <p:spPr>
          <a:xfrm flipH="1" flipV="1">
            <a:off x="8152732" y="3828168"/>
            <a:ext cx="1765532" cy="110038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4" name="直接箭头连接符 63">
            <a:extLst>
              <a:ext uri="{FF2B5EF4-FFF2-40B4-BE49-F238E27FC236}">
                <a16:creationId xmlns:a16="http://schemas.microsoft.com/office/drawing/2014/main" id="{64738693-77A6-498B-8DEF-9D4FDC837D15}"/>
              </a:ext>
            </a:extLst>
          </p:cNvPr>
          <p:cNvCxnSpPr>
            <a:cxnSpLocks/>
            <a:stCxn id="25" idx="4"/>
            <a:endCxn id="51" idx="1"/>
          </p:cNvCxnSpPr>
          <p:nvPr/>
        </p:nvCxnSpPr>
        <p:spPr>
          <a:xfrm flipV="1">
            <a:off x="2774239" y="3833195"/>
            <a:ext cx="1307417" cy="276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5" name="直接箭头连接符 64">
            <a:extLst>
              <a:ext uri="{FF2B5EF4-FFF2-40B4-BE49-F238E27FC236}">
                <a16:creationId xmlns:a16="http://schemas.microsoft.com/office/drawing/2014/main" id="{142C744B-9E6B-4A35-90BE-8AC5F1A47AEE}"/>
              </a:ext>
            </a:extLst>
          </p:cNvPr>
          <p:cNvCxnSpPr>
            <a:cxnSpLocks/>
            <a:stCxn id="51" idx="3"/>
            <a:endCxn id="14" idx="1"/>
          </p:cNvCxnSpPr>
          <p:nvPr/>
        </p:nvCxnSpPr>
        <p:spPr>
          <a:xfrm flipV="1">
            <a:off x="5133925" y="3828168"/>
            <a:ext cx="1689737" cy="502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66" name="组合 6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FD21071-6135-46D8-9D35-821680F5E15C}"/>
              </a:ext>
            </a:extLst>
          </p:cNvPr>
          <p:cNvGrpSpPr>
            <a:grpSpLocks noChangeAspect="1"/>
          </p:cNvGrpSpPr>
          <p:nvPr/>
        </p:nvGrpSpPr>
        <p:grpSpPr>
          <a:xfrm>
            <a:off x="1587232" y="4421003"/>
            <a:ext cx="625644" cy="1015102"/>
            <a:chOff x="4547753" y="916985"/>
            <a:chExt cx="3096495" cy="5024031"/>
          </a:xfrm>
          <a:effectLst>
            <a:outerShdw blurRad="50800" dist="38100" dir="5400000" algn="t" rotWithShape="0">
              <a:prstClr val="black">
                <a:alpha val="40000"/>
              </a:prstClr>
            </a:outerShdw>
          </a:effectLst>
        </p:grpSpPr>
        <p:sp>
          <p:nvSpPr>
            <p:cNvPr id="67" name="íṥlïdé">
              <a:extLst>
                <a:ext uri="{FF2B5EF4-FFF2-40B4-BE49-F238E27FC236}">
                  <a16:creationId xmlns:a16="http://schemas.microsoft.com/office/drawing/2014/main" id="{7B980550-77F6-4CA0-9852-37FDF1B4F25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ś1íḋe">
              <a:extLst>
                <a:ext uri="{FF2B5EF4-FFF2-40B4-BE49-F238E27FC236}">
                  <a16:creationId xmlns:a16="http://schemas.microsoft.com/office/drawing/2014/main" id="{8567D844-C819-415A-85A6-CCBB7B1F3664}"/>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9" name="îṩľîḍé">
              <a:extLst>
                <a:ext uri="{FF2B5EF4-FFF2-40B4-BE49-F238E27FC236}">
                  <a16:creationId xmlns:a16="http://schemas.microsoft.com/office/drawing/2014/main" id="{4CCBD116-8604-4DA9-92B0-4C662F5CEB58}"/>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ŝ1iḍé">
              <a:extLst>
                <a:ext uri="{FF2B5EF4-FFF2-40B4-BE49-F238E27FC236}">
                  <a16:creationId xmlns:a16="http://schemas.microsoft.com/office/drawing/2014/main" id="{7E848A81-05C2-4042-814A-B0FF835D0A79}"/>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S1iḍé">
              <a:extLst>
                <a:ext uri="{FF2B5EF4-FFF2-40B4-BE49-F238E27FC236}">
                  <a16:creationId xmlns:a16="http://schemas.microsoft.com/office/drawing/2014/main" id="{B403BAA9-3316-4FC7-925C-C0672D41E0E8}"/>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2" name="îṩlide">
              <a:extLst>
                <a:ext uri="{FF2B5EF4-FFF2-40B4-BE49-F238E27FC236}">
                  <a16:creationId xmlns:a16="http://schemas.microsoft.com/office/drawing/2014/main" id="{EA064C96-AA14-406F-AD66-A9AC60810346}"/>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3" name="ïş1íḍé">
              <a:extLst>
                <a:ext uri="{FF2B5EF4-FFF2-40B4-BE49-F238E27FC236}">
                  <a16:creationId xmlns:a16="http://schemas.microsoft.com/office/drawing/2014/main" id="{A22E7528-F7FC-40EB-985B-068EB970808D}"/>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4" name="íśḷíḋè">
              <a:extLst>
                <a:ext uri="{FF2B5EF4-FFF2-40B4-BE49-F238E27FC236}">
                  <a16:creationId xmlns:a16="http://schemas.microsoft.com/office/drawing/2014/main" id="{45719D0B-9FEC-4366-96FC-61D1AE02A04C}"/>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1ïḑe">
              <a:extLst>
                <a:ext uri="{FF2B5EF4-FFF2-40B4-BE49-F238E27FC236}">
                  <a16:creationId xmlns:a16="http://schemas.microsoft.com/office/drawing/2014/main" id="{79A4356B-22F5-4804-87D7-892AA86F1A2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iṡ1îḑe">
              <a:extLst>
                <a:ext uri="{FF2B5EF4-FFF2-40B4-BE49-F238E27FC236}">
                  <a16:creationId xmlns:a16="http://schemas.microsoft.com/office/drawing/2014/main" id="{4F3C49C7-4740-489A-A486-60549B80DDD5}"/>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ṣḻíďé">
              <a:extLst>
                <a:ext uri="{FF2B5EF4-FFF2-40B4-BE49-F238E27FC236}">
                  <a16:creationId xmlns:a16="http://schemas.microsoft.com/office/drawing/2014/main" id="{9F8C0630-67B9-4B3C-894C-93B26B0EF6DA}"/>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ṩľíḓé">
              <a:extLst>
                <a:ext uri="{FF2B5EF4-FFF2-40B4-BE49-F238E27FC236}">
                  <a16:creationId xmlns:a16="http://schemas.microsoft.com/office/drawing/2014/main" id="{F45BF6F7-3699-42FF-AB6F-FE96C1D3E366}"/>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líḓe">
              <a:extLst>
                <a:ext uri="{FF2B5EF4-FFF2-40B4-BE49-F238E27FC236}">
                  <a16:creationId xmlns:a16="http://schemas.microsoft.com/office/drawing/2014/main" id="{44613658-BD9C-49EA-B01D-1A9E300565DB}"/>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ïsḷîdè">
              <a:extLst>
                <a:ext uri="{FF2B5EF4-FFF2-40B4-BE49-F238E27FC236}">
                  <a16:creationId xmlns:a16="http://schemas.microsoft.com/office/drawing/2014/main" id="{7BA169CB-A1FA-4544-AB66-42771F1F946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îšḻidé">
              <a:extLst>
                <a:ext uri="{FF2B5EF4-FFF2-40B4-BE49-F238E27FC236}">
                  <a16:creationId xmlns:a16="http://schemas.microsoft.com/office/drawing/2014/main" id="{4B44720D-8BA0-4EE6-8E29-C50385FACB56}"/>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ṡľiḓê">
              <a:extLst>
                <a:ext uri="{FF2B5EF4-FFF2-40B4-BE49-F238E27FC236}">
                  <a16:creationId xmlns:a16="http://schemas.microsoft.com/office/drawing/2014/main" id="{F65E501D-6385-40B6-BC2B-FCFAA4FD55C8}"/>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şľiḍê">
              <a:extLst>
                <a:ext uri="{FF2B5EF4-FFF2-40B4-BE49-F238E27FC236}">
                  <a16:creationId xmlns:a16="http://schemas.microsoft.com/office/drawing/2014/main" id="{1497D663-44C7-4550-9C8F-CB8CCE93E5AD}"/>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šlîḋé">
              <a:extLst>
                <a:ext uri="{FF2B5EF4-FFF2-40B4-BE49-F238E27FC236}">
                  <a16:creationId xmlns:a16="http://schemas.microsoft.com/office/drawing/2014/main" id="{E760502A-B0AE-4258-9D22-959E0DB7B074}"/>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ŝḷiḑè">
              <a:extLst>
                <a:ext uri="{FF2B5EF4-FFF2-40B4-BE49-F238E27FC236}">
                  <a16:creationId xmlns:a16="http://schemas.microsoft.com/office/drawing/2014/main" id="{FEF2A8A6-CB1E-49B5-B2ED-B0433B3E96D3}"/>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Sļíḓe">
              <a:extLst>
                <a:ext uri="{FF2B5EF4-FFF2-40B4-BE49-F238E27FC236}">
                  <a16:creationId xmlns:a16="http://schemas.microsoft.com/office/drawing/2014/main" id="{3994789D-CE57-465D-96DB-C666F69F01D0}"/>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ŝľîḋè">
              <a:extLst>
                <a:ext uri="{FF2B5EF4-FFF2-40B4-BE49-F238E27FC236}">
                  <a16:creationId xmlns:a16="http://schemas.microsoft.com/office/drawing/2014/main" id="{973825C3-6E50-474E-B387-9C17F27778D1}"/>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ṩlíḑé">
              <a:extLst>
                <a:ext uri="{FF2B5EF4-FFF2-40B4-BE49-F238E27FC236}">
                  <a16:creationId xmlns:a16="http://schemas.microsoft.com/office/drawing/2014/main" id="{DBDDF16A-7B86-467A-8B83-BCC8FF392EBC}"/>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šļiḑe">
              <a:extLst>
                <a:ext uri="{FF2B5EF4-FFF2-40B4-BE49-F238E27FC236}">
                  <a16:creationId xmlns:a16="http://schemas.microsoft.com/office/drawing/2014/main" id="{1303EE2D-DDD7-4D9C-B0F7-061680553B39}"/>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şļídè">
              <a:extLst>
                <a:ext uri="{FF2B5EF4-FFF2-40B4-BE49-F238E27FC236}">
                  <a16:creationId xmlns:a16="http://schemas.microsoft.com/office/drawing/2014/main" id="{A5DBD0BE-8A57-48E7-97C9-BF83C0E1341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şḷïďé">
              <a:extLst>
                <a:ext uri="{FF2B5EF4-FFF2-40B4-BE49-F238E27FC236}">
                  <a16:creationId xmlns:a16="http://schemas.microsoft.com/office/drawing/2014/main" id="{18AC4198-3ED1-495A-B574-BFB9D6AB7FA8}"/>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ṡ1íḋé">
              <a:extLst>
                <a:ext uri="{FF2B5EF4-FFF2-40B4-BE49-F238E27FC236}">
                  <a16:creationId xmlns:a16="http://schemas.microsoft.com/office/drawing/2014/main" id="{6D1C6C18-5270-4A61-8952-936DA5F99AFB}"/>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íṩļïḍé">
              <a:extLst>
                <a:ext uri="{FF2B5EF4-FFF2-40B4-BE49-F238E27FC236}">
                  <a16:creationId xmlns:a16="http://schemas.microsoft.com/office/drawing/2014/main" id="{67C5ACDC-39C9-4525-9716-6A0E2B441689}"/>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ṩlïḋê">
              <a:extLst>
                <a:ext uri="{FF2B5EF4-FFF2-40B4-BE49-F238E27FC236}">
                  <a16:creationId xmlns:a16="http://schemas.microsoft.com/office/drawing/2014/main" id="{1C0FBC0F-2157-41E0-BD14-E57D6C701BB9}"/>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ļíḍê">
              <a:extLst>
                <a:ext uri="{FF2B5EF4-FFF2-40B4-BE49-F238E27FC236}">
                  <a16:creationId xmlns:a16="http://schemas.microsoft.com/office/drawing/2014/main" id="{07CFB29E-9434-4188-814C-590FD12EBEB2}"/>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ṩļiḑè">
              <a:extLst>
                <a:ext uri="{FF2B5EF4-FFF2-40B4-BE49-F238E27FC236}">
                  <a16:creationId xmlns:a16="http://schemas.microsoft.com/office/drawing/2014/main" id="{306F9A8F-29FC-4DFA-B324-2E5B40A5F6A1}"/>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ļíḋe">
              <a:extLst>
                <a:ext uri="{FF2B5EF4-FFF2-40B4-BE49-F238E27FC236}">
                  <a16:creationId xmlns:a16="http://schemas.microsoft.com/office/drawing/2014/main" id="{077755E7-80B8-4C31-A1E2-5D16557B7801}"/>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ṡļïḓe">
              <a:extLst>
                <a:ext uri="{FF2B5EF4-FFF2-40B4-BE49-F238E27FC236}">
                  <a16:creationId xmlns:a16="http://schemas.microsoft.com/office/drawing/2014/main" id="{A5D218B5-1A09-4272-AE58-760DF2452B6D}"/>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sľïdé">
              <a:extLst>
                <a:ext uri="{FF2B5EF4-FFF2-40B4-BE49-F238E27FC236}">
                  <a16:creationId xmlns:a16="http://schemas.microsoft.com/office/drawing/2014/main" id="{9777E1E5-1DB6-4945-881E-F6187BD058A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00" name="组合 9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C712014-99DA-44EA-83DE-DCEBA5A80B89}"/>
              </a:ext>
            </a:extLst>
          </p:cNvPr>
          <p:cNvGrpSpPr>
            <a:grpSpLocks noChangeAspect="1"/>
          </p:cNvGrpSpPr>
          <p:nvPr/>
        </p:nvGrpSpPr>
        <p:grpSpPr>
          <a:xfrm>
            <a:off x="1587232" y="2361732"/>
            <a:ext cx="625644" cy="1015102"/>
            <a:chOff x="4547753" y="916985"/>
            <a:chExt cx="3096495" cy="5024031"/>
          </a:xfrm>
          <a:effectLst>
            <a:outerShdw blurRad="50800" dist="38100" dir="5400000" algn="t" rotWithShape="0">
              <a:prstClr val="black">
                <a:alpha val="40000"/>
              </a:prstClr>
            </a:outerShdw>
          </a:effectLst>
        </p:grpSpPr>
        <p:sp>
          <p:nvSpPr>
            <p:cNvPr id="101" name="íṥlïdé">
              <a:extLst>
                <a:ext uri="{FF2B5EF4-FFF2-40B4-BE49-F238E27FC236}">
                  <a16:creationId xmlns:a16="http://schemas.microsoft.com/office/drawing/2014/main" id="{A6A2279C-530F-4B5C-AEDD-64326E997594}"/>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ś1íḋe">
              <a:extLst>
                <a:ext uri="{FF2B5EF4-FFF2-40B4-BE49-F238E27FC236}">
                  <a16:creationId xmlns:a16="http://schemas.microsoft.com/office/drawing/2014/main" id="{3F7A7517-40FF-4849-B05E-EADA6EF2D1C6}"/>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03" name="îṩľîḍé">
              <a:extLst>
                <a:ext uri="{FF2B5EF4-FFF2-40B4-BE49-F238E27FC236}">
                  <a16:creationId xmlns:a16="http://schemas.microsoft.com/office/drawing/2014/main" id="{6E38B10A-A7E5-4708-B9D5-2F34497B00D5}"/>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ŝ1iḍé">
              <a:extLst>
                <a:ext uri="{FF2B5EF4-FFF2-40B4-BE49-F238E27FC236}">
                  <a16:creationId xmlns:a16="http://schemas.microsoft.com/office/drawing/2014/main" id="{EB720E6A-7509-4539-AAFB-07F9D5AC2FDD}"/>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S1iḍé">
              <a:extLst>
                <a:ext uri="{FF2B5EF4-FFF2-40B4-BE49-F238E27FC236}">
                  <a16:creationId xmlns:a16="http://schemas.microsoft.com/office/drawing/2014/main" id="{78802973-3108-4696-8CA1-CEA5C7CD683B}"/>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6" name="îṩlide">
              <a:extLst>
                <a:ext uri="{FF2B5EF4-FFF2-40B4-BE49-F238E27FC236}">
                  <a16:creationId xmlns:a16="http://schemas.microsoft.com/office/drawing/2014/main" id="{D95C4AF6-485C-4BAA-B2EF-FD1D68A44EA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7" name="ïş1íḍé">
              <a:extLst>
                <a:ext uri="{FF2B5EF4-FFF2-40B4-BE49-F238E27FC236}">
                  <a16:creationId xmlns:a16="http://schemas.microsoft.com/office/drawing/2014/main" id="{3B288BDC-E472-476E-8B9B-0C5E2FA76172}"/>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8" name="íśḷíḋè">
              <a:extLst>
                <a:ext uri="{FF2B5EF4-FFF2-40B4-BE49-F238E27FC236}">
                  <a16:creationId xmlns:a16="http://schemas.microsoft.com/office/drawing/2014/main" id="{98BFF662-6A07-40CD-95F4-09052ED36F9F}"/>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iS1ïḑe">
              <a:extLst>
                <a:ext uri="{FF2B5EF4-FFF2-40B4-BE49-F238E27FC236}">
                  <a16:creationId xmlns:a16="http://schemas.microsoft.com/office/drawing/2014/main" id="{51A97638-8C1C-4A46-B028-E73010CD9BEF}"/>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iṡ1îḑe">
              <a:extLst>
                <a:ext uri="{FF2B5EF4-FFF2-40B4-BE49-F238E27FC236}">
                  <a16:creationId xmlns:a16="http://schemas.microsoft.com/office/drawing/2014/main" id="{8003015A-E005-46BA-84D8-F56BC1551AAC}"/>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îṣḻíďé">
              <a:extLst>
                <a:ext uri="{FF2B5EF4-FFF2-40B4-BE49-F238E27FC236}">
                  <a16:creationId xmlns:a16="http://schemas.microsoft.com/office/drawing/2014/main" id="{E197F160-8EB6-4562-AF84-CC0D5090796B}"/>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ṩľíḓé">
              <a:extLst>
                <a:ext uri="{FF2B5EF4-FFF2-40B4-BE49-F238E27FC236}">
                  <a16:creationId xmlns:a16="http://schemas.microsoft.com/office/drawing/2014/main" id="{6D09C9A5-F3FA-4E5B-8519-CF93D742629E}"/>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Slíḓe">
              <a:extLst>
                <a:ext uri="{FF2B5EF4-FFF2-40B4-BE49-F238E27FC236}">
                  <a16:creationId xmlns:a16="http://schemas.microsoft.com/office/drawing/2014/main" id="{A4B4B400-7E1C-4C45-B943-09D63D64ECF2}"/>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ïsḷîdè">
              <a:extLst>
                <a:ext uri="{FF2B5EF4-FFF2-40B4-BE49-F238E27FC236}">
                  <a16:creationId xmlns:a16="http://schemas.microsoft.com/office/drawing/2014/main" id="{6ACD4C9C-5E73-47EE-B264-94A82B9A5B15}"/>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šḻidé">
              <a:extLst>
                <a:ext uri="{FF2B5EF4-FFF2-40B4-BE49-F238E27FC236}">
                  <a16:creationId xmlns:a16="http://schemas.microsoft.com/office/drawing/2014/main" id="{4B61B2E7-83CF-4042-A1D2-9C1759A1317F}"/>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ïṡľiḓê">
              <a:extLst>
                <a:ext uri="{FF2B5EF4-FFF2-40B4-BE49-F238E27FC236}">
                  <a16:creationId xmlns:a16="http://schemas.microsoft.com/office/drawing/2014/main" id="{0CE173FB-EFBB-4F4F-90D5-B76574E43E55}"/>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ïşľiḍê">
              <a:extLst>
                <a:ext uri="{FF2B5EF4-FFF2-40B4-BE49-F238E27FC236}">
                  <a16:creationId xmlns:a16="http://schemas.microsoft.com/office/drawing/2014/main" id="{759847E3-9057-403D-9729-EFD3D0DBB6CA}"/>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išlîḋé">
              <a:extLst>
                <a:ext uri="{FF2B5EF4-FFF2-40B4-BE49-F238E27FC236}">
                  <a16:creationId xmlns:a16="http://schemas.microsoft.com/office/drawing/2014/main" id="{F6D8ADB4-1CD5-48CC-B477-D714C620599F}"/>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ŝḷiḑè">
              <a:extLst>
                <a:ext uri="{FF2B5EF4-FFF2-40B4-BE49-F238E27FC236}">
                  <a16:creationId xmlns:a16="http://schemas.microsoft.com/office/drawing/2014/main" id="{87BA4BB7-2DDA-47A7-B35B-92DA625CACE9}"/>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iSļíḓe">
              <a:extLst>
                <a:ext uri="{FF2B5EF4-FFF2-40B4-BE49-F238E27FC236}">
                  <a16:creationId xmlns:a16="http://schemas.microsoft.com/office/drawing/2014/main" id="{402B716E-4E9C-47CA-8CFB-B6AF00A90D6B}"/>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ïŝľîḋè">
              <a:extLst>
                <a:ext uri="{FF2B5EF4-FFF2-40B4-BE49-F238E27FC236}">
                  <a16:creationId xmlns:a16="http://schemas.microsoft.com/office/drawing/2014/main" id="{7343A5F1-A73E-481A-B12F-95ED2F8D0385}"/>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iṩlíḑé">
              <a:extLst>
                <a:ext uri="{FF2B5EF4-FFF2-40B4-BE49-F238E27FC236}">
                  <a16:creationId xmlns:a16="http://schemas.microsoft.com/office/drawing/2014/main" id="{B310289E-4270-4429-A9D3-FA9DF607C3F9}"/>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ïšļiḑe">
              <a:extLst>
                <a:ext uri="{FF2B5EF4-FFF2-40B4-BE49-F238E27FC236}">
                  <a16:creationId xmlns:a16="http://schemas.microsoft.com/office/drawing/2014/main" id="{A9F87978-7061-4DBF-82AF-97E9879CF0DE}"/>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şļídè">
              <a:extLst>
                <a:ext uri="{FF2B5EF4-FFF2-40B4-BE49-F238E27FC236}">
                  <a16:creationId xmlns:a16="http://schemas.microsoft.com/office/drawing/2014/main" id="{050A13F9-F168-4383-B9FA-9D62C7EEACAB}"/>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işḷïďé">
              <a:extLst>
                <a:ext uri="{FF2B5EF4-FFF2-40B4-BE49-F238E27FC236}">
                  <a16:creationId xmlns:a16="http://schemas.microsoft.com/office/drawing/2014/main" id="{6D4BFD7A-8040-4759-8F3B-9485E1D22432}"/>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ṡ1íḋé">
              <a:extLst>
                <a:ext uri="{FF2B5EF4-FFF2-40B4-BE49-F238E27FC236}">
                  <a16:creationId xmlns:a16="http://schemas.microsoft.com/office/drawing/2014/main" id="{3C453880-901A-4BB9-B5E8-6D0C99F8F8AF}"/>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íṩļïḍé">
              <a:extLst>
                <a:ext uri="{FF2B5EF4-FFF2-40B4-BE49-F238E27FC236}">
                  <a16:creationId xmlns:a16="http://schemas.microsoft.com/office/drawing/2014/main" id="{C9C370F9-B0B6-4D11-A535-FBB546394391}"/>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ṩlïḋê">
              <a:extLst>
                <a:ext uri="{FF2B5EF4-FFF2-40B4-BE49-F238E27FC236}">
                  <a16:creationId xmlns:a16="http://schemas.microsoft.com/office/drawing/2014/main" id="{20764CFB-1B31-4BF0-BEA3-4517CE7F060D}"/>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ļíḍê">
              <a:extLst>
                <a:ext uri="{FF2B5EF4-FFF2-40B4-BE49-F238E27FC236}">
                  <a16:creationId xmlns:a16="http://schemas.microsoft.com/office/drawing/2014/main" id="{5DEBF04E-DC7C-4FF5-A3D4-6349D2F748E7}"/>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íṩļiḑè">
              <a:extLst>
                <a:ext uri="{FF2B5EF4-FFF2-40B4-BE49-F238E27FC236}">
                  <a16:creationId xmlns:a16="http://schemas.microsoft.com/office/drawing/2014/main" id="{DCECD51F-4012-4185-8D5F-50FD373659BB}"/>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î$ļíḋe">
              <a:extLst>
                <a:ext uri="{FF2B5EF4-FFF2-40B4-BE49-F238E27FC236}">
                  <a16:creationId xmlns:a16="http://schemas.microsoft.com/office/drawing/2014/main" id="{B11EDBA9-E30B-4C84-A793-4A98F94FB1C7}"/>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îṡļïḓe">
              <a:extLst>
                <a:ext uri="{FF2B5EF4-FFF2-40B4-BE49-F238E27FC236}">
                  <a16:creationId xmlns:a16="http://schemas.microsoft.com/office/drawing/2014/main" id="{76C4F8D3-4E0E-4308-B67A-6541937A4193}"/>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îsľïdé">
              <a:extLst>
                <a:ext uri="{FF2B5EF4-FFF2-40B4-BE49-F238E27FC236}">
                  <a16:creationId xmlns:a16="http://schemas.microsoft.com/office/drawing/2014/main" id="{951E8A52-475D-463F-A293-3AA4CA9D28D1}"/>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cxnSp>
        <p:nvCxnSpPr>
          <p:cNvPr id="134" name="直接箭头连接符 133">
            <a:extLst>
              <a:ext uri="{FF2B5EF4-FFF2-40B4-BE49-F238E27FC236}">
                <a16:creationId xmlns:a16="http://schemas.microsoft.com/office/drawing/2014/main" id="{93CD6FC9-A663-408A-B7A1-7642B8261A43}"/>
              </a:ext>
            </a:extLst>
          </p:cNvPr>
          <p:cNvCxnSpPr>
            <a:cxnSpLocks/>
            <a:stCxn id="112" idx="3"/>
            <a:endCxn id="51" idx="1"/>
          </p:cNvCxnSpPr>
          <p:nvPr/>
        </p:nvCxnSpPr>
        <p:spPr>
          <a:xfrm>
            <a:off x="2098463" y="2791184"/>
            <a:ext cx="1983193" cy="104201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5" name="直接箭头连接符 134">
            <a:extLst>
              <a:ext uri="{FF2B5EF4-FFF2-40B4-BE49-F238E27FC236}">
                <a16:creationId xmlns:a16="http://schemas.microsoft.com/office/drawing/2014/main" id="{EDA5BD1B-CF34-497E-8D4A-6BC9F3C0B4DA}"/>
              </a:ext>
            </a:extLst>
          </p:cNvPr>
          <p:cNvCxnSpPr>
            <a:cxnSpLocks/>
            <a:stCxn id="76" idx="4"/>
            <a:endCxn id="51" idx="1"/>
          </p:cNvCxnSpPr>
          <p:nvPr/>
        </p:nvCxnSpPr>
        <p:spPr>
          <a:xfrm flipV="1">
            <a:off x="2137707" y="3833195"/>
            <a:ext cx="1943949" cy="105138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36" name="椭圆 135">
            <a:extLst>
              <a:ext uri="{FF2B5EF4-FFF2-40B4-BE49-F238E27FC236}">
                <a16:creationId xmlns:a16="http://schemas.microsoft.com/office/drawing/2014/main" id="{39890A07-9C40-4CC8-AE22-F39420F67789}"/>
              </a:ext>
            </a:extLst>
          </p:cNvPr>
          <p:cNvSpPr/>
          <p:nvPr/>
        </p:nvSpPr>
        <p:spPr>
          <a:xfrm>
            <a:off x="2549017" y="373037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0152DE2B-5FB7-4437-998B-ECD9E512888C}"/>
              </a:ext>
            </a:extLst>
          </p:cNvPr>
          <p:cNvSpPr/>
          <p:nvPr/>
        </p:nvSpPr>
        <p:spPr>
          <a:xfrm>
            <a:off x="7968069" y="371243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0ACE846D-8458-4C5D-B5CB-BF21918355DD}"/>
              </a:ext>
            </a:extLst>
          </p:cNvPr>
          <p:cNvSpPr/>
          <p:nvPr/>
        </p:nvSpPr>
        <p:spPr>
          <a:xfrm>
            <a:off x="7903978"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BDF8C0B9-EDFF-421B-9D65-96EC48818C7D}"/>
              </a:ext>
            </a:extLst>
          </p:cNvPr>
          <p:cNvSpPr/>
          <p:nvPr/>
        </p:nvSpPr>
        <p:spPr>
          <a:xfrm>
            <a:off x="8002001" y="3723973"/>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0" name="椭圆 139">
            <a:extLst>
              <a:ext uri="{FF2B5EF4-FFF2-40B4-BE49-F238E27FC236}">
                <a16:creationId xmlns:a16="http://schemas.microsoft.com/office/drawing/2014/main" id="{F9A42F43-59AD-4AC4-8F8B-D40E99B28F31}"/>
              </a:ext>
            </a:extLst>
          </p:cNvPr>
          <p:cNvSpPr/>
          <p:nvPr/>
        </p:nvSpPr>
        <p:spPr>
          <a:xfrm>
            <a:off x="1862801" y="266746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75F4FAC6-21BD-40FD-998E-D93150CA02D2}"/>
              </a:ext>
            </a:extLst>
          </p:cNvPr>
          <p:cNvSpPr/>
          <p:nvPr/>
        </p:nvSpPr>
        <p:spPr>
          <a:xfrm>
            <a:off x="1864697" y="490677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C529F53C-55F0-4D97-952B-8C571A90EFA1}"/>
              </a:ext>
            </a:extLst>
          </p:cNvPr>
          <p:cNvSpPr/>
          <p:nvPr/>
        </p:nvSpPr>
        <p:spPr>
          <a:xfrm>
            <a:off x="2519217" y="375340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BA3AB542-2EBA-4112-9A81-1BDC32C49FB9}"/>
              </a:ext>
            </a:extLst>
          </p:cNvPr>
          <p:cNvSpPr/>
          <p:nvPr/>
        </p:nvSpPr>
        <p:spPr>
          <a:xfrm>
            <a:off x="7960491"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1D2BA4A3-A0CD-48F1-A45F-297CE52A33B2}"/>
              </a:ext>
            </a:extLst>
          </p:cNvPr>
          <p:cNvSpPr/>
          <p:nvPr/>
        </p:nvSpPr>
        <p:spPr>
          <a:xfrm>
            <a:off x="7896400" y="375858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DDB76989-88BB-41B5-B6B5-2DB4A3B51537}"/>
              </a:ext>
            </a:extLst>
          </p:cNvPr>
          <p:cNvSpPr/>
          <p:nvPr/>
        </p:nvSpPr>
        <p:spPr>
          <a:xfrm>
            <a:off x="7994423" y="3747049"/>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0C585DFC-A12C-46DE-9BC2-28A130530B39}"/>
              </a:ext>
            </a:extLst>
          </p:cNvPr>
          <p:cNvSpPr/>
          <p:nvPr/>
        </p:nvSpPr>
        <p:spPr>
          <a:xfrm>
            <a:off x="7977457" y="375725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C7A2990D-E182-4491-B06F-7AE8A57CCC37}"/>
              </a:ext>
            </a:extLst>
          </p:cNvPr>
          <p:cNvSpPr/>
          <p:nvPr/>
        </p:nvSpPr>
        <p:spPr>
          <a:xfrm>
            <a:off x="7913366" y="378033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89CE8884-75A0-4A8B-B5FF-5163D3BE1B70}"/>
              </a:ext>
            </a:extLst>
          </p:cNvPr>
          <p:cNvSpPr/>
          <p:nvPr/>
        </p:nvSpPr>
        <p:spPr>
          <a:xfrm>
            <a:off x="8011389" y="3768792"/>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pic>
        <p:nvPicPr>
          <p:cNvPr id="155" name="图片 3" descr="03">
            <a:extLst>
              <a:ext uri="{FF2B5EF4-FFF2-40B4-BE49-F238E27FC236}">
                <a16:creationId xmlns:a16="http://schemas.microsoft.com/office/drawing/2014/main" id="{B7C78231-B9F8-457C-BD10-B4462F97AB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6203" y="4874951"/>
            <a:ext cx="6364395" cy="1711319"/>
          </a:xfrm>
          <a:prstGeom prst="rect">
            <a:avLst/>
          </a:prstGeom>
          <a:noFill/>
          <a:ln w="9525">
            <a:solidFill>
              <a:srgbClr val="A6A6A6"/>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57816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3.54167E-6 4.07407E-6 L 0.44427 -0.00024 " pathEditMode="relative" rAng="0" ptsTypes="AA">
                                      <p:cBhvr>
                                        <p:cTn id="8" dur="1000" fill="hold"/>
                                        <p:tgtEl>
                                          <p:spTgt spid="136"/>
                                        </p:tgtEl>
                                        <p:attrNameLst>
                                          <p:attrName>ppt_x</p:attrName>
                                          <p:attrName>ppt_y</p:attrName>
                                        </p:attrNameLst>
                                      </p:cBhvr>
                                      <p:rCtr x="22214" y="-23"/>
                                    </p:animMotion>
                                  </p:childTnLst>
                                </p:cTn>
                              </p:par>
                            </p:childTnLst>
                          </p:cTn>
                        </p:par>
                        <p:par>
                          <p:cTn id="9" fill="hold">
                            <p:stCondLst>
                              <p:cond delay="1000"/>
                            </p:stCondLst>
                            <p:childTnLst>
                              <p:par>
                                <p:cTn id="10" presetID="50" presetClass="exit" presetSubtype="0" accel="100000" fill="hold" grpId="2" nodeType="afterEffect">
                                  <p:stCondLst>
                                    <p:cond delay="0"/>
                                  </p:stCondLst>
                                  <p:childTnLst>
                                    <p:anim calcmode="lin" valueType="num">
                                      <p:cBhvr>
                                        <p:cTn id="11" dur="250"/>
                                        <p:tgtEl>
                                          <p:spTgt spid="136"/>
                                        </p:tgtEl>
                                        <p:attrNameLst>
                                          <p:attrName>ppt_w</p:attrName>
                                        </p:attrNameLst>
                                      </p:cBhvr>
                                      <p:tavLst>
                                        <p:tav tm="0">
                                          <p:val>
                                            <p:strVal val="ppt_w"/>
                                          </p:val>
                                        </p:tav>
                                        <p:tav tm="100000">
                                          <p:val>
                                            <p:strVal val="ppt_w+.3"/>
                                          </p:val>
                                        </p:tav>
                                      </p:tavLst>
                                    </p:anim>
                                    <p:anim calcmode="lin" valueType="num">
                                      <p:cBhvr>
                                        <p:cTn id="12" dur="250"/>
                                        <p:tgtEl>
                                          <p:spTgt spid="136"/>
                                        </p:tgtEl>
                                        <p:attrNameLst>
                                          <p:attrName>ppt_h</p:attrName>
                                        </p:attrNameLst>
                                      </p:cBhvr>
                                      <p:tavLst>
                                        <p:tav tm="0">
                                          <p:val>
                                            <p:strVal val="ppt_h"/>
                                          </p:val>
                                        </p:tav>
                                        <p:tav tm="100000">
                                          <p:val>
                                            <p:strVal val="ppt_h"/>
                                          </p:val>
                                        </p:tav>
                                      </p:tavLst>
                                    </p:anim>
                                    <p:animEffect transition="out" filter="fade">
                                      <p:cBhvr>
                                        <p:cTn id="13" dur="250"/>
                                        <p:tgtEl>
                                          <p:spTgt spid="136"/>
                                        </p:tgtEl>
                                      </p:cBhvr>
                                    </p:animEffect>
                                    <p:set>
                                      <p:cBhvr>
                                        <p:cTn id="14" dur="1" fill="hold">
                                          <p:stCondLst>
                                            <p:cond delay="249"/>
                                          </p:stCondLst>
                                        </p:cTn>
                                        <p:tgtEl>
                                          <p:spTgt spid="136"/>
                                        </p:tgtEl>
                                        <p:attrNameLst>
                                          <p:attrName>style.visibility</p:attrName>
                                        </p:attrNameLst>
                                      </p:cBhvr>
                                      <p:to>
                                        <p:strVal val="hidden"/>
                                      </p:to>
                                    </p:set>
                                  </p:childTnLst>
                                </p:cTn>
                              </p:par>
                              <p:par>
                                <p:cTn id="15" presetID="53" presetClass="entr" presetSubtype="16" fill="hold" grpId="0" nodeType="withEffect">
                                  <p:stCondLst>
                                    <p:cond delay="0"/>
                                  </p:stCondLst>
                                  <p:childTnLst>
                                    <p:set>
                                      <p:cBhvr>
                                        <p:cTn id="16" dur="1" fill="hold">
                                          <p:stCondLst>
                                            <p:cond delay="0"/>
                                          </p:stCondLst>
                                        </p:cTn>
                                        <p:tgtEl>
                                          <p:spTgt spid="137"/>
                                        </p:tgtEl>
                                        <p:attrNameLst>
                                          <p:attrName>style.visibility</p:attrName>
                                        </p:attrNameLst>
                                      </p:cBhvr>
                                      <p:to>
                                        <p:strVal val="visible"/>
                                      </p:to>
                                    </p:set>
                                    <p:anim calcmode="lin" valueType="num">
                                      <p:cBhvr>
                                        <p:cTn id="17" dur="1000" fill="hold"/>
                                        <p:tgtEl>
                                          <p:spTgt spid="137"/>
                                        </p:tgtEl>
                                        <p:attrNameLst>
                                          <p:attrName>ppt_w</p:attrName>
                                        </p:attrNameLst>
                                      </p:cBhvr>
                                      <p:tavLst>
                                        <p:tav tm="0">
                                          <p:val>
                                            <p:fltVal val="0"/>
                                          </p:val>
                                        </p:tav>
                                        <p:tav tm="100000">
                                          <p:val>
                                            <p:strVal val="#ppt_w"/>
                                          </p:val>
                                        </p:tav>
                                      </p:tavLst>
                                    </p:anim>
                                    <p:anim calcmode="lin" valueType="num">
                                      <p:cBhvr>
                                        <p:cTn id="18" dur="1000" fill="hold"/>
                                        <p:tgtEl>
                                          <p:spTgt spid="137"/>
                                        </p:tgtEl>
                                        <p:attrNameLst>
                                          <p:attrName>ppt_h</p:attrName>
                                        </p:attrNameLst>
                                      </p:cBhvr>
                                      <p:tavLst>
                                        <p:tav tm="0">
                                          <p:val>
                                            <p:fltVal val="0"/>
                                          </p:val>
                                        </p:tav>
                                        <p:tav tm="100000">
                                          <p:val>
                                            <p:strVal val="#ppt_h"/>
                                          </p:val>
                                        </p:tav>
                                      </p:tavLst>
                                    </p:anim>
                                    <p:animEffect transition="in" filter="fade">
                                      <p:cBhvr>
                                        <p:cTn id="19" dur="1000"/>
                                        <p:tgtEl>
                                          <p:spTgt spid="13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8"/>
                                        </p:tgtEl>
                                        <p:attrNameLst>
                                          <p:attrName>style.visibility</p:attrName>
                                        </p:attrNameLst>
                                      </p:cBhvr>
                                      <p:to>
                                        <p:strVal val="visible"/>
                                      </p:to>
                                    </p:set>
                                    <p:anim calcmode="lin" valueType="num">
                                      <p:cBhvr>
                                        <p:cTn id="22" dur="1000" fill="hold"/>
                                        <p:tgtEl>
                                          <p:spTgt spid="138"/>
                                        </p:tgtEl>
                                        <p:attrNameLst>
                                          <p:attrName>ppt_w</p:attrName>
                                        </p:attrNameLst>
                                      </p:cBhvr>
                                      <p:tavLst>
                                        <p:tav tm="0">
                                          <p:val>
                                            <p:fltVal val="0"/>
                                          </p:val>
                                        </p:tav>
                                        <p:tav tm="100000">
                                          <p:val>
                                            <p:strVal val="#ppt_w"/>
                                          </p:val>
                                        </p:tav>
                                      </p:tavLst>
                                    </p:anim>
                                    <p:anim calcmode="lin" valueType="num">
                                      <p:cBhvr>
                                        <p:cTn id="23" dur="1000" fill="hold"/>
                                        <p:tgtEl>
                                          <p:spTgt spid="138"/>
                                        </p:tgtEl>
                                        <p:attrNameLst>
                                          <p:attrName>ppt_h</p:attrName>
                                        </p:attrNameLst>
                                      </p:cBhvr>
                                      <p:tavLst>
                                        <p:tav tm="0">
                                          <p:val>
                                            <p:fltVal val="0"/>
                                          </p:val>
                                        </p:tav>
                                        <p:tav tm="100000">
                                          <p:val>
                                            <p:strVal val="#ppt_h"/>
                                          </p:val>
                                        </p:tav>
                                      </p:tavLst>
                                    </p:anim>
                                    <p:animEffect transition="in" filter="fade">
                                      <p:cBhvr>
                                        <p:cTn id="24" dur="1000"/>
                                        <p:tgtEl>
                                          <p:spTgt spid="13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9"/>
                                        </p:tgtEl>
                                        <p:attrNameLst>
                                          <p:attrName>style.visibility</p:attrName>
                                        </p:attrNameLst>
                                      </p:cBhvr>
                                      <p:to>
                                        <p:strVal val="visible"/>
                                      </p:to>
                                    </p:set>
                                    <p:anim calcmode="lin" valueType="num">
                                      <p:cBhvr>
                                        <p:cTn id="27" dur="1000" fill="hold"/>
                                        <p:tgtEl>
                                          <p:spTgt spid="139"/>
                                        </p:tgtEl>
                                        <p:attrNameLst>
                                          <p:attrName>ppt_w</p:attrName>
                                        </p:attrNameLst>
                                      </p:cBhvr>
                                      <p:tavLst>
                                        <p:tav tm="0">
                                          <p:val>
                                            <p:fltVal val="0"/>
                                          </p:val>
                                        </p:tav>
                                        <p:tav tm="100000">
                                          <p:val>
                                            <p:strVal val="#ppt_w"/>
                                          </p:val>
                                        </p:tav>
                                      </p:tavLst>
                                    </p:anim>
                                    <p:anim calcmode="lin" valueType="num">
                                      <p:cBhvr>
                                        <p:cTn id="28" dur="1000" fill="hold"/>
                                        <p:tgtEl>
                                          <p:spTgt spid="139"/>
                                        </p:tgtEl>
                                        <p:attrNameLst>
                                          <p:attrName>ppt_h</p:attrName>
                                        </p:attrNameLst>
                                      </p:cBhvr>
                                      <p:tavLst>
                                        <p:tav tm="0">
                                          <p:val>
                                            <p:fltVal val="0"/>
                                          </p:val>
                                        </p:tav>
                                        <p:tav tm="100000">
                                          <p:val>
                                            <p:strVal val="#ppt_h"/>
                                          </p:val>
                                        </p:tav>
                                      </p:tavLst>
                                    </p:anim>
                                    <p:animEffect transition="in" filter="fade">
                                      <p:cBhvr>
                                        <p:cTn id="29" dur="1000"/>
                                        <p:tgtEl>
                                          <p:spTgt spid="139"/>
                                        </p:tgtEl>
                                      </p:cBhvr>
                                    </p:animEffect>
                                  </p:childTnLst>
                                </p:cTn>
                              </p:par>
                              <p:par>
                                <p:cTn id="30" presetID="42" presetClass="path" presetSubtype="0" accel="50000" decel="50000" fill="hold" grpId="1" nodeType="withEffect">
                                  <p:stCondLst>
                                    <p:cond delay="0"/>
                                  </p:stCondLst>
                                  <p:childTnLst>
                                    <p:animMotion origin="layout" path="M 2.5E-6 1.85185E-6 L 0.25273 -0.19445 " pathEditMode="relative" rAng="0" ptsTypes="AA">
                                      <p:cBhvr>
                                        <p:cTn id="31" dur="1000" fill="hold"/>
                                        <p:tgtEl>
                                          <p:spTgt spid="137"/>
                                        </p:tgtEl>
                                        <p:attrNameLst>
                                          <p:attrName>ppt_x</p:attrName>
                                          <p:attrName>ppt_y</p:attrName>
                                        </p:attrNameLst>
                                      </p:cBhvr>
                                      <p:rCtr x="12630" y="-9722"/>
                                    </p:animMotion>
                                  </p:childTnLst>
                                </p:cTn>
                              </p:par>
                              <p:par>
                                <p:cTn id="32" presetID="42" presetClass="path" presetSubtype="0" accel="50000" decel="50000" fill="hold" grpId="1" nodeType="withEffect">
                                  <p:stCondLst>
                                    <p:cond delay="0"/>
                                  </p:stCondLst>
                                  <p:childTnLst>
                                    <p:animMotion origin="layout" path="M 8.33333E-7 -3.7037E-7 L 0.25872 0.21065 " pathEditMode="relative" rAng="0" ptsTypes="AA">
                                      <p:cBhvr>
                                        <p:cTn id="33" dur="1000" fill="hold"/>
                                        <p:tgtEl>
                                          <p:spTgt spid="138"/>
                                        </p:tgtEl>
                                        <p:attrNameLst>
                                          <p:attrName>ppt_x</p:attrName>
                                          <p:attrName>ppt_y</p:attrName>
                                        </p:attrNameLst>
                                      </p:cBhvr>
                                      <p:rCtr x="12930" y="10532"/>
                                    </p:animMotion>
                                  </p:childTnLst>
                                </p:cTn>
                              </p:par>
                              <p:par>
                                <p:cTn id="34" presetID="42" presetClass="path" presetSubtype="0" accel="50000" decel="50000" fill="hold" grpId="1" nodeType="withEffect">
                                  <p:stCondLst>
                                    <p:cond delay="0"/>
                                  </p:stCondLst>
                                  <p:childTnLst>
                                    <p:animMotion origin="layout" path="M -2.08333E-6 0 L 0.24987 0.00278 " pathEditMode="relative" rAng="0" ptsTypes="AA">
                                      <p:cBhvr>
                                        <p:cTn id="35" dur="1000" fill="hold"/>
                                        <p:tgtEl>
                                          <p:spTgt spid="139"/>
                                        </p:tgtEl>
                                        <p:attrNameLst>
                                          <p:attrName>ppt_x</p:attrName>
                                          <p:attrName>ppt_y</p:attrName>
                                        </p:attrNameLst>
                                      </p:cBhvr>
                                      <p:rCtr x="12487" y="139"/>
                                    </p:animMotion>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66"/>
                                        </p:tgtEl>
                                        <p:attrNameLst>
                                          <p:attrName>style.visibility</p:attrName>
                                        </p:attrNameLst>
                                      </p:cBhvr>
                                      <p:to>
                                        <p:strVal val="visible"/>
                                      </p:to>
                                    </p:set>
                                    <p:anim calcmode="lin" valueType="num">
                                      <p:cBhvr>
                                        <p:cTn id="40" dur="500" fill="hold"/>
                                        <p:tgtEl>
                                          <p:spTgt spid="66"/>
                                        </p:tgtEl>
                                        <p:attrNameLst>
                                          <p:attrName>ppt_w</p:attrName>
                                        </p:attrNameLst>
                                      </p:cBhvr>
                                      <p:tavLst>
                                        <p:tav tm="0">
                                          <p:val>
                                            <p:fltVal val="0"/>
                                          </p:val>
                                        </p:tav>
                                        <p:tav tm="100000">
                                          <p:val>
                                            <p:strVal val="#ppt_w"/>
                                          </p:val>
                                        </p:tav>
                                      </p:tavLst>
                                    </p:anim>
                                    <p:anim calcmode="lin" valueType="num">
                                      <p:cBhvr>
                                        <p:cTn id="41" dur="500" fill="hold"/>
                                        <p:tgtEl>
                                          <p:spTgt spid="66"/>
                                        </p:tgtEl>
                                        <p:attrNameLst>
                                          <p:attrName>ppt_h</p:attrName>
                                        </p:attrNameLst>
                                      </p:cBhvr>
                                      <p:tavLst>
                                        <p:tav tm="0">
                                          <p:val>
                                            <p:fltVal val="0"/>
                                          </p:val>
                                        </p:tav>
                                        <p:tav tm="100000">
                                          <p:val>
                                            <p:strVal val="#ppt_h"/>
                                          </p:val>
                                        </p:tav>
                                      </p:tavLst>
                                    </p:anim>
                                    <p:animEffect transition="in" filter="fade">
                                      <p:cBhvr>
                                        <p:cTn id="42" dur="500"/>
                                        <p:tgtEl>
                                          <p:spTgt spid="66"/>
                                        </p:tgtEl>
                                      </p:cBhvr>
                                    </p:animEffect>
                                  </p:childTnLst>
                                </p:cTn>
                              </p:par>
                              <p:par>
                                <p:cTn id="43" presetID="53" presetClass="entr" presetSubtype="16"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anim calcmode="lin" valueType="num">
                                      <p:cBhvr>
                                        <p:cTn id="45" dur="500" fill="hold"/>
                                        <p:tgtEl>
                                          <p:spTgt spid="100"/>
                                        </p:tgtEl>
                                        <p:attrNameLst>
                                          <p:attrName>ppt_w</p:attrName>
                                        </p:attrNameLst>
                                      </p:cBhvr>
                                      <p:tavLst>
                                        <p:tav tm="0">
                                          <p:val>
                                            <p:fltVal val="0"/>
                                          </p:val>
                                        </p:tav>
                                        <p:tav tm="100000">
                                          <p:val>
                                            <p:strVal val="#ppt_w"/>
                                          </p:val>
                                        </p:tav>
                                      </p:tavLst>
                                    </p:anim>
                                    <p:anim calcmode="lin" valueType="num">
                                      <p:cBhvr>
                                        <p:cTn id="46" dur="500" fill="hold"/>
                                        <p:tgtEl>
                                          <p:spTgt spid="100"/>
                                        </p:tgtEl>
                                        <p:attrNameLst>
                                          <p:attrName>ppt_h</p:attrName>
                                        </p:attrNameLst>
                                      </p:cBhvr>
                                      <p:tavLst>
                                        <p:tav tm="0">
                                          <p:val>
                                            <p:fltVal val="0"/>
                                          </p:val>
                                        </p:tav>
                                        <p:tav tm="100000">
                                          <p:val>
                                            <p:strVal val="#ppt_h"/>
                                          </p:val>
                                        </p:tav>
                                      </p:tavLst>
                                    </p:anim>
                                    <p:animEffect transition="in" filter="fade">
                                      <p:cBhvr>
                                        <p:cTn id="47" dur="500"/>
                                        <p:tgtEl>
                                          <p:spTgt spid="100"/>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34"/>
                                        </p:tgtEl>
                                        <p:attrNameLst>
                                          <p:attrName>style.visibility</p:attrName>
                                        </p:attrNameLst>
                                      </p:cBhvr>
                                      <p:to>
                                        <p:strVal val="visible"/>
                                      </p:to>
                                    </p:set>
                                    <p:animEffect transition="in" filter="wipe(left)">
                                      <p:cBhvr>
                                        <p:cTn id="51" dur="500"/>
                                        <p:tgtEl>
                                          <p:spTgt spid="134"/>
                                        </p:tgtEl>
                                      </p:cBhvr>
                                    </p:animEffect>
                                  </p:childTnLst>
                                </p:cTn>
                              </p:par>
                              <p:par>
                                <p:cTn id="52" presetID="22" presetClass="entr" presetSubtype="8" fill="hold" nodeType="withEffect">
                                  <p:stCondLst>
                                    <p:cond delay="0"/>
                                  </p:stCondLst>
                                  <p:childTnLst>
                                    <p:set>
                                      <p:cBhvr>
                                        <p:cTn id="53" dur="1" fill="hold">
                                          <p:stCondLst>
                                            <p:cond delay="0"/>
                                          </p:stCondLst>
                                        </p:cTn>
                                        <p:tgtEl>
                                          <p:spTgt spid="135"/>
                                        </p:tgtEl>
                                        <p:attrNameLst>
                                          <p:attrName>style.visibility</p:attrName>
                                        </p:attrNameLst>
                                      </p:cBhvr>
                                      <p:to>
                                        <p:strVal val="visible"/>
                                      </p:to>
                                    </p:set>
                                    <p:animEffect transition="in" filter="wipe(left)">
                                      <p:cBhvr>
                                        <p:cTn id="54" dur="500"/>
                                        <p:tgtEl>
                                          <p:spTgt spid="13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0"/>
                                        </p:tgtEl>
                                        <p:attrNameLst>
                                          <p:attrName>style.visibility</p:attrName>
                                        </p:attrNameLst>
                                      </p:cBhvr>
                                      <p:to>
                                        <p:strVal val="visible"/>
                                      </p:to>
                                    </p:set>
                                    <p:anim calcmode="lin" valueType="num">
                                      <p:cBhvr>
                                        <p:cTn id="59" dur="1000" fill="hold"/>
                                        <p:tgtEl>
                                          <p:spTgt spid="140"/>
                                        </p:tgtEl>
                                        <p:attrNameLst>
                                          <p:attrName>ppt_w</p:attrName>
                                        </p:attrNameLst>
                                      </p:cBhvr>
                                      <p:tavLst>
                                        <p:tav tm="0">
                                          <p:val>
                                            <p:fltVal val="0"/>
                                          </p:val>
                                        </p:tav>
                                        <p:tav tm="100000">
                                          <p:val>
                                            <p:strVal val="#ppt_w"/>
                                          </p:val>
                                        </p:tav>
                                      </p:tavLst>
                                    </p:anim>
                                    <p:anim calcmode="lin" valueType="num">
                                      <p:cBhvr>
                                        <p:cTn id="60" dur="1000" fill="hold"/>
                                        <p:tgtEl>
                                          <p:spTgt spid="140"/>
                                        </p:tgtEl>
                                        <p:attrNameLst>
                                          <p:attrName>ppt_h</p:attrName>
                                        </p:attrNameLst>
                                      </p:cBhvr>
                                      <p:tavLst>
                                        <p:tav tm="0">
                                          <p:val>
                                            <p:fltVal val="0"/>
                                          </p:val>
                                        </p:tav>
                                        <p:tav tm="100000">
                                          <p:val>
                                            <p:strVal val="#ppt_h"/>
                                          </p:val>
                                        </p:tav>
                                      </p:tavLst>
                                    </p:anim>
                                    <p:animEffect transition="in" filter="fade">
                                      <p:cBhvr>
                                        <p:cTn id="61" dur="1000"/>
                                        <p:tgtEl>
                                          <p:spTgt spid="140"/>
                                        </p:tgtEl>
                                      </p:cBhvr>
                                    </p:animEffect>
                                  </p:childTnLst>
                                </p:cTn>
                              </p:par>
                              <p:par>
                                <p:cTn id="62" presetID="42" presetClass="path" presetSubtype="0" accel="50000" decel="50000" fill="hold" grpId="1" nodeType="withEffect">
                                  <p:stCondLst>
                                    <p:cond delay="0"/>
                                  </p:stCondLst>
                                  <p:childTnLst>
                                    <p:animMotion origin="layout" path="M 3.75E-6 -3.33333E-6 L 0.16901 0.15162 " pathEditMode="relative" rAng="0" ptsTypes="AA">
                                      <p:cBhvr>
                                        <p:cTn id="63" dur="1000" fill="hold"/>
                                        <p:tgtEl>
                                          <p:spTgt spid="140"/>
                                        </p:tgtEl>
                                        <p:attrNameLst>
                                          <p:attrName>ppt_x</p:attrName>
                                          <p:attrName>ppt_y</p:attrName>
                                        </p:attrNameLst>
                                      </p:cBhvr>
                                      <p:rCtr x="8451" y="7569"/>
                                    </p:animMotion>
                                  </p:childTnLst>
                                </p:cTn>
                              </p:par>
                              <p:par>
                                <p:cTn id="64" presetID="53" presetClass="entr" presetSubtype="16" fill="hold" grpId="0" nodeType="withEffect">
                                  <p:stCondLst>
                                    <p:cond delay="0"/>
                                  </p:stCondLst>
                                  <p:childTnLst>
                                    <p:set>
                                      <p:cBhvr>
                                        <p:cTn id="65" dur="1" fill="hold">
                                          <p:stCondLst>
                                            <p:cond delay="0"/>
                                          </p:stCondLst>
                                        </p:cTn>
                                        <p:tgtEl>
                                          <p:spTgt spid="141"/>
                                        </p:tgtEl>
                                        <p:attrNameLst>
                                          <p:attrName>style.visibility</p:attrName>
                                        </p:attrNameLst>
                                      </p:cBhvr>
                                      <p:to>
                                        <p:strVal val="visible"/>
                                      </p:to>
                                    </p:set>
                                    <p:anim calcmode="lin" valueType="num">
                                      <p:cBhvr>
                                        <p:cTn id="66" dur="1000" fill="hold"/>
                                        <p:tgtEl>
                                          <p:spTgt spid="141"/>
                                        </p:tgtEl>
                                        <p:attrNameLst>
                                          <p:attrName>ppt_w</p:attrName>
                                        </p:attrNameLst>
                                      </p:cBhvr>
                                      <p:tavLst>
                                        <p:tav tm="0">
                                          <p:val>
                                            <p:fltVal val="0"/>
                                          </p:val>
                                        </p:tav>
                                        <p:tav tm="100000">
                                          <p:val>
                                            <p:strVal val="#ppt_w"/>
                                          </p:val>
                                        </p:tav>
                                      </p:tavLst>
                                    </p:anim>
                                    <p:anim calcmode="lin" valueType="num">
                                      <p:cBhvr>
                                        <p:cTn id="67" dur="1000" fill="hold"/>
                                        <p:tgtEl>
                                          <p:spTgt spid="141"/>
                                        </p:tgtEl>
                                        <p:attrNameLst>
                                          <p:attrName>ppt_h</p:attrName>
                                        </p:attrNameLst>
                                      </p:cBhvr>
                                      <p:tavLst>
                                        <p:tav tm="0">
                                          <p:val>
                                            <p:fltVal val="0"/>
                                          </p:val>
                                        </p:tav>
                                        <p:tav tm="100000">
                                          <p:val>
                                            <p:strVal val="#ppt_h"/>
                                          </p:val>
                                        </p:tav>
                                      </p:tavLst>
                                    </p:anim>
                                    <p:animEffect transition="in" filter="fade">
                                      <p:cBhvr>
                                        <p:cTn id="68" dur="1000"/>
                                        <p:tgtEl>
                                          <p:spTgt spid="141"/>
                                        </p:tgtEl>
                                      </p:cBhvr>
                                    </p:animEffect>
                                  </p:childTnLst>
                                </p:cTn>
                              </p:par>
                              <p:par>
                                <p:cTn id="69" presetID="42" presetClass="path" presetSubtype="0" accel="50000" decel="50000" fill="hold" grpId="1" nodeType="withEffect">
                                  <p:stCondLst>
                                    <p:cond delay="0"/>
                                  </p:stCondLst>
                                  <p:childTnLst>
                                    <p:animMotion origin="layout" path="M 3.33333E-6 -3.7037E-6 L 0.16875 -0.16458 " pathEditMode="relative" rAng="0" ptsTypes="AA">
                                      <p:cBhvr>
                                        <p:cTn id="70" dur="1000" fill="hold"/>
                                        <p:tgtEl>
                                          <p:spTgt spid="141"/>
                                        </p:tgtEl>
                                        <p:attrNameLst>
                                          <p:attrName>ppt_x</p:attrName>
                                          <p:attrName>ppt_y</p:attrName>
                                        </p:attrNameLst>
                                      </p:cBhvr>
                                      <p:rCtr x="8438" y="-8241"/>
                                    </p:animMotion>
                                  </p:childTnLst>
                                </p:cTn>
                              </p:par>
                              <p:par>
                                <p:cTn id="71" presetID="53" presetClass="entr" presetSubtype="16" fill="hold" grpId="0" nodeType="withEffect">
                                  <p:stCondLst>
                                    <p:cond delay="0"/>
                                  </p:stCondLst>
                                  <p:childTnLst>
                                    <p:set>
                                      <p:cBhvr>
                                        <p:cTn id="72" dur="1" fill="hold">
                                          <p:stCondLst>
                                            <p:cond delay="0"/>
                                          </p:stCondLst>
                                        </p:cTn>
                                        <p:tgtEl>
                                          <p:spTgt spid="142"/>
                                        </p:tgtEl>
                                        <p:attrNameLst>
                                          <p:attrName>style.visibility</p:attrName>
                                        </p:attrNameLst>
                                      </p:cBhvr>
                                      <p:to>
                                        <p:strVal val="visible"/>
                                      </p:to>
                                    </p:set>
                                    <p:anim calcmode="lin" valueType="num">
                                      <p:cBhvr>
                                        <p:cTn id="73" dur="1000" fill="hold"/>
                                        <p:tgtEl>
                                          <p:spTgt spid="142"/>
                                        </p:tgtEl>
                                        <p:attrNameLst>
                                          <p:attrName>ppt_w</p:attrName>
                                        </p:attrNameLst>
                                      </p:cBhvr>
                                      <p:tavLst>
                                        <p:tav tm="0">
                                          <p:val>
                                            <p:fltVal val="0"/>
                                          </p:val>
                                        </p:tav>
                                        <p:tav tm="100000">
                                          <p:val>
                                            <p:strVal val="#ppt_w"/>
                                          </p:val>
                                        </p:tav>
                                      </p:tavLst>
                                    </p:anim>
                                    <p:anim calcmode="lin" valueType="num">
                                      <p:cBhvr>
                                        <p:cTn id="74" dur="1000" fill="hold"/>
                                        <p:tgtEl>
                                          <p:spTgt spid="142"/>
                                        </p:tgtEl>
                                        <p:attrNameLst>
                                          <p:attrName>ppt_h</p:attrName>
                                        </p:attrNameLst>
                                      </p:cBhvr>
                                      <p:tavLst>
                                        <p:tav tm="0">
                                          <p:val>
                                            <p:fltVal val="0"/>
                                          </p:val>
                                        </p:tav>
                                        <p:tav tm="100000">
                                          <p:val>
                                            <p:strVal val="#ppt_h"/>
                                          </p:val>
                                        </p:tav>
                                      </p:tavLst>
                                    </p:anim>
                                    <p:animEffect transition="in" filter="fade">
                                      <p:cBhvr>
                                        <p:cTn id="75" dur="1000"/>
                                        <p:tgtEl>
                                          <p:spTgt spid="142"/>
                                        </p:tgtEl>
                                      </p:cBhvr>
                                    </p:animEffect>
                                  </p:childTnLst>
                                </p:cTn>
                              </p:par>
                              <p:par>
                                <p:cTn id="76" presetID="42" presetClass="path" presetSubtype="0" accel="50000" decel="50000" fill="hold" grpId="1" nodeType="withEffect">
                                  <p:stCondLst>
                                    <p:cond delay="0"/>
                                  </p:stCondLst>
                                  <p:childTnLst>
                                    <p:animMotion origin="layout" path="M -2.5E-6 3.33333E-6 L 0.11511 -0.00672 " pathEditMode="relative" rAng="0" ptsTypes="AA">
                                      <p:cBhvr>
                                        <p:cTn id="77" dur="1000" fill="hold"/>
                                        <p:tgtEl>
                                          <p:spTgt spid="142"/>
                                        </p:tgtEl>
                                        <p:attrNameLst>
                                          <p:attrName>ppt_x</p:attrName>
                                          <p:attrName>ppt_y</p:attrName>
                                        </p:attrNameLst>
                                      </p:cBhvr>
                                      <p:rCtr x="5755" y="-347"/>
                                    </p:animMotion>
                                  </p:childTnLst>
                                </p:cTn>
                              </p:par>
                            </p:childTnLst>
                          </p:cTn>
                        </p:par>
                        <p:par>
                          <p:cTn id="78" fill="hold">
                            <p:stCondLst>
                              <p:cond delay="1000"/>
                            </p:stCondLst>
                            <p:childTnLst>
                              <p:par>
                                <p:cTn id="79" presetID="42" presetClass="path" presetSubtype="0" accel="50000" decel="50000" fill="hold" grpId="2" nodeType="afterEffect">
                                  <p:stCondLst>
                                    <p:cond delay="0"/>
                                  </p:stCondLst>
                                  <p:childTnLst>
                                    <p:animMotion origin="layout" path="M 0.16901 0.15162 L 0.44401 0.15301 " pathEditMode="relative" rAng="0" ptsTypes="AA">
                                      <p:cBhvr>
                                        <p:cTn id="80" dur="2000" fill="hold"/>
                                        <p:tgtEl>
                                          <p:spTgt spid="140"/>
                                        </p:tgtEl>
                                        <p:attrNameLst>
                                          <p:attrName>ppt_x</p:attrName>
                                          <p:attrName>ppt_y</p:attrName>
                                        </p:attrNameLst>
                                      </p:cBhvr>
                                      <p:rCtr x="13750" y="69"/>
                                    </p:animMotion>
                                  </p:childTnLst>
                                </p:cTn>
                              </p:par>
                              <p:par>
                                <p:cTn id="81" presetID="42" presetClass="path" presetSubtype="0" accel="50000" decel="50000" fill="hold" grpId="2" nodeType="withEffect">
                                  <p:stCondLst>
                                    <p:cond delay="0"/>
                                  </p:stCondLst>
                                  <p:childTnLst>
                                    <p:animMotion origin="layout" path="M 0.16875 -0.175 L 0.40716 -0.17129 " pathEditMode="relative" rAng="0" ptsTypes="AA">
                                      <p:cBhvr>
                                        <p:cTn id="82" dur="2000" fill="hold"/>
                                        <p:tgtEl>
                                          <p:spTgt spid="141"/>
                                        </p:tgtEl>
                                        <p:attrNameLst>
                                          <p:attrName>ppt_x</p:attrName>
                                          <p:attrName>ppt_y</p:attrName>
                                        </p:attrNameLst>
                                      </p:cBhvr>
                                      <p:rCtr x="11914" y="185"/>
                                    </p:animMotion>
                                  </p:childTnLst>
                                </p:cTn>
                              </p:par>
                              <p:par>
                                <p:cTn id="83" presetID="42" presetClass="path" presetSubtype="0" accel="50000" decel="50000" fill="hold" grpId="2" nodeType="withEffect">
                                  <p:stCondLst>
                                    <p:cond delay="0"/>
                                  </p:stCondLst>
                                  <p:childTnLst>
                                    <p:animMotion origin="layout" path="M 0.11511 -0.00672 L 0.37149 -0.00348 " pathEditMode="relative" rAng="0" ptsTypes="AA">
                                      <p:cBhvr>
                                        <p:cTn id="84" dur="2000" fill="hold"/>
                                        <p:tgtEl>
                                          <p:spTgt spid="142"/>
                                        </p:tgtEl>
                                        <p:attrNameLst>
                                          <p:attrName>ppt_x</p:attrName>
                                          <p:attrName>ppt_y</p:attrName>
                                        </p:attrNameLst>
                                      </p:cBhvr>
                                      <p:rCtr x="12812" y="162"/>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3" nodeType="clickEffect">
                                  <p:stCondLst>
                                    <p:cond delay="0"/>
                                  </p:stCondLst>
                                  <p:childTnLst>
                                    <p:animMotion origin="layout" path="M 0.44401 0.15301 L 0.50078 0.15232 " pathEditMode="relative" rAng="0" ptsTypes="AA">
                                      <p:cBhvr>
                                        <p:cTn id="88" dur="250" fill="hold"/>
                                        <p:tgtEl>
                                          <p:spTgt spid="140"/>
                                        </p:tgtEl>
                                        <p:attrNameLst>
                                          <p:attrName>ppt_x</p:attrName>
                                          <p:attrName>ppt_y</p:attrName>
                                        </p:attrNameLst>
                                      </p:cBhvr>
                                      <p:rCtr x="2839" y="-46"/>
                                    </p:animMotion>
                                  </p:childTnLst>
                                </p:cTn>
                              </p:par>
                            </p:childTnLst>
                          </p:cTn>
                        </p:par>
                        <p:par>
                          <p:cTn id="89" fill="hold">
                            <p:stCondLst>
                              <p:cond delay="250"/>
                            </p:stCondLst>
                            <p:childTnLst>
                              <p:par>
                                <p:cTn id="90" presetID="50" presetClass="exit" presetSubtype="0" accel="100000" fill="hold" grpId="4" nodeType="afterEffect">
                                  <p:stCondLst>
                                    <p:cond delay="0"/>
                                  </p:stCondLst>
                                  <p:childTnLst>
                                    <p:anim calcmode="lin" valueType="num">
                                      <p:cBhvr>
                                        <p:cTn id="91" dur="250"/>
                                        <p:tgtEl>
                                          <p:spTgt spid="140"/>
                                        </p:tgtEl>
                                        <p:attrNameLst>
                                          <p:attrName>ppt_w</p:attrName>
                                        </p:attrNameLst>
                                      </p:cBhvr>
                                      <p:tavLst>
                                        <p:tav tm="0">
                                          <p:val>
                                            <p:strVal val="ppt_w"/>
                                          </p:val>
                                        </p:tav>
                                        <p:tav tm="100000">
                                          <p:val>
                                            <p:strVal val="ppt_w+.3"/>
                                          </p:val>
                                        </p:tav>
                                      </p:tavLst>
                                    </p:anim>
                                    <p:anim calcmode="lin" valueType="num">
                                      <p:cBhvr>
                                        <p:cTn id="92" dur="250"/>
                                        <p:tgtEl>
                                          <p:spTgt spid="140"/>
                                        </p:tgtEl>
                                        <p:attrNameLst>
                                          <p:attrName>ppt_h</p:attrName>
                                        </p:attrNameLst>
                                      </p:cBhvr>
                                      <p:tavLst>
                                        <p:tav tm="0">
                                          <p:val>
                                            <p:strVal val="ppt_h"/>
                                          </p:val>
                                        </p:tav>
                                        <p:tav tm="100000">
                                          <p:val>
                                            <p:strVal val="ppt_h"/>
                                          </p:val>
                                        </p:tav>
                                      </p:tavLst>
                                    </p:anim>
                                    <p:animEffect transition="out" filter="fade">
                                      <p:cBhvr>
                                        <p:cTn id="93" dur="250"/>
                                        <p:tgtEl>
                                          <p:spTgt spid="140"/>
                                        </p:tgtEl>
                                      </p:cBhvr>
                                    </p:animEffect>
                                    <p:set>
                                      <p:cBhvr>
                                        <p:cTn id="94" dur="1" fill="hold">
                                          <p:stCondLst>
                                            <p:cond delay="249"/>
                                          </p:stCondLst>
                                        </p:cTn>
                                        <p:tgtEl>
                                          <p:spTgt spid="140"/>
                                        </p:tgtEl>
                                        <p:attrNameLst>
                                          <p:attrName>style.visibility</p:attrName>
                                        </p:attrNameLst>
                                      </p:cBhvr>
                                      <p:to>
                                        <p:strVal val="hidden"/>
                                      </p:to>
                                    </p:set>
                                  </p:childTnLst>
                                </p:cTn>
                              </p:par>
                              <p:par>
                                <p:cTn id="95" presetID="53" presetClass="entr" presetSubtype="16" fill="hold" grpId="0"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p:cTn id="97" dur="1000" fill="hold"/>
                                        <p:tgtEl>
                                          <p:spTgt spid="143"/>
                                        </p:tgtEl>
                                        <p:attrNameLst>
                                          <p:attrName>ppt_w</p:attrName>
                                        </p:attrNameLst>
                                      </p:cBhvr>
                                      <p:tavLst>
                                        <p:tav tm="0">
                                          <p:val>
                                            <p:fltVal val="0"/>
                                          </p:val>
                                        </p:tav>
                                        <p:tav tm="100000">
                                          <p:val>
                                            <p:strVal val="#ppt_w"/>
                                          </p:val>
                                        </p:tav>
                                      </p:tavLst>
                                    </p:anim>
                                    <p:anim calcmode="lin" valueType="num">
                                      <p:cBhvr>
                                        <p:cTn id="98" dur="1000" fill="hold"/>
                                        <p:tgtEl>
                                          <p:spTgt spid="143"/>
                                        </p:tgtEl>
                                        <p:attrNameLst>
                                          <p:attrName>ppt_h</p:attrName>
                                        </p:attrNameLst>
                                      </p:cBhvr>
                                      <p:tavLst>
                                        <p:tav tm="0">
                                          <p:val>
                                            <p:fltVal val="0"/>
                                          </p:val>
                                        </p:tav>
                                        <p:tav tm="100000">
                                          <p:val>
                                            <p:strVal val="#ppt_h"/>
                                          </p:val>
                                        </p:tav>
                                      </p:tavLst>
                                    </p:anim>
                                    <p:animEffect transition="in" filter="fade">
                                      <p:cBhvr>
                                        <p:cTn id="99" dur="1000"/>
                                        <p:tgtEl>
                                          <p:spTgt spid="143"/>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44"/>
                                        </p:tgtEl>
                                        <p:attrNameLst>
                                          <p:attrName>style.visibility</p:attrName>
                                        </p:attrNameLst>
                                      </p:cBhvr>
                                      <p:to>
                                        <p:strVal val="visible"/>
                                      </p:to>
                                    </p:set>
                                    <p:anim calcmode="lin" valueType="num">
                                      <p:cBhvr>
                                        <p:cTn id="102" dur="1000" fill="hold"/>
                                        <p:tgtEl>
                                          <p:spTgt spid="144"/>
                                        </p:tgtEl>
                                        <p:attrNameLst>
                                          <p:attrName>ppt_w</p:attrName>
                                        </p:attrNameLst>
                                      </p:cBhvr>
                                      <p:tavLst>
                                        <p:tav tm="0">
                                          <p:val>
                                            <p:fltVal val="0"/>
                                          </p:val>
                                        </p:tav>
                                        <p:tav tm="100000">
                                          <p:val>
                                            <p:strVal val="#ppt_w"/>
                                          </p:val>
                                        </p:tav>
                                      </p:tavLst>
                                    </p:anim>
                                    <p:anim calcmode="lin" valueType="num">
                                      <p:cBhvr>
                                        <p:cTn id="103" dur="1000" fill="hold"/>
                                        <p:tgtEl>
                                          <p:spTgt spid="144"/>
                                        </p:tgtEl>
                                        <p:attrNameLst>
                                          <p:attrName>ppt_h</p:attrName>
                                        </p:attrNameLst>
                                      </p:cBhvr>
                                      <p:tavLst>
                                        <p:tav tm="0">
                                          <p:val>
                                            <p:fltVal val="0"/>
                                          </p:val>
                                        </p:tav>
                                        <p:tav tm="100000">
                                          <p:val>
                                            <p:strVal val="#ppt_h"/>
                                          </p:val>
                                        </p:tav>
                                      </p:tavLst>
                                    </p:anim>
                                    <p:animEffect transition="in" filter="fade">
                                      <p:cBhvr>
                                        <p:cTn id="104" dur="1000"/>
                                        <p:tgtEl>
                                          <p:spTgt spid="144"/>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45"/>
                                        </p:tgtEl>
                                        <p:attrNameLst>
                                          <p:attrName>style.visibility</p:attrName>
                                        </p:attrNameLst>
                                      </p:cBhvr>
                                      <p:to>
                                        <p:strVal val="visible"/>
                                      </p:to>
                                    </p:set>
                                    <p:anim calcmode="lin" valueType="num">
                                      <p:cBhvr>
                                        <p:cTn id="107" dur="1000" fill="hold"/>
                                        <p:tgtEl>
                                          <p:spTgt spid="145"/>
                                        </p:tgtEl>
                                        <p:attrNameLst>
                                          <p:attrName>ppt_w</p:attrName>
                                        </p:attrNameLst>
                                      </p:cBhvr>
                                      <p:tavLst>
                                        <p:tav tm="0">
                                          <p:val>
                                            <p:fltVal val="0"/>
                                          </p:val>
                                        </p:tav>
                                        <p:tav tm="100000">
                                          <p:val>
                                            <p:strVal val="#ppt_w"/>
                                          </p:val>
                                        </p:tav>
                                      </p:tavLst>
                                    </p:anim>
                                    <p:anim calcmode="lin" valueType="num">
                                      <p:cBhvr>
                                        <p:cTn id="108" dur="1000" fill="hold"/>
                                        <p:tgtEl>
                                          <p:spTgt spid="145"/>
                                        </p:tgtEl>
                                        <p:attrNameLst>
                                          <p:attrName>ppt_h</p:attrName>
                                        </p:attrNameLst>
                                      </p:cBhvr>
                                      <p:tavLst>
                                        <p:tav tm="0">
                                          <p:val>
                                            <p:fltVal val="0"/>
                                          </p:val>
                                        </p:tav>
                                        <p:tav tm="100000">
                                          <p:val>
                                            <p:strVal val="#ppt_h"/>
                                          </p:val>
                                        </p:tav>
                                      </p:tavLst>
                                    </p:anim>
                                    <p:animEffect transition="in" filter="fade">
                                      <p:cBhvr>
                                        <p:cTn id="109" dur="1000"/>
                                        <p:tgtEl>
                                          <p:spTgt spid="145"/>
                                        </p:tgtEl>
                                      </p:cBhvr>
                                    </p:animEffect>
                                  </p:childTnLst>
                                </p:cTn>
                              </p:par>
                              <p:par>
                                <p:cTn id="110" presetID="42" presetClass="path" presetSubtype="0" accel="50000" decel="50000" fill="hold" grpId="1" nodeType="withEffect">
                                  <p:stCondLst>
                                    <p:cond delay="0"/>
                                  </p:stCondLst>
                                  <p:childTnLst>
                                    <p:animMotion origin="layout" path="M 3.54167E-6 -3.7037E-7 L 0.25416 -0.16782 " pathEditMode="relative" rAng="0" ptsTypes="AA">
                                      <p:cBhvr>
                                        <p:cTn id="111" dur="1000" fill="hold"/>
                                        <p:tgtEl>
                                          <p:spTgt spid="143"/>
                                        </p:tgtEl>
                                        <p:attrNameLst>
                                          <p:attrName>ppt_x</p:attrName>
                                          <p:attrName>ppt_y</p:attrName>
                                        </p:attrNameLst>
                                      </p:cBhvr>
                                      <p:rCtr x="12708" y="-8403"/>
                                    </p:animMotion>
                                  </p:childTnLst>
                                </p:cTn>
                              </p:par>
                              <p:par>
                                <p:cTn id="112" presetID="42" presetClass="path" presetSubtype="0" accel="50000" decel="50000" fill="hold" grpId="1" nodeType="withEffect">
                                  <p:stCondLst>
                                    <p:cond delay="0"/>
                                  </p:stCondLst>
                                  <p:childTnLst>
                                    <p:animMotion origin="layout" path="M 1.875E-6 -2.59259E-6 L 0.25937 0.17269 " pathEditMode="relative" rAng="0" ptsTypes="AA">
                                      <p:cBhvr>
                                        <p:cTn id="113" dur="1000" fill="hold"/>
                                        <p:tgtEl>
                                          <p:spTgt spid="144"/>
                                        </p:tgtEl>
                                        <p:attrNameLst>
                                          <p:attrName>ppt_x</p:attrName>
                                          <p:attrName>ppt_y</p:attrName>
                                        </p:attrNameLst>
                                      </p:cBhvr>
                                      <p:rCtr x="12969" y="8634"/>
                                    </p:animMotion>
                                  </p:childTnLst>
                                </p:cTn>
                              </p:par>
                              <p:par>
                                <p:cTn id="114" presetID="42" presetClass="path" presetSubtype="0" accel="50000" decel="50000" fill="hold" grpId="1" nodeType="withEffect">
                                  <p:stCondLst>
                                    <p:cond delay="0"/>
                                  </p:stCondLst>
                                  <p:childTnLst>
                                    <p:animMotion origin="layout" path="M -1.04167E-6 -7.40741E-7 L 0.25052 0.03403 " pathEditMode="relative" rAng="0" ptsTypes="AA">
                                      <p:cBhvr>
                                        <p:cTn id="115" dur="1000" fill="hold"/>
                                        <p:tgtEl>
                                          <p:spTgt spid="145"/>
                                        </p:tgtEl>
                                        <p:attrNameLst>
                                          <p:attrName>ppt_x</p:attrName>
                                          <p:attrName>ppt_y</p:attrName>
                                        </p:attrNameLst>
                                      </p:cBhvr>
                                      <p:rCtr x="12526" y="1690"/>
                                    </p:animMotion>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3" nodeType="clickEffect">
                                  <p:stCondLst>
                                    <p:cond delay="0"/>
                                  </p:stCondLst>
                                  <p:childTnLst>
                                    <p:animMotion origin="layout" path="M 0.39011 -0.00533 L 0.44688 -0.00602 " pathEditMode="relative" rAng="0" ptsTypes="AA">
                                      <p:cBhvr>
                                        <p:cTn id="119" dur="250" fill="hold"/>
                                        <p:tgtEl>
                                          <p:spTgt spid="142"/>
                                        </p:tgtEl>
                                        <p:attrNameLst>
                                          <p:attrName>ppt_x</p:attrName>
                                          <p:attrName>ppt_y</p:attrName>
                                        </p:attrNameLst>
                                      </p:cBhvr>
                                      <p:rCtr x="2839" y="-46"/>
                                    </p:animMotion>
                                  </p:childTnLst>
                                </p:cTn>
                              </p:par>
                            </p:childTnLst>
                          </p:cTn>
                        </p:par>
                        <p:par>
                          <p:cTn id="120" fill="hold">
                            <p:stCondLst>
                              <p:cond delay="250"/>
                            </p:stCondLst>
                            <p:childTnLst>
                              <p:par>
                                <p:cTn id="121" presetID="50" presetClass="exit" presetSubtype="0" accel="100000" fill="hold" grpId="4" nodeType="afterEffect">
                                  <p:stCondLst>
                                    <p:cond delay="0"/>
                                  </p:stCondLst>
                                  <p:childTnLst>
                                    <p:anim calcmode="lin" valueType="num">
                                      <p:cBhvr>
                                        <p:cTn id="122" dur="250"/>
                                        <p:tgtEl>
                                          <p:spTgt spid="142"/>
                                        </p:tgtEl>
                                        <p:attrNameLst>
                                          <p:attrName>ppt_w</p:attrName>
                                        </p:attrNameLst>
                                      </p:cBhvr>
                                      <p:tavLst>
                                        <p:tav tm="0">
                                          <p:val>
                                            <p:strVal val="ppt_w"/>
                                          </p:val>
                                        </p:tav>
                                        <p:tav tm="100000">
                                          <p:val>
                                            <p:strVal val="ppt_w+.3"/>
                                          </p:val>
                                        </p:tav>
                                      </p:tavLst>
                                    </p:anim>
                                    <p:anim calcmode="lin" valueType="num">
                                      <p:cBhvr>
                                        <p:cTn id="123" dur="250"/>
                                        <p:tgtEl>
                                          <p:spTgt spid="142"/>
                                        </p:tgtEl>
                                        <p:attrNameLst>
                                          <p:attrName>ppt_h</p:attrName>
                                        </p:attrNameLst>
                                      </p:cBhvr>
                                      <p:tavLst>
                                        <p:tav tm="0">
                                          <p:val>
                                            <p:strVal val="ppt_h"/>
                                          </p:val>
                                        </p:tav>
                                        <p:tav tm="100000">
                                          <p:val>
                                            <p:strVal val="ppt_h"/>
                                          </p:val>
                                        </p:tav>
                                      </p:tavLst>
                                    </p:anim>
                                    <p:animEffect transition="out" filter="fade">
                                      <p:cBhvr>
                                        <p:cTn id="124" dur="250"/>
                                        <p:tgtEl>
                                          <p:spTgt spid="142"/>
                                        </p:tgtEl>
                                      </p:cBhvr>
                                    </p:animEffect>
                                    <p:set>
                                      <p:cBhvr>
                                        <p:cTn id="125" dur="1" fill="hold">
                                          <p:stCondLst>
                                            <p:cond delay="249"/>
                                          </p:stCondLst>
                                        </p:cTn>
                                        <p:tgtEl>
                                          <p:spTgt spid="142"/>
                                        </p:tgtEl>
                                        <p:attrNameLst>
                                          <p:attrName>style.visibility</p:attrName>
                                        </p:attrNameLst>
                                      </p:cBhvr>
                                      <p:to>
                                        <p:strVal val="hidden"/>
                                      </p:to>
                                    </p:set>
                                  </p:childTnLst>
                                </p:cTn>
                              </p:par>
                              <p:par>
                                <p:cTn id="126" presetID="53" presetClass="entr" presetSubtype="16" fill="hold" grpId="0" nodeType="withEffect">
                                  <p:stCondLst>
                                    <p:cond delay="0"/>
                                  </p:stCondLst>
                                  <p:childTnLst>
                                    <p:set>
                                      <p:cBhvr>
                                        <p:cTn id="127" dur="1" fill="hold">
                                          <p:stCondLst>
                                            <p:cond delay="0"/>
                                          </p:stCondLst>
                                        </p:cTn>
                                        <p:tgtEl>
                                          <p:spTgt spid="147"/>
                                        </p:tgtEl>
                                        <p:attrNameLst>
                                          <p:attrName>style.visibility</p:attrName>
                                        </p:attrNameLst>
                                      </p:cBhvr>
                                      <p:to>
                                        <p:strVal val="visible"/>
                                      </p:to>
                                    </p:set>
                                    <p:anim calcmode="lin" valueType="num">
                                      <p:cBhvr>
                                        <p:cTn id="128" dur="1000" fill="hold"/>
                                        <p:tgtEl>
                                          <p:spTgt spid="147"/>
                                        </p:tgtEl>
                                        <p:attrNameLst>
                                          <p:attrName>ppt_w</p:attrName>
                                        </p:attrNameLst>
                                      </p:cBhvr>
                                      <p:tavLst>
                                        <p:tav tm="0">
                                          <p:val>
                                            <p:fltVal val="0"/>
                                          </p:val>
                                        </p:tav>
                                        <p:tav tm="100000">
                                          <p:val>
                                            <p:strVal val="#ppt_w"/>
                                          </p:val>
                                        </p:tav>
                                      </p:tavLst>
                                    </p:anim>
                                    <p:anim calcmode="lin" valueType="num">
                                      <p:cBhvr>
                                        <p:cTn id="129" dur="1000" fill="hold"/>
                                        <p:tgtEl>
                                          <p:spTgt spid="147"/>
                                        </p:tgtEl>
                                        <p:attrNameLst>
                                          <p:attrName>ppt_h</p:attrName>
                                        </p:attrNameLst>
                                      </p:cBhvr>
                                      <p:tavLst>
                                        <p:tav tm="0">
                                          <p:val>
                                            <p:fltVal val="0"/>
                                          </p:val>
                                        </p:tav>
                                        <p:tav tm="100000">
                                          <p:val>
                                            <p:strVal val="#ppt_h"/>
                                          </p:val>
                                        </p:tav>
                                      </p:tavLst>
                                    </p:anim>
                                    <p:animEffect transition="in" filter="fade">
                                      <p:cBhvr>
                                        <p:cTn id="130" dur="1000"/>
                                        <p:tgtEl>
                                          <p:spTgt spid="147"/>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148"/>
                                        </p:tgtEl>
                                        <p:attrNameLst>
                                          <p:attrName>style.visibility</p:attrName>
                                        </p:attrNameLst>
                                      </p:cBhvr>
                                      <p:to>
                                        <p:strVal val="visible"/>
                                      </p:to>
                                    </p:set>
                                    <p:anim calcmode="lin" valueType="num">
                                      <p:cBhvr>
                                        <p:cTn id="133" dur="1000" fill="hold"/>
                                        <p:tgtEl>
                                          <p:spTgt spid="148"/>
                                        </p:tgtEl>
                                        <p:attrNameLst>
                                          <p:attrName>ppt_w</p:attrName>
                                        </p:attrNameLst>
                                      </p:cBhvr>
                                      <p:tavLst>
                                        <p:tav tm="0">
                                          <p:val>
                                            <p:fltVal val="0"/>
                                          </p:val>
                                        </p:tav>
                                        <p:tav tm="100000">
                                          <p:val>
                                            <p:strVal val="#ppt_w"/>
                                          </p:val>
                                        </p:tav>
                                      </p:tavLst>
                                    </p:anim>
                                    <p:anim calcmode="lin" valueType="num">
                                      <p:cBhvr>
                                        <p:cTn id="134" dur="1000" fill="hold"/>
                                        <p:tgtEl>
                                          <p:spTgt spid="148"/>
                                        </p:tgtEl>
                                        <p:attrNameLst>
                                          <p:attrName>ppt_h</p:attrName>
                                        </p:attrNameLst>
                                      </p:cBhvr>
                                      <p:tavLst>
                                        <p:tav tm="0">
                                          <p:val>
                                            <p:fltVal val="0"/>
                                          </p:val>
                                        </p:tav>
                                        <p:tav tm="100000">
                                          <p:val>
                                            <p:strVal val="#ppt_h"/>
                                          </p:val>
                                        </p:tav>
                                      </p:tavLst>
                                    </p:anim>
                                    <p:animEffect transition="in" filter="fade">
                                      <p:cBhvr>
                                        <p:cTn id="135" dur="1000"/>
                                        <p:tgtEl>
                                          <p:spTgt spid="148"/>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154"/>
                                        </p:tgtEl>
                                        <p:attrNameLst>
                                          <p:attrName>style.visibility</p:attrName>
                                        </p:attrNameLst>
                                      </p:cBhvr>
                                      <p:to>
                                        <p:strVal val="visible"/>
                                      </p:to>
                                    </p:set>
                                    <p:anim calcmode="lin" valueType="num">
                                      <p:cBhvr>
                                        <p:cTn id="138" dur="1000" fill="hold"/>
                                        <p:tgtEl>
                                          <p:spTgt spid="154"/>
                                        </p:tgtEl>
                                        <p:attrNameLst>
                                          <p:attrName>ppt_w</p:attrName>
                                        </p:attrNameLst>
                                      </p:cBhvr>
                                      <p:tavLst>
                                        <p:tav tm="0">
                                          <p:val>
                                            <p:fltVal val="0"/>
                                          </p:val>
                                        </p:tav>
                                        <p:tav tm="100000">
                                          <p:val>
                                            <p:strVal val="#ppt_w"/>
                                          </p:val>
                                        </p:tav>
                                      </p:tavLst>
                                    </p:anim>
                                    <p:anim calcmode="lin" valueType="num">
                                      <p:cBhvr>
                                        <p:cTn id="139" dur="1000" fill="hold"/>
                                        <p:tgtEl>
                                          <p:spTgt spid="154"/>
                                        </p:tgtEl>
                                        <p:attrNameLst>
                                          <p:attrName>ppt_h</p:attrName>
                                        </p:attrNameLst>
                                      </p:cBhvr>
                                      <p:tavLst>
                                        <p:tav tm="0">
                                          <p:val>
                                            <p:fltVal val="0"/>
                                          </p:val>
                                        </p:tav>
                                        <p:tav tm="100000">
                                          <p:val>
                                            <p:strVal val="#ppt_h"/>
                                          </p:val>
                                        </p:tav>
                                      </p:tavLst>
                                    </p:anim>
                                    <p:animEffect transition="in" filter="fade">
                                      <p:cBhvr>
                                        <p:cTn id="140" dur="1000"/>
                                        <p:tgtEl>
                                          <p:spTgt spid="154"/>
                                        </p:tgtEl>
                                      </p:cBhvr>
                                    </p:animEffect>
                                  </p:childTnLst>
                                </p:cTn>
                              </p:par>
                              <p:par>
                                <p:cTn id="141" presetID="42" presetClass="path" presetSubtype="0" accel="50000" decel="50000" fill="hold" grpId="1" nodeType="withEffect">
                                  <p:stCondLst>
                                    <p:cond delay="0"/>
                                  </p:stCondLst>
                                  <p:childTnLst>
                                    <p:animMotion origin="layout" path="M 1.25E-6 -1.11111E-6 L 0.25273 -0.13819 " pathEditMode="relative" rAng="0" ptsTypes="AA">
                                      <p:cBhvr>
                                        <p:cTn id="142" dur="1000" fill="hold"/>
                                        <p:tgtEl>
                                          <p:spTgt spid="147"/>
                                        </p:tgtEl>
                                        <p:attrNameLst>
                                          <p:attrName>ppt_x</p:attrName>
                                          <p:attrName>ppt_y</p:attrName>
                                        </p:attrNameLst>
                                      </p:cBhvr>
                                      <p:rCtr x="12630" y="-6921"/>
                                    </p:animMotion>
                                  </p:childTnLst>
                                </p:cTn>
                              </p:par>
                              <p:par>
                                <p:cTn id="143" presetID="42" presetClass="path" presetSubtype="0" accel="50000" decel="50000" fill="hold" grpId="1" nodeType="withEffect">
                                  <p:stCondLst>
                                    <p:cond delay="0"/>
                                  </p:stCondLst>
                                  <p:childTnLst>
                                    <p:animMotion origin="layout" path="M -4.16667E-7 -1.85185E-6 L 0.25729 0.13218 " pathEditMode="relative" rAng="0" ptsTypes="AA">
                                      <p:cBhvr>
                                        <p:cTn id="144" dur="1000" fill="hold"/>
                                        <p:tgtEl>
                                          <p:spTgt spid="148"/>
                                        </p:tgtEl>
                                        <p:attrNameLst>
                                          <p:attrName>ppt_x</p:attrName>
                                          <p:attrName>ppt_y</p:attrName>
                                        </p:attrNameLst>
                                      </p:cBhvr>
                                      <p:rCtr x="12865" y="6597"/>
                                    </p:animMotion>
                                  </p:childTnLst>
                                </p:cTn>
                              </p:par>
                              <p:par>
                                <p:cTn id="145" presetID="42" presetClass="path" presetSubtype="0" accel="50000" decel="50000" fill="hold" grpId="1" nodeType="withEffect">
                                  <p:stCondLst>
                                    <p:cond delay="0"/>
                                  </p:stCondLst>
                                  <p:childTnLst>
                                    <p:animMotion origin="layout" path="M -3.125E-6 -1.48148E-6 L 0.24922 -0.03727 " pathEditMode="relative" rAng="0" ptsTypes="AA">
                                      <p:cBhvr>
                                        <p:cTn id="146" dur="1000" fill="hold"/>
                                        <p:tgtEl>
                                          <p:spTgt spid="154"/>
                                        </p:tgtEl>
                                        <p:attrNameLst>
                                          <p:attrName>ppt_x</p:attrName>
                                          <p:attrName>ppt_y</p:attrName>
                                        </p:attrNameLst>
                                      </p:cBhvr>
                                      <p:rCtr x="12461" y="-1875"/>
                                    </p:animMotion>
                                  </p:childTnLst>
                                </p:cTn>
                              </p:par>
                            </p:childTnLst>
                          </p:cTn>
                        </p:par>
                      </p:childTnLst>
                    </p:cTn>
                  </p:par>
                  <p:par>
                    <p:cTn id="147" fill="hold">
                      <p:stCondLst>
                        <p:cond delay="indefinite"/>
                      </p:stCondLst>
                      <p:childTnLst>
                        <p:par>
                          <p:cTn id="148" fill="hold">
                            <p:stCondLst>
                              <p:cond delay="0"/>
                            </p:stCondLst>
                            <p:childTnLst>
                              <p:par>
                                <p:cTn id="149" presetID="16" presetClass="entr" presetSubtype="21" fill="hold" nodeType="clickEffect">
                                  <p:stCondLst>
                                    <p:cond delay="0"/>
                                  </p:stCondLst>
                                  <p:childTnLst>
                                    <p:set>
                                      <p:cBhvr>
                                        <p:cTn id="150" dur="1" fill="hold">
                                          <p:stCondLst>
                                            <p:cond delay="0"/>
                                          </p:stCondLst>
                                        </p:cTn>
                                        <p:tgtEl>
                                          <p:spTgt spid="155"/>
                                        </p:tgtEl>
                                        <p:attrNameLst>
                                          <p:attrName>style.visibility</p:attrName>
                                        </p:attrNameLst>
                                      </p:cBhvr>
                                      <p:to>
                                        <p:strVal val="visible"/>
                                      </p:to>
                                    </p:set>
                                    <p:animEffect transition="in" filter="barn(inVertical)">
                                      <p:cBhvr>
                                        <p:cTn id="151"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6" grpId="1" animBg="1"/>
      <p:bldP spid="136" grpId="2" animBg="1"/>
      <p:bldP spid="137" grpId="0" animBg="1"/>
      <p:bldP spid="137" grpId="1" animBg="1"/>
      <p:bldP spid="138" grpId="0" animBg="1"/>
      <p:bldP spid="138" grpId="1" animBg="1"/>
      <p:bldP spid="139" grpId="0" animBg="1"/>
      <p:bldP spid="139" grpId="1" animBg="1"/>
      <p:bldP spid="140" grpId="0" animBg="1"/>
      <p:bldP spid="140" grpId="1" animBg="1"/>
      <p:bldP spid="140" grpId="2" animBg="1"/>
      <p:bldP spid="140" grpId="3" animBg="1"/>
      <p:bldP spid="140" grpId="4" animBg="1"/>
      <p:bldP spid="141" grpId="0" animBg="1"/>
      <p:bldP spid="141" grpId="1" animBg="1"/>
      <p:bldP spid="141" grpId="2" animBg="1"/>
      <p:bldP spid="142" grpId="0" animBg="1"/>
      <p:bldP spid="142" grpId="1" animBg="1"/>
      <p:bldP spid="142" grpId="2" animBg="1"/>
      <p:bldP spid="142" grpId="3" animBg="1"/>
      <p:bldP spid="142" grpId="4" animBg="1"/>
      <p:bldP spid="143" grpId="0" animBg="1"/>
      <p:bldP spid="143" grpId="1" animBg="1"/>
      <p:bldP spid="144" grpId="0" animBg="1"/>
      <p:bldP spid="144" grpId="1" animBg="1"/>
      <p:bldP spid="145" grpId="0" animBg="1"/>
      <p:bldP spid="145" grpId="1" animBg="1"/>
      <p:bldP spid="147" grpId="0" animBg="1"/>
      <p:bldP spid="147" grpId="1" animBg="1"/>
      <p:bldP spid="148" grpId="0" animBg="1"/>
      <p:bldP spid="148" grpId="1" animBg="1"/>
      <p:bldP spid="154" grpId="0" animBg="1"/>
      <p:bldP spid="15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1FF49B-8A92-4DD6-A8F6-AD6955C9628C}"/>
              </a:ext>
            </a:extLst>
          </p:cNvPr>
          <p:cNvSpPr>
            <a:spLocks noGrp="1"/>
          </p:cNvSpPr>
          <p:nvPr>
            <p:ph type="body" sz="quarter" idx="10"/>
          </p:nvPr>
        </p:nvSpPr>
        <p:spPr/>
        <p:txBody>
          <a:bodyPr/>
          <a:lstStyle/>
          <a:p>
            <a:pPr marL="0" indent="0">
              <a:lnSpc>
                <a:spcPct val="150000"/>
              </a:lnSpc>
              <a:buNone/>
            </a:pPr>
            <a:r>
              <a:rPr lang="zh-CN" altLang="en-US"/>
              <a:t>异步通信的优点：</a:t>
            </a:r>
            <a:endParaRPr lang="en-US" altLang="zh-CN"/>
          </a:p>
          <a:p>
            <a:pPr marL="285750" indent="-285750">
              <a:lnSpc>
                <a:spcPct val="150000"/>
              </a:lnSpc>
              <a:buFont typeface="Arial" panose="020B0604020202020204" pitchFamily="34" charset="0"/>
              <a:buChar char="•"/>
            </a:pPr>
            <a:r>
              <a:rPr lang="zh-CN" altLang="en-US" sz="1600"/>
              <a:t>耦合度低</a:t>
            </a:r>
            <a:endParaRPr lang="en-US" altLang="zh-CN" sz="1600"/>
          </a:p>
          <a:p>
            <a:pPr marL="285750" indent="-285750">
              <a:lnSpc>
                <a:spcPct val="150000"/>
              </a:lnSpc>
              <a:buFont typeface="Arial" panose="020B0604020202020204" pitchFamily="34" charset="0"/>
              <a:buChar char="•"/>
            </a:pPr>
            <a:r>
              <a:rPr lang="zh-CN" altLang="en-US" sz="1600"/>
              <a:t>吞吐量提升</a:t>
            </a:r>
            <a:endParaRPr lang="en-US" altLang="zh-CN" sz="1600"/>
          </a:p>
          <a:p>
            <a:pPr marL="285750" indent="-285750">
              <a:lnSpc>
                <a:spcPct val="150000"/>
              </a:lnSpc>
              <a:buFont typeface="Arial" panose="020B0604020202020204" pitchFamily="34" charset="0"/>
              <a:buChar char="•"/>
            </a:pPr>
            <a:r>
              <a:rPr lang="zh-CN" altLang="en-US" sz="1600"/>
              <a:t>故障隔离</a:t>
            </a:r>
          </a:p>
          <a:p>
            <a:pPr marL="285750" indent="-285750">
              <a:lnSpc>
                <a:spcPct val="150000"/>
              </a:lnSpc>
              <a:buFont typeface="Arial" panose="020B0604020202020204" pitchFamily="34" charset="0"/>
              <a:buChar char="•"/>
            </a:pPr>
            <a:r>
              <a:rPr lang="zh-CN" altLang="en-US" sz="1600"/>
              <a:t>流量削峰</a:t>
            </a:r>
            <a:endParaRPr lang="en-US" altLang="zh-CN" sz="1600"/>
          </a:p>
          <a:p>
            <a:pPr marL="0" indent="0">
              <a:lnSpc>
                <a:spcPct val="150000"/>
              </a:lnSpc>
              <a:buNone/>
            </a:pPr>
            <a:r>
              <a:rPr lang="zh-CN" altLang="en-US"/>
              <a:t>异步通信的缺点：</a:t>
            </a:r>
            <a:endParaRPr lang="en-US" altLang="zh-CN"/>
          </a:p>
          <a:p>
            <a:pPr marL="285750" lvl="0" indent="-285750">
              <a:lnSpc>
                <a:spcPct val="150000"/>
              </a:lnSpc>
              <a:buFont typeface="Arial" panose="020B0604020202020204" pitchFamily="34" charset="0"/>
              <a:buChar char="•"/>
            </a:pPr>
            <a:r>
              <a:rPr lang="zh-CN" altLang="en-US" sz="1600">
                <a:solidFill>
                  <a:prstClr val="black"/>
                </a:solidFill>
              </a:rPr>
              <a:t>依赖于</a:t>
            </a:r>
            <a:r>
              <a:rPr lang="en-US" altLang="zh-CN" sz="1600">
                <a:solidFill>
                  <a:prstClr val="black"/>
                </a:solidFill>
              </a:rPr>
              <a:t>Broker</a:t>
            </a:r>
            <a:r>
              <a:rPr lang="zh-CN" altLang="en-US" sz="1600">
                <a:solidFill>
                  <a:prstClr val="black"/>
                </a:solidFill>
              </a:rPr>
              <a:t>的可靠性、安全性、吞吐能力</a:t>
            </a:r>
            <a:endParaRPr lang="en-US" altLang="zh-CN"/>
          </a:p>
          <a:p>
            <a:pPr marL="285750" indent="-285750">
              <a:lnSpc>
                <a:spcPct val="150000"/>
              </a:lnSpc>
              <a:buFont typeface="Arial" panose="020B0604020202020204" pitchFamily="34" charset="0"/>
              <a:buChar char="•"/>
            </a:pPr>
            <a:r>
              <a:rPr lang="zh-CN" altLang="en-US" sz="1600"/>
              <a:t>架构复杂了，业务没有明显的流程线，不好追踪管理</a:t>
            </a:r>
          </a:p>
        </p:txBody>
      </p:sp>
      <p:sp>
        <p:nvSpPr>
          <p:cNvPr id="3" name="标题 2">
            <a:extLst>
              <a:ext uri="{FF2B5EF4-FFF2-40B4-BE49-F238E27FC236}">
                <a16:creationId xmlns:a16="http://schemas.microsoft.com/office/drawing/2014/main" id="{3BC5422E-61C8-4D25-B696-D75BBC3BEF13}"/>
              </a:ext>
            </a:extLst>
          </p:cNvPr>
          <p:cNvSpPr>
            <a:spLocks noGrp="1"/>
          </p:cNvSpPr>
          <p:nvPr>
            <p:ph type="title"/>
          </p:nvPr>
        </p:nvSpPr>
        <p:spPr/>
        <p:txBody>
          <a:bodyPr/>
          <a:lstStyle/>
          <a:p>
            <a:r>
              <a:rPr lang="zh-CN" altLang="en-US"/>
              <a:t>初识</a:t>
            </a:r>
            <a:r>
              <a:rPr lang="en-US" altLang="zh-CN"/>
              <a:t>MQ</a:t>
            </a:r>
            <a:endParaRPr lang="zh-CN" altLang="en-US"/>
          </a:p>
        </p:txBody>
      </p:sp>
    </p:spTree>
    <p:extLst>
      <p:ext uri="{BB962C8B-B14F-4D97-AF65-F5344CB8AC3E}">
        <p14:creationId xmlns:p14="http://schemas.microsoft.com/office/powerpoint/2010/main" val="3657838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608B8-FBBF-470E-B83C-85277F6DFD61}"/>
              </a:ext>
            </a:extLst>
          </p:cNvPr>
          <p:cNvSpPr>
            <a:spLocks noGrp="1"/>
          </p:cNvSpPr>
          <p:nvPr>
            <p:ph type="title"/>
          </p:nvPr>
        </p:nvSpPr>
        <p:spPr/>
        <p:txBody>
          <a:bodyPr/>
          <a:lstStyle/>
          <a:p>
            <a:r>
              <a:rPr lang="zh-CN" altLang="en-US"/>
              <a:t>初识</a:t>
            </a:r>
            <a:r>
              <a:rPr lang="en-US" altLang="zh-CN"/>
              <a:t>MQ</a:t>
            </a:r>
            <a:endParaRPr lang="zh-CN" altLang="en-US"/>
          </a:p>
        </p:txBody>
      </p:sp>
      <p:sp>
        <p:nvSpPr>
          <p:cNvPr id="3" name="文本占位符 2">
            <a:extLst>
              <a:ext uri="{FF2B5EF4-FFF2-40B4-BE49-F238E27FC236}">
                <a16:creationId xmlns:a16="http://schemas.microsoft.com/office/drawing/2014/main" id="{E1A9E526-A19A-4744-AF5E-FA409091EB81}"/>
              </a:ext>
            </a:extLst>
          </p:cNvPr>
          <p:cNvSpPr>
            <a:spLocks noGrp="1"/>
          </p:cNvSpPr>
          <p:nvPr>
            <p:ph type="body" sz="quarter" idx="10"/>
          </p:nvPr>
        </p:nvSpPr>
        <p:spPr/>
        <p:txBody>
          <a:bodyPr/>
          <a:lstStyle/>
          <a:p>
            <a:r>
              <a:rPr lang="zh-CN" altLang="en-US"/>
              <a:t>什么是</a:t>
            </a:r>
            <a:r>
              <a:rPr lang="en-US" altLang="zh-CN"/>
              <a:t>MQ</a:t>
            </a:r>
            <a:endParaRPr lang="zh-CN" altLang="en-US"/>
          </a:p>
        </p:txBody>
      </p:sp>
      <p:sp>
        <p:nvSpPr>
          <p:cNvPr id="4" name="文本占位符 3">
            <a:extLst>
              <a:ext uri="{FF2B5EF4-FFF2-40B4-BE49-F238E27FC236}">
                <a16:creationId xmlns:a16="http://schemas.microsoft.com/office/drawing/2014/main" id="{7D934100-5513-481D-AC44-FBDA738C8E6F}"/>
              </a:ext>
            </a:extLst>
          </p:cNvPr>
          <p:cNvSpPr>
            <a:spLocks noGrp="1"/>
          </p:cNvSpPr>
          <p:nvPr>
            <p:ph type="body" sz="quarter" idx="11"/>
          </p:nvPr>
        </p:nvSpPr>
        <p:spPr/>
        <p:txBody>
          <a:bodyPr/>
          <a:lstStyle/>
          <a:p>
            <a:r>
              <a:rPr lang="en-US" altLang="zh-CN"/>
              <a:t>MQ</a:t>
            </a:r>
            <a:r>
              <a:rPr lang="zh-CN" altLang="en-US"/>
              <a:t> （</a:t>
            </a:r>
            <a:r>
              <a:rPr lang="en-US" altLang="zh-CN"/>
              <a:t>MessageQueue</a:t>
            </a:r>
            <a:r>
              <a:rPr lang="zh-CN" altLang="en-US"/>
              <a:t>），中文是消息队列，字面来看就是存放消息的队列。也就是事件驱动架构中的</a:t>
            </a:r>
            <a:r>
              <a:rPr lang="en-US" altLang="zh-CN"/>
              <a:t>Broker</a:t>
            </a:r>
            <a:r>
              <a:rPr lang="zh-CN" altLang="en-US"/>
              <a:t>。</a:t>
            </a:r>
          </a:p>
        </p:txBody>
      </p:sp>
      <p:graphicFrame>
        <p:nvGraphicFramePr>
          <p:cNvPr id="5" name="表格 4">
            <a:extLst>
              <a:ext uri="{FF2B5EF4-FFF2-40B4-BE49-F238E27FC236}">
                <a16:creationId xmlns:a16="http://schemas.microsoft.com/office/drawing/2014/main" id="{E3AFFDC9-DCB1-4503-9920-BD6330100AB4}"/>
              </a:ext>
            </a:extLst>
          </p:cNvPr>
          <p:cNvGraphicFramePr/>
          <p:nvPr>
            <p:extLst>
              <p:ext uri="{D42A27DB-BD31-4B8C-83A1-F6EECF244321}">
                <p14:modId xmlns:p14="http://schemas.microsoft.com/office/powerpoint/2010/main" val="3675607196"/>
              </p:ext>
            </p:extLst>
          </p:nvPr>
        </p:nvGraphicFramePr>
        <p:xfrm>
          <a:off x="746601" y="2398134"/>
          <a:ext cx="10698798" cy="3759669"/>
        </p:xfrm>
        <a:graphic>
          <a:graphicData uri="http://schemas.openxmlformats.org/drawingml/2006/table">
            <a:tbl>
              <a:tblPr firstRow="1">
                <a:tableStyleId>{073A0DAA-6AF3-43AB-8588-CEC1D06C72B9}</a:tableStyleId>
              </a:tblPr>
              <a:tblGrid>
                <a:gridCol w="1560393">
                  <a:extLst>
                    <a:ext uri="{9D8B030D-6E8A-4147-A177-3AD203B41FA5}">
                      <a16:colId xmlns:a16="http://schemas.microsoft.com/office/drawing/2014/main" val="20000"/>
                    </a:ext>
                  </a:extLst>
                </a:gridCol>
                <a:gridCol w="2809114">
                  <a:extLst>
                    <a:ext uri="{9D8B030D-6E8A-4147-A177-3AD203B41FA5}">
                      <a16:colId xmlns:a16="http://schemas.microsoft.com/office/drawing/2014/main" val="20001"/>
                    </a:ext>
                  </a:extLst>
                </a:gridCol>
                <a:gridCol w="2007959">
                  <a:extLst>
                    <a:ext uri="{9D8B030D-6E8A-4147-A177-3AD203B41FA5}">
                      <a16:colId xmlns:a16="http://schemas.microsoft.com/office/drawing/2014/main" val="20002"/>
                    </a:ext>
                  </a:extLst>
                </a:gridCol>
                <a:gridCol w="1898491">
                  <a:extLst>
                    <a:ext uri="{9D8B030D-6E8A-4147-A177-3AD203B41FA5}">
                      <a16:colId xmlns:a16="http://schemas.microsoft.com/office/drawing/2014/main" val="20003"/>
                    </a:ext>
                  </a:extLst>
                </a:gridCol>
                <a:gridCol w="2422841">
                  <a:extLst>
                    <a:ext uri="{9D8B030D-6E8A-4147-A177-3AD203B41FA5}">
                      <a16:colId xmlns:a16="http://schemas.microsoft.com/office/drawing/2014/main" val="20004"/>
                    </a:ext>
                  </a:extLst>
                </a:gridCol>
              </a:tblGrid>
              <a:tr h="33028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endParaRPr lang="zh-CN" altLang="en-US"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RabbitMQ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ActiveMQ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RocketMQ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Kafka</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extLst>
                  <a:ext uri="{0D108BD9-81ED-4DB2-BD59-A6C34878D82A}">
                    <a16:rowId xmlns:a16="http://schemas.microsoft.com/office/drawing/2014/main" val="10000"/>
                  </a:ext>
                </a:extLst>
              </a:tr>
              <a:tr h="45573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公司</a:t>
                      </a:r>
                      <a:r>
                        <a:rPr lang="en-US" altLang="zh-CN" sz="1200" dirty="0">
                          <a:solidFill>
                            <a:srgbClr val="262626"/>
                          </a:solidFill>
                          <a:latin typeface="+mn-ea"/>
                          <a:ea typeface="+mn-ea"/>
                        </a:rPr>
                        <a:t>/</a:t>
                      </a:r>
                      <a:r>
                        <a:rPr lang="zh-CN" altLang="en-US" sz="1200" dirty="0">
                          <a:solidFill>
                            <a:srgbClr val="262626"/>
                          </a:solidFill>
                          <a:latin typeface="+mn-ea"/>
                          <a:ea typeface="+mn-ea"/>
                        </a:rPr>
                        <a:t>社区</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Rabbit</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Apache</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阿里</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Apache</a:t>
                      </a:r>
                    </a:p>
                  </a:txBody>
                  <a:tcPr marL="120638" marR="120638" marT="60309" marB="60309" anchor="ctr">
                    <a:solidFill>
                      <a:schemeClr val="bg1">
                        <a:lumMod val="95000"/>
                      </a:schemeClr>
                    </a:solidFill>
                  </a:tcPr>
                </a:tc>
                <a:extLst>
                  <a:ext uri="{0D108BD9-81ED-4DB2-BD59-A6C34878D82A}">
                    <a16:rowId xmlns:a16="http://schemas.microsoft.com/office/drawing/2014/main" val="10001"/>
                  </a:ext>
                </a:extLst>
              </a:tr>
              <a:tr h="47333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开发语言</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chemeClr val="tx1"/>
                          </a:solidFill>
                          <a:latin typeface="+mn-ea"/>
                          <a:ea typeface="+mn-ea"/>
                        </a:rPr>
                        <a:t>Erlang</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Java</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Java</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Scala&amp;Java</a:t>
                      </a:r>
                    </a:p>
                  </a:txBody>
                  <a:tcPr marL="120638" marR="120638" marT="60309" marB="60309" anchor="ctr">
                    <a:solidFill>
                      <a:schemeClr val="bg1">
                        <a:lumMod val="85000"/>
                      </a:schemeClr>
                    </a:solidFill>
                  </a:tcPr>
                </a:tc>
                <a:extLst>
                  <a:ext uri="{0D108BD9-81ED-4DB2-BD59-A6C34878D82A}">
                    <a16:rowId xmlns:a16="http://schemas.microsoft.com/office/drawing/2014/main" val="10002"/>
                  </a:ext>
                </a:extLst>
              </a:tr>
              <a:tr h="509654">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协议支持</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200" dirty="0">
                          <a:solidFill>
                            <a:schemeClr val="tx1"/>
                          </a:solidFill>
                          <a:latin typeface="+mn-ea"/>
                          <a:ea typeface="+mn-ea"/>
                        </a:rPr>
                        <a:t>AMQP</a:t>
                      </a:r>
                      <a:r>
                        <a:rPr lang="zh-CN" altLang="en-US" sz="1200" dirty="0">
                          <a:solidFill>
                            <a:srgbClr val="262626"/>
                          </a:solidFill>
                          <a:latin typeface="+mn-ea"/>
                          <a:ea typeface="+mn-ea"/>
                        </a:rPr>
                        <a:t>，</a:t>
                      </a:r>
                      <a:r>
                        <a:rPr lang="en-US" altLang="zh-CN" sz="1200" dirty="0">
                          <a:solidFill>
                            <a:srgbClr val="262626"/>
                          </a:solidFill>
                          <a:latin typeface="+mn-ea"/>
                          <a:ea typeface="+mn-ea"/>
                        </a:rPr>
                        <a:t>XMPP</a:t>
                      </a:r>
                      <a:r>
                        <a:rPr lang="zh-CN" altLang="en-US" sz="1200" dirty="0">
                          <a:solidFill>
                            <a:srgbClr val="262626"/>
                          </a:solidFill>
                          <a:latin typeface="+mn-ea"/>
                          <a:ea typeface="+mn-ea"/>
                        </a:rPr>
                        <a:t>，</a:t>
                      </a:r>
                      <a:r>
                        <a:rPr lang="en-US" altLang="zh-CN" sz="1200" dirty="0">
                          <a:solidFill>
                            <a:srgbClr val="262626"/>
                          </a:solidFill>
                          <a:latin typeface="+mn-ea"/>
                          <a:ea typeface="+mn-ea"/>
                        </a:rPr>
                        <a:t>SMTP</a:t>
                      </a:r>
                      <a:r>
                        <a:rPr lang="zh-CN" altLang="en-US" sz="1200" dirty="0">
                          <a:solidFill>
                            <a:srgbClr val="262626"/>
                          </a:solidFill>
                          <a:latin typeface="+mn-ea"/>
                          <a:ea typeface="+mn-ea"/>
                        </a:rPr>
                        <a:t>，</a:t>
                      </a:r>
                      <a:r>
                        <a:rPr lang="en-US" altLang="zh-CN" sz="1200" dirty="0">
                          <a:solidFill>
                            <a:srgbClr val="262626"/>
                          </a:solidFill>
                          <a:latin typeface="+mn-ea"/>
                          <a:ea typeface="+mn-ea"/>
                        </a:rPr>
                        <a:t>STOMP</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200" dirty="0">
                          <a:solidFill>
                            <a:srgbClr val="262626"/>
                          </a:solidFill>
                          <a:latin typeface="+mn-ea"/>
                          <a:ea typeface="+mn-ea"/>
                        </a:rPr>
                        <a:t>OpenWire,STOMP</a:t>
                      </a:r>
                      <a:r>
                        <a:rPr lang="zh-CN" altLang="en-US" sz="1200" dirty="0">
                          <a:solidFill>
                            <a:srgbClr val="262626"/>
                          </a:solidFill>
                          <a:latin typeface="+mn-ea"/>
                          <a:ea typeface="+mn-ea"/>
                        </a:rPr>
                        <a:t>，</a:t>
                      </a:r>
                      <a:r>
                        <a:rPr lang="en-US" altLang="zh-CN" sz="1200" dirty="0">
                          <a:solidFill>
                            <a:srgbClr val="262626"/>
                          </a:solidFill>
                          <a:latin typeface="+mn-ea"/>
                          <a:ea typeface="+mn-ea"/>
                        </a:rPr>
                        <a:t>REST,XMPP,AMQP</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自定义协议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自定义协议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3"/>
                  </a:ext>
                </a:extLst>
              </a:tr>
              <a:tr h="5015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可用性</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extLst>
                  <a:ext uri="{0D108BD9-81ED-4DB2-BD59-A6C34878D82A}">
                    <a16:rowId xmlns:a16="http://schemas.microsoft.com/office/drawing/2014/main" val="10004"/>
                  </a:ext>
                </a:extLst>
              </a:tr>
              <a:tr h="463331">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单机吞吐量</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非常高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5"/>
                  </a:ext>
                </a:extLst>
              </a:tr>
              <a:tr h="487771">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消息延迟</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微秒级</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毫秒级</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毫秒级</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毫秒以内</a:t>
                      </a:r>
                    </a:p>
                  </a:txBody>
                  <a:tcPr marL="120638" marR="120638" marT="60309" marB="60309" anchor="ctr">
                    <a:solidFill>
                      <a:schemeClr val="bg1">
                        <a:lumMod val="85000"/>
                      </a:schemeClr>
                    </a:solidFill>
                  </a:tcPr>
                </a:tc>
                <a:extLst>
                  <a:ext uri="{0D108BD9-81ED-4DB2-BD59-A6C34878D82A}">
                    <a16:rowId xmlns:a16="http://schemas.microsoft.com/office/drawing/2014/main" val="10006"/>
                  </a:ext>
                </a:extLst>
              </a:tr>
              <a:tr h="473336">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消息可靠性</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6" name="矩形 5">
            <a:extLst>
              <a:ext uri="{FF2B5EF4-FFF2-40B4-BE49-F238E27FC236}">
                <a16:creationId xmlns:a16="http://schemas.microsoft.com/office/drawing/2014/main" id="{B2A1ECB7-24BB-4B07-BAF1-03D54CB3C033}"/>
              </a:ext>
            </a:extLst>
          </p:cNvPr>
          <p:cNvSpPr/>
          <p:nvPr/>
        </p:nvSpPr>
        <p:spPr>
          <a:xfrm>
            <a:off x="2351381" y="2793428"/>
            <a:ext cx="9064513" cy="4231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D861AC7-D9AB-4442-8A27-36467230B776}"/>
              </a:ext>
            </a:extLst>
          </p:cNvPr>
          <p:cNvSpPr/>
          <p:nvPr/>
        </p:nvSpPr>
        <p:spPr>
          <a:xfrm>
            <a:off x="2321879" y="3259568"/>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9118DCD-0A47-4902-BB3B-43AD576FD693}"/>
              </a:ext>
            </a:extLst>
          </p:cNvPr>
          <p:cNvSpPr/>
          <p:nvPr/>
        </p:nvSpPr>
        <p:spPr>
          <a:xfrm>
            <a:off x="2321878" y="3742014"/>
            <a:ext cx="9064513" cy="474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48EB3D8-90FA-4268-A4A2-BC2E3F197164}"/>
              </a:ext>
            </a:extLst>
          </p:cNvPr>
          <p:cNvSpPr/>
          <p:nvPr/>
        </p:nvSpPr>
        <p:spPr>
          <a:xfrm>
            <a:off x="2321877" y="4710684"/>
            <a:ext cx="9064513" cy="441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013F1D8-CEE2-4910-B0FD-42F7BC741025}"/>
              </a:ext>
            </a:extLst>
          </p:cNvPr>
          <p:cNvSpPr/>
          <p:nvPr/>
        </p:nvSpPr>
        <p:spPr>
          <a:xfrm>
            <a:off x="2321878" y="4258862"/>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7E13DE7-0C4A-444E-93C2-DDDB47E4652B}"/>
              </a:ext>
            </a:extLst>
          </p:cNvPr>
          <p:cNvSpPr/>
          <p:nvPr/>
        </p:nvSpPr>
        <p:spPr>
          <a:xfrm>
            <a:off x="2321876" y="5203075"/>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8EC4AB1-C58F-4832-B904-6A39AEF229F3}"/>
              </a:ext>
            </a:extLst>
          </p:cNvPr>
          <p:cNvSpPr/>
          <p:nvPr/>
        </p:nvSpPr>
        <p:spPr>
          <a:xfrm>
            <a:off x="2321875" y="5687125"/>
            <a:ext cx="9064513" cy="413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1893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1"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1"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par>
                                <p:cTn id="23" presetID="16" presetClass="entr" presetSubtype="21" fill="hold" grpId="1"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grpId="1"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8" fill="hold" grpId="0" nodeType="clickEffect">
                                  <p:stCondLst>
                                    <p:cond delay="0"/>
                                  </p:stCondLst>
                                  <p:childTnLst>
                                    <p:animEffect transition="out" filter="wipe(left)">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8" fill="hold" grpId="0" nodeType="clickEffect">
                                  <p:stCondLst>
                                    <p:cond delay="0"/>
                                  </p:stCondLst>
                                  <p:childTnLst>
                                    <p:animEffect transition="out" filter="wipe(left)">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8" fill="hold" grpId="0" nodeType="clickEffect">
                                  <p:stCondLst>
                                    <p:cond delay="0"/>
                                  </p:stCondLst>
                                  <p:childTnLst>
                                    <p:animEffect transition="out" filter="wipe(left)">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8" fill="hold" grpId="0" nodeType="clickEffect">
                                  <p:stCondLst>
                                    <p:cond delay="0"/>
                                  </p:stCondLst>
                                  <p:childTnLst>
                                    <p:animEffect transition="out" filter="wipe(left)">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8" fill="hold" grpId="0" nodeType="clickEffect">
                                  <p:stCondLst>
                                    <p:cond delay="0"/>
                                  </p:stCondLst>
                                  <p:childTnLst>
                                    <p:animEffect transition="out" filter="wipe(left)">
                                      <p:cBhvr>
                                        <p:cTn id="52" dur="500"/>
                                        <p:tgtEl>
                                          <p:spTgt spid="14"/>
                                        </p:tgtEl>
                                      </p:cBhvr>
                                    </p:animEffect>
                                    <p:set>
                                      <p:cBhvr>
                                        <p:cTn id="53" dur="1" fill="hold">
                                          <p:stCondLst>
                                            <p:cond delay="499"/>
                                          </p:stCondLst>
                                        </p:cTn>
                                        <p:tgtEl>
                                          <p:spTgt spid="1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8" fill="hold" grpId="0" nodeType="clickEffect">
                                  <p:stCondLst>
                                    <p:cond delay="0"/>
                                  </p:stCondLst>
                                  <p:childTnLst>
                                    <p:animEffect transition="out" filter="wipe(left)">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xit" presetSubtype="8" fill="hold" grpId="0" nodeType="clickEffect">
                                  <p:stCondLst>
                                    <p:cond delay="0"/>
                                  </p:stCondLst>
                                  <p:childTnLst>
                                    <p:animEffect transition="out" filter="wipe(left)">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en-US" altLang="zh-CN"/>
              <a:t>RabbitMQ</a:t>
            </a:r>
            <a:r>
              <a:rPr lang="zh-CN" altLang="en-US"/>
              <a:t>快速入门</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p:txBody>
          <a:bodyPr/>
          <a:lstStyle/>
          <a:p>
            <a:r>
              <a:rPr lang="en-US" altLang="zh-CN"/>
              <a:t>RabbitMQ</a:t>
            </a:r>
            <a:r>
              <a:rPr lang="zh-CN" altLang="en-US"/>
              <a:t>概述和安装</a:t>
            </a:r>
            <a:endParaRPr lang="en-US" altLang="zh-CN"/>
          </a:p>
          <a:p>
            <a:r>
              <a:rPr lang="zh-CN" altLang="en-US"/>
              <a:t>常见消息模型</a:t>
            </a:r>
            <a:endParaRPr lang="en-US" altLang="zh-CN"/>
          </a:p>
          <a:p>
            <a:r>
              <a:rPr lang="zh-CN" altLang="en-US"/>
              <a:t>快速入门</a:t>
            </a:r>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a:t>02</a:t>
            </a:r>
            <a:endParaRPr lang="zh-CN" altLang="en-US" dirty="0"/>
          </a:p>
        </p:txBody>
      </p:sp>
    </p:spTree>
    <p:extLst>
      <p:ext uri="{BB962C8B-B14F-4D97-AF65-F5344CB8AC3E}">
        <p14:creationId xmlns:p14="http://schemas.microsoft.com/office/powerpoint/2010/main" val="34854789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a:t>初识</a:t>
            </a:r>
            <a:r>
              <a:rPr lang="en-US" altLang="zh-CN"/>
              <a:t>MQ</a:t>
            </a:r>
            <a:endParaRPr lang="en-US" altLang="zh-CN" dirty="0"/>
          </a:p>
          <a:p>
            <a:r>
              <a:rPr lang="en-US" altLang="zh-CN"/>
              <a:t>RabbitMQ</a:t>
            </a:r>
            <a:r>
              <a:rPr lang="zh-CN" altLang="en-US"/>
              <a:t>快速入门</a:t>
            </a:r>
            <a:endParaRPr lang="en-US" altLang="zh-CN" dirty="0"/>
          </a:p>
          <a:p>
            <a:r>
              <a:rPr lang="en-US" altLang="zh-CN"/>
              <a:t>SpringAMQP</a:t>
            </a:r>
            <a:endParaRPr lang="en-US" altLang="zh-CN" dirty="0"/>
          </a:p>
        </p:txBody>
      </p:sp>
    </p:spTree>
    <p:extLst>
      <p:ext uri="{BB962C8B-B14F-4D97-AF65-F5344CB8AC3E}">
        <p14:creationId xmlns:p14="http://schemas.microsoft.com/office/powerpoint/2010/main" val="371018514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E1DEB-19A4-4E7A-9FFB-27A1FF56B571}"/>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CDA4EB93-B1E8-44E5-942E-3C27332193DD}"/>
              </a:ext>
            </a:extLst>
          </p:cNvPr>
          <p:cNvSpPr>
            <a:spLocks noGrp="1"/>
          </p:cNvSpPr>
          <p:nvPr>
            <p:ph type="body" sz="quarter" idx="10"/>
          </p:nvPr>
        </p:nvSpPr>
        <p:spPr/>
        <p:txBody>
          <a:bodyPr/>
          <a:lstStyle/>
          <a:p>
            <a:r>
              <a:rPr lang="en-US" altLang="zh-CN"/>
              <a:t>RabbitMQ</a:t>
            </a:r>
            <a:r>
              <a:rPr lang="zh-CN" altLang="en-US"/>
              <a:t>概述</a:t>
            </a:r>
          </a:p>
        </p:txBody>
      </p:sp>
      <p:sp>
        <p:nvSpPr>
          <p:cNvPr id="4" name="文本占位符 3">
            <a:extLst>
              <a:ext uri="{FF2B5EF4-FFF2-40B4-BE49-F238E27FC236}">
                <a16:creationId xmlns:a16="http://schemas.microsoft.com/office/drawing/2014/main" id="{E7FAA283-1167-41E9-AEB1-ABDCA475EB38}"/>
              </a:ext>
            </a:extLst>
          </p:cNvPr>
          <p:cNvSpPr>
            <a:spLocks noGrp="1"/>
          </p:cNvSpPr>
          <p:nvPr>
            <p:ph type="body" sz="quarter" idx="11"/>
          </p:nvPr>
        </p:nvSpPr>
        <p:spPr/>
        <p:txBody>
          <a:bodyPr/>
          <a:lstStyle/>
          <a:p>
            <a:r>
              <a:rPr lang="en-US" altLang="zh-CN"/>
              <a:t>RabbitMQ</a:t>
            </a:r>
            <a:r>
              <a:rPr lang="zh-CN" altLang="en-US"/>
              <a:t>是基于</a:t>
            </a:r>
            <a:r>
              <a:rPr lang="en-US" altLang="zh-CN"/>
              <a:t>Erlang</a:t>
            </a:r>
            <a:r>
              <a:rPr lang="zh-CN" altLang="en-US"/>
              <a:t>语言开发的开源消息通信中间件，官网地址：</a:t>
            </a:r>
            <a:r>
              <a:rPr lang="en-US" altLang="zh-CN">
                <a:hlinkClick r:id="rId2"/>
              </a:rPr>
              <a:t>https://www.rabbitmq.com/</a:t>
            </a:r>
            <a:endParaRPr lang="en-US" altLang="zh-CN"/>
          </a:p>
          <a:p>
            <a:r>
              <a:rPr lang="zh-CN" altLang="en-US"/>
              <a:t>安装</a:t>
            </a:r>
            <a:r>
              <a:rPr lang="en-US" altLang="zh-CN"/>
              <a:t>RabbitMQ</a:t>
            </a:r>
            <a:r>
              <a:rPr lang="zh-CN" altLang="en-US"/>
              <a:t>，参考课前资料：</a:t>
            </a:r>
          </a:p>
        </p:txBody>
      </p:sp>
      <p:graphicFrame>
        <p:nvGraphicFramePr>
          <p:cNvPr id="5" name="对象 4">
            <a:extLst>
              <a:ext uri="{FF2B5EF4-FFF2-40B4-BE49-F238E27FC236}">
                <a16:creationId xmlns:a16="http://schemas.microsoft.com/office/drawing/2014/main" id="{8E2BC48A-6780-4194-BCB1-C4D181FC2BDE}"/>
              </a:ext>
            </a:extLst>
          </p:cNvPr>
          <p:cNvGraphicFramePr>
            <a:graphicFrameLocks noChangeAspect="1"/>
          </p:cNvGraphicFramePr>
          <p:nvPr>
            <p:extLst>
              <p:ext uri="{D42A27DB-BD31-4B8C-83A1-F6EECF244321}">
                <p14:modId xmlns:p14="http://schemas.microsoft.com/office/powerpoint/2010/main" val="3896028481"/>
              </p:ext>
            </p:extLst>
          </p:nvPr>
        </p:nvGraphicFramePr>
        <p:xfrm>
          <a:off x="902369" y="2699098"/>
          <a:ext cx="3219390" cy="1066689"/>
        </p:xfrm>
        <a:graphic>
          <a:graphicData uri="http://schemas.openxmlformats.org/presentationml/2006/ole">
            <mc:AlternateContent xmlns:mc="http://schemas.openxmlformats.org/markup-compatibility/2006">
              <mc:Choice xmlns:v="urn:schemas-microsoft-com:vml" Requires="v">
                <p:oleObj name="包装程序外壳对象" showAsIcon="1" r:id="rId3" imgW="1322280" imgH="437400" progId="Package">
                  <p:embed/>
                </p:oleObj>
              </mc:Choice>
              <mc:Fallback>
                <p:oleObj name="包装程序外壳对象" showAsIcon="1" r:id="rId3" imgW="1322280" imgH="437400" progId="Package">
                  <p:embed/>
                  <p:pic>
                    <p:nvPicPr>
                      <p:cNvPr id="5" name="对象 4">
                        <a:extLst>
                          <a:ext uri="{FF2B5EF4-FFF2-40B4-BE49-F238E27FC236}">
                            <a16:creationId xmlns:a16="http://schemas.microsoft.com/office/drawing/2014/main" id="{8E2BC48A-6780-4194-BCB1-C4D181FC2BDE}"/>
                          </a:ext>
                        </a:extLst>
                      </p:cNvPr>
                      <p:cNvPicPr/>
                      <p:nvPr/>
                    </p:nvPicPr>
                    <p:blipFill>
                      <a:blip r:embed="rId4"/>
                      <a:stretch>
                        <a:fillRect/>
                      </a:stretch>
                    </p:blipFill>
                    <p:spPr>
                      <a:xfrm>
                        <a:off x="902369" y="2699098"/>
                        <a:ext cx="3219390" cy="1066689"/>
                      </a:xfrm>
                      <a:prstGeom prst="rect">
                        <a:avLst/>
                      </a:prstGeom>
                    </p:spPr>
                  </p:pic>
                </p:oleObj>
              </mc:Fallback>
            </mc:AlternateContent>
          </a:graphicData>
        </a:graphic>
      </p:graphicFrame>
    </p:spTree>
    <p:extLst>
      <p:ext uri="{BB962C8B-B14F-4D97-AF65-F5344CB8AC3E}">
        <p14:creationId xmlns:p14="http://schemas.microsoft.com/office/powerpoint/2010/main" val="31469616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圆角 89">
            <a:extLst>
              <a:ext uri="{FF2B5EF4-FFF2-40B4-BE49-F238E27FC236}">
                <a16:creationId xmlns:a16="http://schemas.microsoft.com/office/drawing/2014/main" id="{4A2F4206-7AC7-4062-ACC3-F25AAAAF4EFC}"/>
              </a:ext>
            </a:extLst>
          </p:cNvPr>
          <p:cNvSpPr/>
          <p:nvPr/>
        </p:nvSpPr>
        <p:spPr>
          <a:xfrm>
            <a:off x="3057525" y="2801406"/>
            <a:ext cx="4876800" cy="3551769"/>
          </a:xfrm>
          <a:prstGeom prst="roundRect">
            <a:avLst>
              <a:gd name="adj" fmla="val 8272"/>
            </a:avLst>
          </a:prstGeom>
          <a:solidFill>
            <a:schemeClr val="accent6">
              <a:lumMod val="20000"/>
              <a:lumOff val="80000"/>
            </a:schemeClr>
          </a:solidFill>
          <a:ln>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24737F67-CDFB-4870-A020-7A1BD17C3D90}"/>
              </a:ext>
            </a:extLst>
          </p:cNvPr>
          <p:cNvSpPr/>
          <p:nvPr/>
        </p:nvSpPr>
        <p:spPr>
          <a:xfrm>
            <a:off x="3762375" y="3353942"/>
            <a:ext cx="3848100" cy="2022772"/>
          </a:xfrm>
          <a:prstGeom prst="roundRect">
            <a:avLst>
              <a:gd name="adj" fmla="val 10263"/>
            </a:avLst>
          </a:prstGeom>
          <a:gradFill flip="none" rotWithShape="1">
            <a:gsLst>
              <a:gs pos="0">
                <a:srgbClr val="57C5D2"/>
              </a:gs>
              <a:gs pos="70000">
                <a:srgbClr val="44A9C4"/>
              </a:gs>
            </a:gsLst>
            <a:lin ang="5400000" scaled="1"/>
            <a:tileRect/>
          </a:gradFill>
          <a:ln/>
        </p:spPr>
        <p:style>
          <a:lnRef idx="1">
            <a:schemeClr val="accent3"/>
          </a:lnRef>
          <a:fillRef idx="3">
            <a:schemeClr val="accent3"/>
          </a:fillRef>
          <a:effectRef idx="2">
            <a:schemeClr val="accent3"/>
          </a:effectRef>
          <a:fontRef idx="minor">
            <a:schemeClr val="lt1"/>
          </a:fontRef>
        </p:style>
        <p:txBody>
          <a:bodyPr rtlCol="0" anchor="b"/>
          <a:lstStyle/>
          <a:p>
            <a:pPr algn="ctr"/>
            <a:r>
              <a:rPr lang="en-US" altLang="zh-CN" sz="1200">
                <a:solidFill>
                  <a:schemeClr val="bg1"/>
                </a:solidFill>
              </a:rPr>
              <a:t>VirtualHost</a:t>
            </a:r>
            <a:endParaRPr lang="zh-CN" altLang="en-US" sz="1200">
              <a:solidFill>
                <a:schemeClr val="bg1"/>
              </a:solidFill>
            </a:endParaRPr>
          </a:p>
        </p:txBody>
      </p:sp>
      <p:sp>
        <p:nvSpPr>
          <p:cNvPr id="88" name="矩形: 圆角 87">
            <a:extLst>
              <a:ext uri="{FF2B5EF4-FFF2-40B4-BE49-F238E27FC236}">
                <a16:creationId xmlns:a16="http://schemas.microsoft.com/office/drawing/2014/main" id="{D41B5CB7-A204-42F3-A769-3817605D389C}"/>
              </a:ext>
            </a:extLst>
          </p:cNvPr>
          <p:cNvSpPr/>
          <p:nvPr/>
        </p:nvSpPr>
        <p:spPr>
          <a:xfrm>
            <a:off x="3438525" y="3006429"/>
            <a:ext cx="3848100" cy="2022772"/>
          </a:xfrm>
          <a:prstGeom prst="roundRect">
            <a:avLst>
              <a:gd name="adj" fmla="val 10263"/>
            </a:avLst>
          </a:prstGeom>
          <a:ln/>
        </p:spPr>
        <p:style>
          <a:lnRef idx="1">
            <a:schemeClr val="accent5"/>
          </a:lnRef>
          <a:fillRef idx="3">
            <a:schemeClr val="accent5"/>
          </a:fillRef>
          <a:effectRef idx="2">
            <a:schemeClr val="accent5"/>
          </a:effectRef>
          <a:fontRef idx="minor">
            <a:schemeClr val="lt1"/>
          </a:fontRef>
        </p:style>
        <p:txBody>
          <a:bodyPr rtlCol="0" anchor="b"/>
          <a:lstStyle/>
          <a:p>
            <a:pPr algn="ctr"/>
            <a:r>
              <a:rPr lang="en-US" altLang="zh-CN" sz="1200">
                <a:solidFill>
                  <a:schemeClr val="bg1"/>
                </a:solidFill>
              </a:rPr>
              <a:t>VirtualHost</a:t>
            </a:r>
            <a:endParaRPr lang="zh-CN" altLang="en-US" sz="1200">
              <a:solidFill>
                <a:schemeClr val="bg1"/>
              </a:solidFill>
            </a:endParaRPr>
          </a:p>
        </p:txBody>
      </p:sp>
      <p:sp>
        <p:nvSpPr>
          <p:cNvPr id="2" name="标题 1">
            <a:extLst>
              <a:ext uri="{FF2B5EF4-FFF2-40B4-BE49-F238E27FC236}">
                <a16:creationId xmlns:a16="http://schemas.microsoft.com/office/drawing/2014/main" id="{765E1DEB-19A4-4E7A-9FFB-27A1FF56B571}"/>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CDA4EB93-B1E8-44E5-942E-3C27332193DD}"/>
              </a:ext>
            </a:extLst>
          </p:cNvPr>
          <p:cNvSpPr>
            <a:spLocks noGrp="1"/>
          </p:cNvSpPr>
          <p:nvPr>
            <p:ph type="body" sz="quarter" idx="10"/>
          </p:nvPr>
        </p:nvSpPr>
        <p:spPr/>
        <p:txBody>
          <a:bodyPr/>
          <a:lstStyle/>
          <a:p>
            <a:r>
              <a:rPr lang="en-US" altLang="zh-CN"/>
              <a:t>RabbitMQ</a:t>
            </a:r>
            <a:r>
              <a:rPr lang="zh-CN" altLang="en-US"/>
              <a:t>概述</a:t>
            </a:r>
          </a:p>
        </p:txBody>
      </p:sp>
      <p:sp>
        <p:nvSpPr>
          <p:cNvPr id="4" name="文本占位符 3">
            <a:extLst>
              <a:ext uri="{FF2B5EF4-FFF2-40B4-BE49-F238E27FC236}">
                <a16:creationId xmlns:a16="http://schemas.microsoft.com/office/drawing/2014/main" id="{E7FAA283-1167-41E9-AEB1-ABDCA475EB38}"/>
              </a:ext>
            </a:extLst>
          </p:cNvPr>
          <p:cNvSpPr>
            <a:spLocks noGrp="1"/>
          </p:cNvSpPr>
          <p:nvPr>
            <p:ph type="body" sz="quarter" idx="11"/>
          </p:nvPr>
        </p:nvSpPr>
        <p:spPr>
          <a:xfrm>
            <a:off x="710880" y="1656000"/>
            <a:ext cx="10698800" cy="989049"/>
          </a:xfrm>
        </p:spPr>
        <p:txBody>
          <a:bodyPr/>
          <a:lstStyle/>
          <a:p>
            <a:r>
              <a:rPr lang="en-US" altLang="zh-CN"/>
              <a:t>RabbitMQ</a:t>
            </a:r>
            <a:r>
              <a:rPr lang="zh-CN" altLang="en-US"/>
              <a:t>的结构和概念</a:t>
            </a:r>
            <a:endParaRPr lang="en-US" altLang="zh-CN"/>
          </a:p>
        </p:txBody>
      </p:sp>
      <p:sp>
        <p:nvSpPr>
          <p:cNvPr id="47" name="矩形: 圆角 46">
            <a:extLst>
              <a:ext uri="{FF2B5EF4-FFF2-40B4-BE49-F238E27FC236}">
                <a16:creationId xmlns:a16="http://schemas.microsoft.com/office/drawing/2014/main" id="{25D75634-B243-4F73-A14A-2A37A2BDE9C1}"/>
              </a:ext>
            </a:extLst>
          </p:cNvPr>
          <p:cNvSpPr/>
          <p:nvPr/>
        </p:nvSpPr>
        <p:spPr>
          <a:xfrm>
            <a:off x="535850" y="3926884"/>
            <a:ext cx="1099906" cy="758562"/>
          </a:xfrm>
          <a:prstGeom prst="roundRect">
            <a:avLst>
              <a:gd name="adj" fmla="val 11644"/>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56" name="圆柱体 55">
            <a:extLst>
              <a:ext uri="{FF2B5EF4-FFF2-40B4-BE49-F238E27FC236}">
                <a16:creationId xmlns:a16="http://schemas.microsoft.com/office/drawing/2014/main" id="{9DFB2052-0E1E-4228-8F51-655C98F1F3EE}"/>
              </a:ext>
            </a:extLst>
          </p:cNvPr>
          <p:cNvSpPr/>
          <p:nvPr/>
        </p:nvSpPr>
        <p:spPr>
          <a:xfrm rot="16200000">
            <a:off x="6325218" y="2938249"/>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57" name="圆柱体 56">
            <a:extLst>
              <a:ext uri="{FF2B5EF4-FFF2-40B4-BE49-F238E27FC236}">
                <a16:creationId xmlns:a16="http://schemas.microsoft.com/office/drawing/2014/main" id="{A7610C0F-D5B9-4F5C-A029-162019A21FCC}"/>
              </a:ext>
            </a:extLst>
          </p:cNvPr>
          <p:cNvSpPr/>
          <p:nvPr/>
        </p:nvSpPr>
        <p:spPr>
          <a:xfrm rot="16200000">
            <a:off x="6325218" y="3477328"/>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58" name="圆柱体 57">
            <a:extLst>
              <a:ext uri="{FF2B5EF4-FFF2-40B4-BE49-F238E27FC236}">
                <a16:creationId xmlns:a16="http://schemas.microsoft.com/office/drawing/2014/main" id="{55A630AB-4FD3-4D18-B8A9-78E7DFA5F97F}"/>
              </a:ext>
            </a:extLst>
          </p:cNvPr>
          <p:cNvSpPr/>
          <p:nvPr/>
        </p:nvSpPr>
        <p:spPr>
          <a:xfrm rot="16200000">
            <a:off x="6325218" y="4016407"/>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61" name="流程图: 磁盘 60">
            <a:extLst>
              <a:ext uri="{FF2B5EF4-FFF2-40B4-BE49-F238E27FC236}">
                <a16:creationId xmlns:a16="http://schemas.microsoft.com/office/drawing/2014/main" id="{2BBAE96A-DF25-4447-B38A-C9AA14A12B74}"/>
              </a:ext>
            </a:extLst>
          </p:cNvPr>
          <p:cNvSpPr/>
          <p:nvPr/>
        </p:nvSpPr>
        <p:spPr>
          <a:xfrm>
            <a:off x="3767400" y="3528739"/>
            <a:ext cx="870012" cy="319596"/>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100"/>
              <a:t>exchange</a:t>
            </a:r>
            <a:endParaRPr lang="zh-CN" altLang="en-US" sz="1100"/>
          </a:p>
        </p:txBody>
      </p:sp>
      <p:sp>
        <p:nvSpPr>
          <p:cNvPr id="62" name="流程图: 磁盘 61">
            <a:extLst>
              <a:ext uri="{FF2B5EF4-FFF2-40B4-BE49-F238E27FC236}">
                <a16:creationId xmlns:a16="http://schemas.microsoft.com/office/drawing/2014/main" id="{B1AF536F-C380-477C-B1ED-E75AA230FCDB}"/>
              </a:ext>
            </a:extLst>
          </p:cNvPr>
          <p:cNvSpPr/>
          <p:nvPr/>
        </p:nvSpPr>
        <p:spPr>
          <a:xfrm>
            <a:off x="3767400" y="4080969"/>
            <a:ext cx="870012" cy="319596"/>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100"/>
              <a:t>exchange</a:t>
            </a:r>
            <a:endParaRPr lang="zh-CN" altLang="en-US" sz="1100"/>
          </a:p>
        </p:txBody>
      </p:sp>
      <p:cxnSp>
        <p:nvCxnSpPr>
          <p:cNvPr id="74" name="直接箭头连接符 73">
            <a:extLst>
              <a:ext uri="{FF2B5EF4-FFF2-40B4-BE49-F238E27FC236}">
                <a16:creationId xmlns:a16="http://schemas.microsoft.com/office/drawing/2014/main" id="{F7639593-3B21-4A57-ACEB-4F67288C75DB}"/>
              </a:ext>
            </a:extLst>
          </p:cNvPr>
          <p:cNvCxnSpPr>
            <a:stCxn id="61" idx="4"/>
            <a:endCxn id="56" idx="1"/>
          </p:cNvCxnSpPr>
          <p:nvPr/>
        </p:nvCxnSpPr>
        <p:spPr>
          <a:xfrm flipV="1">
            <a:off x="4637412" y="3387806"/>
            <a:ext cx="1379183" cy="30073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5" name="直接箭头连接符 74">
            <a:extLst>
              <a:ext uri="{FF2B5EF4-FFF2-40B4-BE49-F238E27FC236}">
                <a16:creationId xmlns:a16="http://schemas.microsoft.com/office/drawing/2014/main" id="{C2FC5478-3FCB-4174-B4A1-FA323410C178}"/>
              </a:ext>
            </a:extLst>
          </p:cNvPr>
          <p:cNvCxnSpPr>
            <a:cxnSpLocks/>
            <a:stCxn id="62" idx="4"/>
            <a:endCxn id="56" idx="1"/>
          </p:cNvCxnSpPr>
          <p:nvPr/>
        </p:nvCxnSpPr>
        <p:spPr>
          <a:xfrm flipV="1">
            <a:off x="4637412" y="3387806"/>
            <a:ext cx="1379183" cy="8529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8" name="直接箭头连接符 77">
            <a:extLst>
              <a:ext uri="{FF2B5EF4-FFF2-40B4-BE49-F238E27FC236}">
                <a16:creationId xmlns:a16="http://schemas.microsoft.com/office/drawing/2014/main" id="{8E340DF5-F262-48C2-90D8-C76C3CAD5E41}"/>
              </a:ext>
            </a:extLst>
          </p:cNvPr>
          <p:cNvCxnSpPr>
            <a:cxnSpLocks/>
            <a:stCxn id="62" idx="4"/>
            <a:endCxn id="57" idx="1"/>
          </p:cNvCxnSpPr>
          <p:nvPr/>
        </p:nvCxnSpPr>
        <p:spPr>
          <a:xfrm flipV="1">
            <a:off x="4637412" y="3926885"/>
            <a:ext cx="1379183" cy="31388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1" name="直接箭头连接符 80">
            <a:extLst>
              <a:ext uri="{FF2B5EF4-FFF2-40B4-BE49-F238E27FC236}">
                <a16:creationId xmlns:a16="http://schemas.microsoft.com/office/drawing/2014/main" id="{EB0FB233-8F3C-4336-91FC-86BD81E76AC8}"/>
              </a:ext>
            </a:extLst>
          </p:cNvPr>
          <p:cNvCxnSpPr>
            <a:cxnSpLocks/>
            <a:stCxn id="62" idx="4"/>
            <a:endCxn id="58" idx="1"/>
          </p:cNvCxnSpPr>
          <p:nvPr/>
        </p:nvCxnSpPr>
        <p:spPr>
          <a:xfrm>
            <a:off x="4637412" y="4240767"/>
            <a:ext cx="1379183" cy="22519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92" name="图片 91">
            <a:extLst>
              <a:ext uri="{FF2B5EF4-FFF2-40B4-BE49-F238E27FC236}">
                <a16:creationId xmlns:a16="http://schemas.microsoft.com/office/drawing/2014/main" id="{0BF9C9A3-5B46-4F3B-907F-3A220FECE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734" y="5647487"/>
            <a:ext cx="620956" cy="620956"/>
          </a:xfrm>
          <a:prstGeom prst="rect">
            <a:avLst/>
          </a:prstGeom>
        </p:spPr>
      </p:pic>
      <p:sp>
        <p:nvSpPr>
          <p:cNvPr id="93" name="文本框 92">
            <a:extLst>
              <a:ext uri="{FF2B5EF4-FFF2-40B4-BE49-F238E27FC236}">
                <a16:creationId xmlns:a16="http://schemas.microsoft.com/office/drawing/2014/main" id="{E6E67490-4CD2-43F8-90D1-30340569A683}"/>
              </a:ext>
            </a:extLst>
          </p:cNvPr>
          <p:cNvSpPr txBox="1"/>
          <p:nvPr/>
        </p:nvSpPr>
        <p:spPr>
          <a:xfrm>
            <a:off x="4829690" y="5738094"/>
            <a:ext cx="2196994" cy="523220"/>
          </a:xfrm>
          <a:prstGeom prst="rect">
            <a:avLst/>
          </a:prstGeom>
          <a:noFill/>
        </p:spPr>
        <p:txBody>
          <a:bodyPr wrap="square" rtlCol="0">
            <a:spAutoFit/>
          </a:bodyPr>
          <a:lstStyle/>
          <a:p>
            <a:pPr algn="ctr" fontAlgn="auto">
              <a:spcBef>
                <a:spcPts val="0"/>
              </a:spcBef>
              <a:spcAft>
                <a:spcPts val="0"/>
              </a:spcAft>
            </a:pPr>
            <a:r>
              <a:rPr lang="en-US" altLang="zh-CN" sz="1400" b="1">
                <a:solidFill>
                  <a:srgbClr val="FF6600"/>
                </a:solidFill>
              </a:rPr>
              <a:t>RabbitMQ Server</a:t>
            </a:r>
          </a:p>
          <a:p>
            <a:pPr algn="ctr" fontAlgn="auto">
              <a:spcBef>
                <a:spcPts val="0"/>
              </a:spcBef>
              <a:spcAft>
                <a:spcPts val="0"/>
              </a:spcAft>
            </a:pPr>
            <a:r>
              <a:rPr lang="en-US" altLang="zh-CN" sz="1400" b="1">
                <a:solidFill>
                  <a:srgbClr val="FF6600"/>
                </a:solidFill>
                <a:latin typeface="+mn-lt"/>
                <a:ea typeface="+mn-ea"/>
              </a:rPr>
              <a:t>Broker</a:t>
            </a:r>
            <a:endParaRPr lang="zh-CN" altLang="en-US" sz="1400" b="1" dirty="0">
              <a:solidFill>
                <a:srgbClr val="FF6600"/>
              </a:solidFill>
              <a:latin typeface="+mn-lt"/>
              <a:ea typeface="+mn-ea"/>
            </a:endParaRPr>
          </a:p>
        </p:txBody>
      </p:sp>
      <p:cxnSp>
        <p:nvCxnSpPr>
          <p:cNvPr id="95" name="直接箭头连接符 94">
            <a:extLst>
              <a:ext uri="{FF2B5EF4-FFF2-40B4-BE49-F238E27FC236}">
                <a16:creationId xmlns:a16="http://schemas.microsoft.com/office/drawing/2014/main" id="{DDD653AF-64C3-46CB-9A0C-94C3629264E8}"/>
              </a:ext>
            </a:extLst>
          </p:cNvPr>
          <p:cNvCxnSpPr>
            <a:cxnSpLocks/>
            <a:stCxn id="47" idx="3"/>
            <a:endCxn id="61" idx="2"/>
          </p:cNvCxnSpPr>
          <p:nvPr/>
        </p:nvCxnSpPr>
        <p:spPr>
          <a:xfrm flipV="1">
            <a:off x="1635756" y="3688537"/>
            <a:ext cx="2131644" cy="61762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96" name="直接箭头连接符 95">
            <a:extLst>
              <a:ext uri="{FF2B5EF4-FFF2-40B4-BE49-F238E27FC236}">
                <a16:creationId xmlns:a16="http://schemas.microsoft.com/office/drawing/2014/main" id="{35B19911-4E63-40FA-90DC-276A2FF94CD8}"/>
              </a:ext>
            </a:extLst>
          </p:cNvPr>
          <p:cNvCxnSpPr>
            <a:cxnSpLocks/>
            <a:stCxn id="47" idx="3"/>
            <a:endCxn id="62" idx="2"/>
          </p:cNvCxnSpPr>
          <p:nvPr/>
        </p:nvCxnSpPr>
        <p:spPr>
          <a:xfrm flipV="1">
            <a:off x="1635756" y="4240767"/>
            <a:ext cx="2131644" cy="6539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03" name="矩形: 圆角 102">
            <a:extLst>
              <a:ext uri="{FF2B5EF4-FFF2-40B4-BE49-F238E27FC236}">
                <a16:creationId xmlns:a16="http://schemas.microsoft.com/office/drawing/2014/main" id="{52E41556-CFB7-4E03-BD1D-720D0FB2FE1E}"/>
              </a:ext>
            </a:extLst>
          </p:cNvPr>
          <p:cNvSpPr/>
          <p:nvPr/>
        </p:nvSpPr>
        <p:spPr>
          <a:xfrm>
            <a:off x="8836762" y="3188262"/>
            <a:ext cx="1043563" cy="66578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a:t>
            </a:r>
            <a:endParaRPr lang="zh-CN" altLang="en-US" sz="1200"/>
          </a:p>
        </p:txBody>
      </p:sp>
      <p:sp>
        <p:nvSpPr>
          <p:cNvPr id="104" name="矩形: 圆角 103">
            <a:extLst>
              <a:ext uri="{FF2B5EF4-FFF2-40B4-BE49-F238E27FC236}">
                <a16:creationId xmlns:a16="http://schemas.microsoft.com/office/drawing/2014/main" id="{77F1D3FE-719E-46CF-9A8F-7D3F2F855748}"/>
              </a:ext>
            </a:extLst>
          </p:cNvPr>
          <p:cNvSpPr/>
          <p:nvPr/>
        </p:nvSpPr>
        <p:spPr>
          <a:xfrm>
            <a:off x="8836762" y="4299570"/>
            <a:ext cx="1043563" cy="66578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a:t>
            </a:r>
            <a:endParaRPr lang="zh-CN" altLang="en-US" sz="1200"/>
          </a:p>
        </p:txBody>
      </p:sp>
      <p:cxnSp>
        <p:nvCxnSpPr>
          <p:cNvPr id="114" name="直接箭头连接符 113">
            <a:extLst>
              <a:ext uri="{FF2B5EF4-FFF2-40B4-BE49-F238E27FC236}">
                <a16:creationId xmlns:a16="http://schemas.microsoft.com/office/drawing/2014/main" id="{5F3992F3-CD03-4C21-91D1-F53A9FE60437}"/>
              </a:ext>
            </a:extLst>
          </p:cNvPr>
          <p:cNvCxnSpPr>
            <a:stCxn id="56" idx="3"/>
            <a:endCxn id="103" idx="1"/>
          </p:cNvCxnSpPr>
          <p:nvPr/>
        </p:nvCxnSpPr>
        <p:spPr>
          <a:xfrm>
            <a:off x="6915708" y="3387806"/>
            <a:ext cx="1921054" cy="13334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6" name="直接箭头连接符 115">
            <a:extLst>
              <a:ext uri="{FF2B5EF4-FFF2-40B4-BE49-F238E27FC236}">
                <a16:creationId xmlns:a16="http://schemas.microsoft.com/office/drawing/2014/main" id="{4261A4A4-F4FA-491C-963C-2B2D08618FF0}"/>
              </a:ext>
            </a:extLst>
          </p:cNvPr>
          <p:cNvCxnSpPr>
            <a:stCxn id="57" idx="3"/>
            <a:endCxn id="104" idx="1"/>
          </p:cNvCxnSpPr>
          <p:nvPr/>
        </p:nvCxnSpPr>
        <p:spPr>
          <a:xfrm>
            <a:off x="6915708" y="3926885"/>
            <a:ext cx="1921054" cy="70557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8" name="直接箭头连接符 117">
            <a:extLst>
              <a:ext uri="{FF2B5EF4-FFF2-40B4-BE49-F238E27FC236}">
                <a16:creationId xmlns:a16="http://schemas.microsoft.com/office/drawing/2014/main" id="{334D4596-BB1D-418B-B319-DC601E26606C}"/>
              </a:ext>
            </a:extLst>
          </p:cNvPr>
          <p:cNvCxnSpPr>
            <a:stCxn id="58" idx="3"/>
            <a:endCxn id="104" idx="1"/>
          </p:cNvCxnSpPr>
          <p:nvPr/>
        </p:nvCxnSpPr>
        <p:spPr>
          <a:xfrm>
            <a:off x="6915708" y="4465964"/>
            <a:ext cx="1921054" cy="1664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custDataLst>
      <p:tags r:id="rId1"/>
    </p:custDataLst>
    <p:extLst>
      <p:ext uri="{BB962C8B-B14F-4D97-AF65-F5344CB8AC3E}">
        <p14:creationId xmlns:p14="http://schemas.microsoft.com/office/powerpoint/2010/main" val="206212746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2D669CB-B668-4AEE-A28F-D58CBBEA6B02}"/>
              </a:ext>
            </a:extLst>
          </p:cNvPr>
          <p:cNvSpPr>
            <a:spLocks noGrp="1"/>
          </p:cNvSpPr>
          <p:nvPr>
            <p:ph type="body" sz="quarter" idx="10"/>
          </p:nvPr>
        </p:nvSpPr>
        <p:spPr/>
        <p:txBody>
          <a:bodyPr/>
          <a:lstStyle/>
          <a:p>
            <a:pPr marL="0" indent="0">
              <a:buNone/>
            </a:pPr>
            <a:r>
              <a:rPr lang="en-US" altLang="zh-CN"/>
              <a:t>RabbitMQ</a:t>
            </a:r>
            <a:r>
              <a:rPr lang="zh-CN" altLang="en-US"/>
              <a:t>中的几个概念：</a:t>
            </a:r>
            <a:endParaRPr lang="en-US" altLang="zh-CN"/>
          </a:p>
          <a:p>
            <a:pPr marL="285750" indent="-285750">
              <a:buFont typeface="Arial" panose="020B0604020202020204" pitchFamily="34" charset="0"/>
              <a:buChar char="•"/>
            </a:pPr>
            <a:r>
              <a:rPr lang="en-US" altLang="zh-CN"/>
              <a:t>channel</a:t>
            </a:r>
            <a:r>
              <a:rPr lang="zh-CN" altLang="en-US"/>
              <a:t>：操作</a:t>
            </a:r>
            <a:r>
              <a:rPr lang="en-US" altLang="zh-CN"/>
              <a:t>MQ</a:t>
            </a:r>
            <a:r>
              <a:rPr lang="zh-CN" altLang="en-US"/>
              <a:t>的工具</a:t>
            </a:r>
            <a:endParaRPr lang="en-US" altLang="zh-CN"/>
          </a:p>
          <a:p>
            <a:pPr marL="285750" indent="-285750">
              <a:buFont typeface="Arial" panose="020B0604020202020204" pitchFamily="34" charset="0"/>
              <a:buChar char="•"/>
            </a:pPr>
            <a:r>
              <a:rPr lang="en-US" altLang="zh-CN"/>
              <a:t>exchange</a:t>
            </a:r>
            <a:r>
              <a:rPr lang="zh-CN" altLang="en-US"/>
              <a:t>：路由消息到队列中</a:t>
            </a:r>
            <a:endParaRPr lang="en-US" altLang="zh-CN"/>
          </a:p>
          <a:p>
            <a:pPr marL="285750" indent="-285750">
              <a:buFont typeface="Arial" panose="020B0604020202020204" pitchFamily="34" charset="0"/>
              <a:buChar char="•"/>
            </a:pPr>
            <a:r>
              <a:rPr lang="en-US" altLang="zh-CN"/>
              <a:t>queue</a:t>
            </a:r>
            <a:r>
              <a:rPr lang="zh-CN" altLang="en-US"/>
              <a:t>：缓存消息</a:t>
            </a:r>
            <a:endParaRPr lang="en-US" altLang="zh-CN"/>
          </a:p>
          <a:p>
            <a:pPr marL="285750" indent="-285750">
              <a:buFont typeface="Arial" panose="020B0604020202020204" pitchFamily="34" charset="0"/>
              <a:buChar char="•"/>
            </a:pPr>
            <a:r>
              <a:rPr lang="en-US" altLang="zh-CN"/>
              <a:t>virtual host</a:t>
            </a:r>
            <a:r>
              <a:rPr lang="zh-CN" altLang="en-US"/>
              <a:t>：虚拟主机，是对</a:t>
            </a:r>
            <a:r>
              <a:rPr lang="en-US" altLang="zh-CN"/>
              <a:t>queue</a:t>
            </a:r>
            <a:r>
              <a:rPr lang="zh-CN" altLang="en-US"/>
              <a:t>、</a:t>
            </a:r>
            <a:r>
              <a:rPr lang="en-US" altLang="zh-CN"/>
              <a:t>exchange</a:t>
            </a:r>
            <a:r>
              <a:rPr lang="zh-CN" altLang="en-US"/>
              <a:t>等资源的逻辑分组</a:t>
            </a:r>
            <a:endParaRPr lang="en-US" altLang="zh-CN"/>
          </a:p>
        </p:txBody>
      </p:sp>
      <p:sp>
        <p:nvSpPr>
          <p:cNvPr id="3" name="标题 2">
            <a:extLst>
              <a:ext uri="{FF2B5EF4-FFF2-40B4-BE49-F238E27FC236}">
                <a16:creationId xmlns:a16="http://schemas.microsoft.com/office/drawing/2014/main" id="{74E5E31A-67D8-4AB4-B829-1731F1AB4802}"/>
              </a:ext>
            </a:extLst>
          </p:cNvPr>
          <p:cNvSpPr>
            <a:spLocks noGrp="1"/>
          </p:cNvSpPr>
          <p:nvPr>
            <p:ph type="title"/>
          </p:nvPr>
        </p:nvSpPr>
        <p:spPr/>
        <p:txBody>
          <a:bodyPr/>
          <a:lstStyle/>
          <a:p>
            <a:r>
              <a:rPr lang="en-US" altLang="zh-CN"/>
              <a:t>RabbitMQ</a:t>
            </a:r>
            <a:r>
              <a:rPr lang="zh-CN" altLang="en-US"/>
              <a:t>入门</a:t>
            </a:r>
          </a:p>
        </p:txBody>
      </p:sp>
    </p:spTree>
    <p:extLst>
      <p:ext uri="{BB962C8B-B14F-4D97-AF65-F5344CB8AC3E}">
        <p14:creationId xmlns:p14="http://schemas.microsoft.com/office/powerpoint/2010/main" val="303212238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D74CD-A630-4483-A3EE-17848ACFE729}"/>
              </a:ext>
            </a:extLst>
          </p:cNvPr>
          <p:cNvSpPr>
            <a:spLocks noGrp="1"/>
          </p:cNvSpPr>
          <p:nvPr>
            <p:ph type="title"/>
          </p:nvPr>
        </p:nvSpPr>
        <p:spPr/>
        <p:txBody>
          <a:bodyPr/>
          <a:lstStyle/>
          <a:p>
            <a:r>
              <a:rPr lang="en-US" altLang="zh-CN"/>
              <a:t>RabbitMQ</a:t>
            </a:r>
            <a:r>
              <a:rPr lang="zh-CN" altLang="en-US"/>
              <a:t>入门</a:t>
            </a:r>
          </a:p>
        </p:txBody>
      </p:sp>
      <p:sp>
        <p:nvSpPr>
          <p:cNvPr id="3" name="文本占位符 2">
            <a:extLst>
              <a:ext uri="{FF2B5EF4-FFF2-40B4-BE49-F238E27FC236}">
                <a16:creationId xmlns:a16="http://schemas.microsoft.com/office/drawing/2014/main" id="{A568248C-6E5E-4B8F-BC0D-3E570345AA2D}"/>
              </a:ext>
            </a:extLst>
          </p:cNvPr>
          <p:cNvSpPr>
            <a:spLocks noGrp="1"/>
          </p:cNvSpPr>
          <p:nvPr>
            <p:ph type="body" sz="quarter" idx="10"/>
          </p:nvPr>
        </p:nvSpPr>
        <p:spPr/>
        <p:txBody>
          <a:bodyPr/>
          <a:lstStyle/>
          <a:p>
            <a:r>
              <a:rPr lang="zh-CN" altLang="en-US"/>
              <a:t>常见消息模型</a:t>
            </a:r>
          </a:p>
        </p:txBody>
      </p:sp>
      <p:sp>
        <p:nvSpPr>
          <p:cNvPr id="4" name="文本占位符 3">
            <a:extLst>
              <a:ext uri="{FF2B5EF4-FFF2-40B4-BE49-F238E27FC236}">
                <a16:creationId xmlns:a16="http://schemas.microsoft.com/office/drawing/2014/main" id="{DC848ADB-1548-4E78-A412-7F905777ED77}"/>
              </a:ext>
            </a:extLst>
          </p:cNvPr>
          <p:cNvSpPr>
            <a:spLocks noGrp="1"/>
          </p:cNvSpPr>
          <p:nvPr>
            <p:ph type="body" sz="quarter" idx="11"/>
          </p:nvPr>
        </p:nvSpPr>
        <p:spPr/>
        <p:txBody>
          <a:bodyPr/>
          <a:lstStyle/>
          <a:p>
            <a:r>
              <a:rPr lang="en-US" altLang="zh-CN"/>
              <a:t>MQ</a:t>
            </a:r>
            <a:r>
              <a:rPr lang="zh-CN" altLang="en-US"/>
              <a:t>的官方文档中给出了</a:t>
            </a:r>
            <a:r>
              <a:rPr lang="en-US" altLang="zh-CN"/>
              <a:t>5</a:t>
            </a:r>
            <a:r>
              <a:rPr lang="zh-CN" altLang="en-US"/>
              <a:t>个</a:t>
            </a:r>
            <a:r>
              <a:rPr lang="en-US" altLang="zh-CN"/>
              <a:t>MQ</a:t>
            </a:r>
            <a:r>
              <a:rPr lang="zh-CN" altLang="en-US"/>
              <a:t>的</a:t>
            </a:r>
            <a:r>
              <a:rPr lang="en-US" altLang="zh-CN"/>
              <a:t>Demo</a:t>
            </a:r>
            <a:r>
              <a:rPr lang="zh-CN" altLang="en-US"/>
              <a:t>示例，对应了几种不同的用法：</a:t>
            </a:r>
            <a:endParaRPr lang="en-US" altLang="zh-CN"/>
          </a:p>
          <a:p>
            <a:pPr marL="285750" indent="-285750">
              <a:buFont typeface="Wingdings" panose="05000000000000000000" pitchFamily="2" charset="2"/>
              <a:buChar char="l"/>
            </a:pPr>
            <a:r>
              <a:rPr lang="zh-CN" altLang="en-US"/>
              <a:t>基本消息队列（</a:t>
            </a:r>
            <a:r>
              <a:rPr lang="en-US" altLang="zh-CN"/>
              <a:t>BasicQueue</a:t>
            </a:r>
            <a:r>
              <a:rPr lang="zh-CN" altLang="en-US"/>
              <a:t>）</a:t>
            </a:r>
            <a:endParaRPr lang="en-US" altLang="zh-CN"/>
          </a:p>
          <a:p>
            <a:pPr marL="285750" indent="-285750">
              <a:buFont typeface="Wingdings" panose="05000000000000000000" pitchFamily="2" charset="2"/>
              <a:buChar char="l"/>
            </a:pPr>
            <a:r>
              <a:rPr lang="zh-CN" altLang="en-US"/>
              <a:t>工作消息队列（</a:t>
            </a:r>
            <a:r>
              <a:rPr lang="en-US" altLang="zh-CN"/>
              <a:t>WorkQueue</a:t>
            </a:r>
            <a:r>
              <a:rPr lang="zh-CN" altLang="en-US"/>
              <a:t>）</a:t>
            </a:r>
            <a:endParaRPr lang="en-US" altLang="zh-CN"/>
          </a:p>
          <a:p>
            <a:endParaRPr lang="en-US" altLang="zh-CN"/>
          </a:p>
          <a:p>
            <a:pPr marL="285750" indent="-285750">
              <a:buFont typeface="Wingdings" panose="05000000000000000000" pitchFamily="2" charset="2"/>
              <a:buChar char="l"/>
            </a:pPr>
            <a:r>
              <a:rPr lang="zh-CN" altLang="en-US"/>
              <a:t>发布订阅（</a:t>
            </a:r>
            <a:r>
              <a:rPr lang="en-US" altLang="zh-CN"/>
              <a:t>Publish</a:t>
            </a:r>
            <a:r>
              <a:rPr lang="zh-CN" altLang="en-US"/>
              <a:t>、</a:t>
            </a:r>
            <a:r>
              <a:rPr lang="en-US" altLang="zh-CN"/>
              <a:t>Subscribe</a:t>
            </a:r>
            <a:r>
              <a:rPr lang="zh-CN" altLang="en-US"/>
              <a:t>），又根据交换机类型不同分为三种：</a:t>
            </a:r>
            <a:endParaRPr lang="en-US" altLang="zh-CN"/>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Fanout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：广播</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：路由</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Topic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：主题</a:t>
            </a:r>
          </a:p>
        </p:txBody>
      </p:sp>
      <p:pic>
        <p:nvPicPr>
          <p:cNvPr id="8" name="图片 7">
            <a:extLst>
              <a:ext uri="{FF2B5EF4-FFF2-40B4-BE49-F238E27FC236}">
                <a16:creationId xmlns:a16="http://schemas.microsoft.com/office/drawing/2014/main" id="{14D8C19F-6292-4A89-A58C-755967D2571E}"/>
              </a:ext>
            </a:extLst>
          </p:cNvPr>
          <p:cNvPicPr>
            <a:picLocks noChangeAspect="1"/>
          </p:cNvPicPr>
          <p:nvPr/>
        </p:nvPicPr>
        <p:blipFill>
          <a:blip r:embed="rId2"/>
          <a:stretch>
            <a:fillRect/>
          </a:stretch>
        </p:blipFill>
        <p:spPr>
          <a:xfrm>
            <a:off x="6446589" y="2024477"/>
            <a:ext cx="1933574" cy="1396470"/>
          </a:xfrm>
          <a:prstGeom prst="rect">
            <a:avLst/>
          </a:prstGeom>
        </p:spPr>
      </p:pic>
      <p:pic>
        <p:nvPicPr>
          <p:cNvPr id="10" name="图片 9">
            <a:extLst>
              <a:ext uri="{FF2B5EF4-FFF2-40B4-BE49-F238E27FC236}">
                <a16:creationId xmlns:a16="http://schemas.microsoft.com/office/drawing/2014/main" id="{A9309C2B-B342-4310-8C48-3A5C56EF65E4}"/>
              </a:ext>
            </a:extLst>
          </p:cNvPr>
          <p:cNvPicPr>
            <a:picLocks noChangeAspect="1"/>
          </p:cNvPicPr>
          <p:nvPr/>
        </p:nvPicPr>
        <p:blipFill>
          <a:blip r:embed="rId3"/>
          <a:stretch>
            <a:fillRect/>
          </a:stretch>
        </p:blipFill>
        <p:spPr>
          <a:xfrm>
            <a:off x="4197412" y="3904256"/>
            <a:ext cx="2041507" cy="1396471"/>
          </a:xfrm>
          <a:prstGeom prst="rect">
            <a:avLst/>
          </a:prstGeom>
        </p:spPr>
      </p:pic>
      <p:pic>
        <p:nvPicPr>
          <p:cNvPr id="12" name="图片 11">
            <a:extLst>
              <a:ext uri="{FF2B5EF4-FFF2-40B4-BE49-F238E27FC236}">
                <a16:creationId xmlns:a16="http://schemas.microsoft.com/office/drawing/2014/main" id="{99BC2FE5-2ADB-4819-A5C1-8F24F1D8BC0D}"/>
              </a:ext>
            </a:extLst>
          </p:cNvPr>
          <p:cNvPicPr>
            <a:picLocks noChangeAspect="1"/>
          </p:cNvPicPr>
          <p:nvPr/>
        </p:nvPicPr>
        <p:blipFill>
          <a:blip r:embed="rId4"/>
          <a:stretch>
            <a:fillRect/>
          </a:stretch>
        </p:blipFill>
        <p:spPr>
          <a:xfrm>
            <a:off x="6446589" y="4514660"/>
            <a:ext cx="2015123" cy="1469090"/>
          </a:xfrm>
          <a:prstGeom prst="rect">
            <a:avLst/>
          </a:prstGeom>
        </p:spPr>
      </p:pic>
      <p:pic>
        <p:nvPicPr>
          <p:cNvPr id="14" name="图片 13">
            <a:extLst>
              <a:ext uri="{FF2B5EF4-FFF2-40B4-BE49-F238E27FC236}">
                <a16:creationId xmlns:a16="http://schemas.microsoft.com/office/drawing/2014/main" id="{448E7B57-26EE-4782-BB83-473968D2BF89}"/>
              </a:ext>
            </a:extLst>
          </p:cNvPr>
          <p:cNvPicPr>
            <a:picLocks noChangeAspect="1"/>
          </p:cNvPicPr>
          <p:nvPr/>
        </p:nvPicPr>
        <p:blipFill>
          <a:blip r:embed="rId5"/>
          <a:stretch>
            <a:fillRect/>
          </a:stretch>
        </p:blipFill>
        <p:spPr>
          <a:xfrm>
            <a:off x="8669382" y="5197682"/>
            <a:ext cx="2015124" cy="1426289"/>
          </a:xfrm>
          <a:prstGeom prst="rect">
            <a:avLst/>
          </a:prstGeom>
        </p:spPr>
      </p:pic>
      <p:pic>
        <p:nvPicPr>
          <p:cNvPr id="18" name="图片 17">
            <a:extLst>
              <a:ext uri="{FF2B5EF4-FFF2-40B4-BE49-F238E27FC236}">
                <a16:creationId xmlns:a16="http://schemas.microsoft.com/office/drawing/2014/main" id="{0E4B854C-94B9-4C55-9B50-4A75C016DCC2}"/>
              </a:ext>
            </a:extLst>
          </p:cNvPr>
          <p:cNvPicPr>
            <a:picLocks noChangeAspect="1"/>
          </p:cNvPicPr>
          <p:nvPr/>
        </p:nvPicPr>
        <p:blipFill>
          <a:blip r:embed="rId6"/>
          <a:stretch>
            <a:fillRect/>
          </a:stretch>
        </p:blipFill>
        <p:spPr>
          <a:xfrm>
            <a:off x="4214508" y="2024477"/>
            <a:ext cx="2094707" cy="1396471"/>
          </a:xfrm>
          <a:prstGeom prst="rect">
            <a:avLst/>
          </a:prstGeom>
        </p:spPr>
      </p:pic>
    </p:spTree>
    <p:extLst>
      <p:ext uri="{BB962C8B-B14F-4D97-AF65-F5344CB8AC3E}">
        <p14:creationId xmlns:p14="http://schemas.microsoft.com/office/powerpoint/2010/main" val="1651903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par>
                          <p:cTn id="18" fill="hold">
                            <p:stCondLst>
                              <p:cond delay="500"/>
                            </p:stCondLst>
                            <p:childTnLst>
                              <p:par>
                                <p:cTn id="19" presetID="53"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8" dur="500"/>
                                        <p:tgtEl>
                                          <p:spTgt spid="4">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1" dur="500"/>
                                        <p:tgtEl>
                                          <p:spTgt spid="4">
                                            <p:txEl>
                                              <p:pRg st="5" end="5"/>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4" dur="500"/>
                                        <p:tgtEl>
                                          <p:spTgt spid="4">
                                            <p:txEl>
                                              <p:pRg st="6" end="6"/>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1000"/>
                            </p:stCondLst>
                            <p:childTnLst>
                              <p:par>
                                <p:cTn id="52" presetID="53" presetClass="entr" presetSubtype="16"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FC5C1-B7FD-433F-9645-F05B4111079F}"/>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394C5796-4EBF-4EC5-887F-75D9FB0417CA}"/>
              </a:ext>
            </a:extLst>
          </p:cNvPr>
          <p:cNvSpPr>
            <a:spLocks noGrp="1"/>
          </p:cNvSpPr>
          <p:nvPr>
            <p:ph type="body" sz="quarter" idx="10"/>
          </p:nvPr>
        </p:nvSpPr>
        <p:spPr/>
        <p:txBody>
          <a:bodyPr/>
          <a:lstStyle/>
          <a:p>
            <a:r>
              <a:rPr lang="en-US" altLang="zh-CN"/>
              <a:t>HelloWorld</a:t>
            </a:r>
            <a:r>
              <a:rPr lang="zh-CN" altLang="en-US"/>
              <a:t>案例</a:t>
            </a:r>
          </a:p>
        </p:txBody>
      </p:sp>
      <p:sp>
        <p:nvSpPr>
          <p:cNvPr id="4" name="文本占位符 3">
            <a:extLst>
              <a:ext uri="{FF2B5EF4-FFF2-40B4-BE49-F238E27FC236}">
                <a16:creationId xmlns:a16="http://schemas.microsoft.com/office/drawing/2014/main" id="{424E4EAE-A2B8-41B6-8A22-BFC025862147}"/>
              </a:ext>
            </a:extLst>
          </p:cNvPr>
          <p:cNvSpPr>
            <a:spLocks noGrp="1"/>
          </p:cNvSpPr>
          <p:nvPr>
            <p:ph type="body" sz="quarter" idx="11"/>
          </p:nvPr>
        </p:nvSpPr>
        <p:spPr>
          <a:xfrm>
            <a:off x="710880" y="1656001"/>
            <a:ext cx="10698800" cy="2287350"/>
          </a:xfrm>
        </p:spPr>
        <p:txBody>
          <a:bodyPr/>
          <a:lstStyle/>
          <a:p>
            <a:r>
              <a:rPr lang="zh-CN" altLang="en-US"/>
              <a:t>官方的</a:t>
            </a:r>
            <a:r>
              <a:rPr lang="en-US" altLang="zh-CN"/>
              <a:t>HelloWorld</a:t>
            </a:r>
            <a:r>
              <a:rPr lang="zh-CN" altLang="en-US"/>
              <a:t>是基于最基础的消息队列模型来实现的，只包括三个角色：</a:t>
            </a:r>
            <a:endParaRPr lang="en-US" altLang="zh-CN"/>
          </a:p>
          <a:p>
            <a:pPr marL="285750" indent="-285750">
              <a:buFont typeface="Arial" panose="020B0604020202020204" pitchFamily="34" charset="0"/>
              <a:buChar char="•"/>
            </a:pPr>
            <a:r>
              <a:rPr lang="en-US" altLang="zh-CN"/>
              <a:t>publisher</a:t>
            </a:r>
            <a:r>
              <a:rPr lang="zh-CN" altLang="en-US"/>
              <a:t>：消息发布者，将消息发送到队列</a:t>
            </a:r>
            <a:r>
              <a:rPr lang="en-US" altLang="zh-CN"/>
              <a:t>queue</a:t>
            </a:r>
          </a:p>
          <a:p>
            <a:pPr marL="285750" indent="-285750">
              <a:buFont typeface="Arial" panose="020B0604020202020204" pitchFamily="34" charset="0"/>
              <a:buChar char="•"/>
            </a:pPr>
            <a:r>
              <a:rPr lang="en-US" altLang="zh-CN"/>
              <a:t>queue</a:t>
            </a:r>
            <a:r>
              <a:rPr lang="zh-CN" altLang="en-US"/>
              <a:t>：消息队列，负责接受并缓存消息</a:t>
            </a:r>
            <a:endParaRPr lang="en-US" altLang="zh-CN"/>
          </a:p>
          <a:p>
            <a:pPr marL="285750" indent="-285750">
              <a:buFont typeface="Arial" panose="020B0604020202020204" pitchFamily="34" charset="0"/>
              <a:buChar char="•"/>
            </a:pPr>
            <a:r>
              <a:rPr lang="en-US" altLang="zh-CN"/>
              <a:t>consumer</a:t>
            </a:r>
            <a:r>
              <a:rPr lang="zh-CN" altLang="en-US"/>
              <a:t>：订阅队列，处理队列中的消息</a:t>
            </a:r>
            <a:endParaRPr lang="en-US" altLang="zh-CN"/>
          </a:p>
          <a:p>
            <a:endParaRPr lang="en-US" altLang="zh-CN"/>
          </a:p>
          <a:p>
            <a:endParaRPr lang="zh-CN" altLang="en-US"/>
          </a:p>
        </p:txBody>
      </p:sp>
      <p:sp>
        <p:nvSpPr>
          <p:cNvPr id="5" name="矩形: 圆角 4">
            <a:extLst>
              <a:ext uri="{FF2B5EF4-FFF2-40B4-BE49-F238E27FC236}">
                <a16:creationId xmlns:a16="http://schemas.microsoft.com/office/drawing/2014/main" id="{249A227E-5557-437E-8B11-5FDDF17DE469}"/>
              </a:ext>
            </a:extLst>
          </p:cNvPr>
          <p:cNvSpPr/>
          <p:nvPr/>
        </p:nvSpPr>
        <p:spPr>
          <a:xfrm>
            <a:off x="1438278" y="4026696"/>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7" name="矩形: 圆角 6">
            <a:extLst>
              <a:ext uri="{FF2B5EF4-FFF2-40B4-BE49-F238E27FC236}">
                <a16:creationId xmlns:a16="http://schemas.microsoft.com/office/drawing/2014/main" id="{24BDD926-43CE-47FE-AB8E-853309199882}"/>
              </a:ext>
            </a:extLst>
          </p:cNvPr>
          <p:cNvSpPr/>
          <p:nvPr/>
        </p:nvSpPr>
        <p:spPr>
          <a:xfrm>
            <a:off x="8290600" y="402669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a:t>
            </a:r>
            <a:endParaRPr lang="zh-CN" altLang="en-US" sz="1400"/>
          </a:p>
        </p:txBody>
      </p:sp>
      <p:sp>
        <p:nvSpPr>
          <p:cNvPr id="8" name="圆柱体 7">
            <a:extLst>
              <a:ext uri="{FF2B5EF4-FFF2-40B4-BE49-F238E27FC236}">
                <a16:creationId xmlns:a16="http://schemas.microsoft.com/office/drawing/2014/main" id="{BF7F0775-1F52-4D31-887B-8BDE31606237}"/>
              </a:ext>
            </a:extLst>
          </p:cNvPr>
          <p:cNvSpPr/>
          <p:nvPr/>
        </p:nvSpPr>
        <p:spPr>
          <a:xfrm rot="16200000">
            <a:off x="5143046" y="3153236"/>
            <a:ext cx="747711" cy="238509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cxnSp>
        <p:nvCxnSpPr>
          <p:cNvPr id="9" name="直接箭头连接符 8">
            <a:extLst>
              <a:ext uri="{FF2B5EF4-FFF2-40B4-BE49-F238E27FC236}">
                <a16:creationId xmlns:a16="http://schemas.microsoft.com/office/drawing/2014/main" id="{5F5EF075-D726-4131-9139-F02F018AC3D9}"/>
              </a:ext>
            </a:extLst>
          </p:cNvPr>
          <p:cNvCxnSpPr>
            <a:stCxn id="5" idx="3"/>
            <a:endCxn id="8" idx="1"/>
          </p:cNvCxnSpPr>
          <p:nvPr/>
        </p:nvCxnSpPr>
        <p:spPr>
          <a:xfrm flipV="1">
            <a:off x="2743203" y="4345783"/>
            <a:ext cx="158115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id="{1967B014-7E5E-4785-B212-AE7801478071}"/>
              </a:ext>
            </a:extLst>
          </p:cNvPr>
          <p:cNvCxnSpPr>
            <a:stCxn id="8" idx="3"/>
            <a:endCxn id="7" idx="1"/>
          </p:cNvCxnSpPr>
          <p:nvPr/>
        </p:nvCxnSpPr>
        <p:spPr>
          <a:xfrm>
            <a:off x="6709449" y="4345782"/>
            <a:ext cx="1581151"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715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250"/>
                                        <p:tgtEl>
                                          <p:spTgt spid="1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5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997A2-B5DE-4E0C-9773-79594D739984}"/>
              </a:ext>
            </a:extLst>
          </p:cNvPr>
          <p:cNvSpPr>
            <a:spLocks noGrp="1"/>
          </p:cNvSpPr>
          <p:nvPr>
            <p:ph type="title"/>
          </p:nvPr>
        </p:nvSpPr>
        <p:spPr/>
        <p:txBody>
          <a:bodyPr/>
          <a:lstStyle/>
          <a:p>
            <a:r>
              <a:rPr lang="en-US" altLang="zh-CN"/>
              <a:t>RabbitMQ</a:t>
            </a:r>
            <a:r>
              <a:rPr lang="zh-CN" altLang="en-US"/>
              <a:t>入门案例</a:t>
            </a:r>
          </a:p>
        </p:txBody>
      </p:sp>
      <p:sp>
        <p:nvSpPr>
          <p:cNvPr id="3" name="文本占位符 2">
            <a:extLst>
              <a:ext uri="{FF2B5EF4-FFF2-40B4-BE49-F238E27FC236}">
                <a16:creationId xmlns:a16="http://schemas.microsoft.com/office/drawing/2014/main" id="{DC3C043D-81A8-4C4E-B425-21BB5A575DC9}"/>
              </a:ext>
            </a:extLst>
          </p:cNvPr>
          <p:cNvSpPr>
            <a:spLocks noGrp="1"/>
          </p:cNvSpPr>
          <p:nvPr>
            <p:ph type="body" sz="quarter" idx="10"/>
          </p:nvPr>
        </p:nvSpPr>
        <p:spPr/>
        <p:txBody>
          <a:bodyPr/>
          <a:lstStyle/>
          <a:p>
            <a:r>
              <a:rPr lang="zh-CN" altLang="en-US"/>
              <a:t>完成官方</a:t>
            </a:r>
            <a:r>
              <a:rPr lang="en-US" altLang="zh-CN"/>
              <a:t>Demo</a:t>
            </a:r>
            <a:r>
              <a:rPr lang="zh-CN" altLang="en-US"/>
              <a:t>中的</a:t>
            </a:r>
            <a:r>
              <a:rPr lang="en-US" altLang="zh-CN"/>
              <a:t>hello world</a:t>
            </a:r>
            <a:r>
              <a:rPr lang="zh-CN" altLang="en-US"/>
              <a:t>案例</a:t>
            </a:r>
          </a:p>
        </p:txBody>
      </p:sp>
      <p:sp>
        <p:nvSpPr>
          <p:cNvPr id="4" name="文本占位符 3">
            <a:extLst>
              <a:ext uri="{FF2B5EF4-FFF2-40B4-BE49-F238E27FC236}">
                <a16:creationId xmlns:a16="http://schemas.microsoft.com/office/drawing/2014/main" id="{22777645-FF2E-4080-8E87-ED5F266FDF3A}"/>
              </a:ext>
            </a:extLst>
          </p:cNvPr>
          <p:cNvSpPr>
            <a:spLocks noGrp="1"/>
          </p:cNvSpPr>
          <p:nvPr>
            <p:ph type="body" sz="quarter" idx="11"/>
          </p:nvPr>
        </p:nvSpPr>
        <p:spPr/>
        <p:txBody>
          <a:bodyPr/>
          <a:lstStyle/>
          <a:p>
            <a:r>
              <a:rPr lang="zh-CN" altLang="en-US"/>
              <a:t>实现步骤：</a:t>
            </a:r>
            <a:endParaRPr lang="en-US" altLang="zh-CN"/>
          </a:p>
          <a:p>
            <a:pPr marL="285750" indent="-285750">
              <a:buFont typeface="Arial" panose="020B0604020202020204" pitchFamily="34" charset="0"/>
              <a:buChar char="•"/>
            </a:pPr>
            <a:r>
              <a:rPr lang="zh-CN" altLang="en-US"/>
              <a:t>导入课前资料中的</a:t>
            </a:r>
            <a:r>
              <a:rPr lang="en-US" altLang="zh-CN"/>
              <a:t>demo</a:t>
            </a:r>
            <a:r>
              <a:rPr lang="zh-CN" altLang="en-US"/>
              <a:t>工程</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运行</a:t>
            </a:r>
            <a:r>
              <a:rPr lang="en-US" altLang="zh-CN"/>
              <a:t>publisher</a:t>
            </a:r>
            <a:r>
              <a:rPr lang="zh-CN" altLang="en-US"/>
              <a:t>服务中的测试类</a:t>
            </a:r>
            <a:r>
              <a:rPr lang="en-US" altLang="zh-CN"/>
              <a:t>PublisherTest</a:t>
            </a:r>
            <a:r>
              <a:rPr lang="zh-CN" altLang="en-US"/>
              <a:t>中的测试方法</a:t>
            </a:r>
            <a:r>
              <a:rPr lang="en-US" altLang="zh-CN"/>
              <a:t>testSendMessage()</a:t>
            </a:r>
          </a:p>
          <a:p>
            <a:pPr marL="285750" indent="-285750">
              <a:buFont typeface="Arial" panose="020B0604020202020204" pitchFamily="34" charset="0"/>
              <a:buChar char="•"/>
            </a:pPr>
            <a:r>
              <a:rPr lang="zh-CN" altLang="en-US"/>
              <a:t>查看</a:t>
            </a:r>
            <a:r>
              <a:rPr lang="en-US" altLang="zh-CN"/>
              <a:t>RabbitMQ</a:t>
            </a:r>
            <a:r>
              <a:rPr lang="zh-CN" altLang="en-US"/>
              <a:t>控制台的消息</a:t>
            </a:r>
            <a:endParaRPr lang="en-US" altLang="zh-CN"/>
          </a:p>
          <a:p>
            <a:pPr marL="285750" indent="-285750">
              <a:buFont typeface="Arial" panose="020B0604020202020204" pitchFamily="34" charset="0"/>
              <a:buChar char="•"/>
            </a:pPr>
            <a:r>
              <a:rPr lang="zh-CN" altLang="en-US"/>
              <a:t>启动</a:t>
            </a:r>
            <a:r>
              <a:rPr lang="en-US" altLang="zh-CN"/>
              <a:t>consumer</a:t>
            </a:r>
            <a:r>
              <a:rPr lang="zh-CN" altLang="en-US"/>
              <a:t>服务，查看是否能接收消息</a:t>
            </a:r>
            <a:endParaRPr lang="en-US" altLang="zh-CN"/>
          </a:p>
        </p:txBody>
      </p:sp>
      <p:pic>
        <p:nvPicPr>
          <p:cNvPr id="7" name="图片 6">
            <a:extLst>
              <a:ext uri="{FF2B5EF4-FFF2-40B4-BE49-F238E27FC236}">
                <a16:creationId xmlns:a16="http://schemas.microsoft.com/office/drawing/2014/main" id="{A77B8697-1D67-429A-9B0D-299F8F765A1E}"/>
              </a:ext>
            </a:extLst>
          </p:cNvPr>
          <p:cNvPicPr>
            <a:picLocks noChangeAspect="1"/>
          </p:cNvPicPr>
          <p:nvPr/>
        </p:nvPicPr>
        <p:blipFill>
          <a:blip r:embed="rId2"/>
          <a:stretch>
            <a:fillRect/>
          </a:stretch>
        </p:blipFill>
        <p:spPr>
          <a:xfrm>
            <a:off x="2623094" y="2586948"/>
            <a:ext cx="2088061" cy="96020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8809306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73374F-40B1-4EBA-8521-1FBCFC8782B8}"/>
              </a:ext>
            </a:extLst>
          </p:cNvPr>
          <p:cNvSpPr>
            <a:spLocks noGrp="1"/>
          </p:cNvSpPr>
          <p:nvPr>
            <p:ph type="body" sz="quarter" idx="10"/>
          </p:nvPr>
        </p:nvSpPr>
        <p:spPr/>
        <p:txBody>
          <a:bodyPr/>
          <a:lstStyle/>
          <a:p>
            <a:pPr marL="0" indent="0">
              <a:lnSpc>
                <a:spcPct val="150000"/>
              </a:lnSpc>
              <a:buNone/>
            </a:pPr>
            <a:r>
              <a:rPr lang="zh-CN" altLang="en-US"/>
              <a:t>基本消息队列的消息发送流程：</a:t>
            </a:r>
            <a:endParaRPr lang="en-US" altLang="zh-CN"/>
          </a:p>
          <a:p>
            <a:pPr>
              <a:lnSpc>
                <a:spcPct val="150000"/>
              </a:lnSpc>
            </a:pPr>
            <a:r>
              <a:rPr lang="zh-CN" altLang="en-US" sz="1600"/>
              <a:t>建立</a:t>
            </a:r>
            <a:r>
              <a:rPr lang="en-US" altLang="zh-CN" sz="1600"/>
              <a:t>connection</a:t>
            </a:r>
          </a:p>
          <a:p>
            <a:pPr>
              <a:lnSpc>
                <a:spcPct val="150000"/>
              </a:lnSpc>
            </a:pPr>
            <a:r>
              <a:rPr lang="zh-CN" altLang="en-US" sz="1600"/>
              <a:t>创建</a:t>
            </a:r>
            <a:r>
              <a:rPr lang="en-US" altLang="zh-CN" sz="1600"/>
              <a:t>channel</a:t>
            </a:r>
          </a:p>
          <a:p>
            <a:pPr>
              <a:lnSpc>
                <a:spcPct val="150000"/>
              </a:lnSpc>
            </a:pPr>
            <a:r>
              <a:rPr lang="zh-CN" altLang="en-US" sz="1600"/>
              <a:t>利用</a:t>
            </a:r>
            <a:r>
              <a:rPr lang="en-US" altLang="zh-CN" sz="1600"/>
              <a:t>channel</a:t>
            </a:r>
            <a:r>
              <a:rPr lang="zh-CN" altLang="en-US" sz="1600"/>
              <a:t>声明队列</a:t>
            </a:r>
            <a:endParaRPr lang="en-US" altLang="zh-CN" sz="1600"/>
          </a:p>
          <a:p>
            <a:pPr>
              <a:lnSpc>
                <a:spcPct val="150000"/>
              </a:lnSpc>
            </a:pPr>
            <a:r>
              <a:rPr lang="zh-CN" altLang="en-US" sz="1600"/>
              <a:t>利用</a:t>
            </a:r>
            <a:r>
              <a:rPr lang="en-US" altLang="zh-CN" sz="1600"/>
              <a:t>channel</a:t>
            </a:r>
            <a:r>
              <a:rPr lang="zh-CN" altLang="en-US" sz="1600"/>
              <a:t>向队列发送消息</a:t>
            </a:r>
            <a:endParaRPr lang="en-US" altLang="zh-CN" sz="1600"/>
          </a:p>
          <a:p>
            <a:pPr marL="0" indent="0">
              <a:lnSpc>
                <a:spcPct val="150000"/>
              </a:lnSpc>
              <a:buNone/>
            </a:pPr>
            <a:r>
              <a:rPr lang="zh-CN" altLang="en-US"/>
              <a:t>基本消息队列的消息接收流程：</a:t>
            </a:r>
            <a:endParaRPr lang="en-US" altLang="zh-CN"/>
          </a:p>
          <a:p>
            <a:pPr>
              <a:lnSpc>
                <a:spcPct val="150000"/>
              </a:lnSpc>
            </a:pPr>
            <a:r>
              <a:rPr lang="zh-CN" altLang="en-US" sz="1600"/>
              <a:t>建立</a:t>
            </a:r>
            <a:r>
              <a:rPr lang="en-US" altLang="zh-CN" sz="1600"/>
              <a:t>connection</a:t>
            </a:r>
          </a:p>
          <a:p>
            <a:pPr>
              <a:lnSpc>
                <a:spcPct val="150000"/>
              </a:lnSpc>
            </a:pPr>
            <a:r>
              <a:rPr lang="zh-CN" altLang="en-US" sz="1600"/>
              <a:t>创建</a:t>
            </a:r>
            <a:r>
              <a:rPr lang="en-US" altLang="zh-CN" sz="1600"/>
              <a:t>channel</a:t>
            </a:r>
          </a:p>
          <a:p>
            <a:pPr>
              <a:lnSpc>
                <a:spcPct val="150000"/>
              </a:lnSpc>
            </a:pPr>
            <a:r>
              <a:rPr lang="zh-CN" altLang="en-US" sz="1600"/>
              <a:t>利用</a:t>
            </a:r>
            <a:r>
              <a:rPr lang="en-US" altLang="zh-CN" sz="1600"/>
              <a:t>channel</a:t>
            </a:r>
            <a:r>
              <a:rPr lang="zh-CN" altLang="en-US" sz="1600"/>
              <a:t>声明队列</a:t>
            </a:r>
            <a:endParaRPr lang="en-US" altLang="zh-CN" sz="1600"/>
          </a:p>
          <a:p>
            <a:pPr>
              <a:lnSpc>
                <a:spcPct val="150000"/>
              </a:lnSpc>
            </a:pPr>
            <a:r>
              <a:rPr lang="zh-CN" altLang="en-US" sz="1600"/>
              <a:t>定义</a:t>
            </a:r>
            <a:r>
              <a:rPr lang="en-US" altLang="zh-CN" sz="1600"/>
              <a:t>consumer</a:t>
            </a:r>
            <a:r>
              <a:rPr lang="zh-CN" altLang="en-US" sz="1600"/>
              <a:t>的消费行为</a:t>
            </a:r>
            <a:r>
              <a:rPr lang="en-US" altLang="zh-CN" sz="1600"/>
              <a:t>handleDelivery()</a:t>
            </a:r>
          </a:p>
          <a:p>
            <a:pPr>
              <a:lnSpc>
                <a:spcPct val="150000"/>
              </a:lnSpc>
            </a:pPr>
            <a:r>
              <a:rPr lang="zh-CN" altLang="en-US" sz="1600"/>
              <a:t>利用</a:t>
            </a:r>
            <a:r>
              <a:rPr lang="en-US" altLang="zh-CN" sz="1600"/>
              <a:t>channel</a:t>
            </a:r>
            <a:r>
              <a:rPr lang="zh-CN" altLang="en-US" sz="1600"/>
              <a:t>将消费者与队列绑定</a:t>
            </a:r>
            <a:endParaRPr lang="en-US" altLang="zh-CN"/>
          </a:p>
          <a:p>
            <a:pPr marL="0" indent="0">
              <a:lnSpc>
                <a:spcPct val="150000"/>
              </a:lnSpc>
              <a:buNone/>
            </a:pPr>
            <a:endParaRPr lang="en-US" altLang="zh-CN"/>
          </a:p>
        </p:txBody>
      </p:sp>
      <p:sp>
        <p:nvSpPr>
          <p:cNvPr id="3" name="标题 2">
            <a:extLst>
              <a:ext uri="{FF2B5EF4-FFF2-40B4-BE49-F238E27FC236}">
                <a16:creationId xmlns:a16="http://schemas.microsoft.com/office/drawing/2014/main" id="{B7F3C025-8209-4635-9F88-07A5247D0993}"/>
              </a:ext>
            </a:extLst>
          </p:cNvPr>
          <p:cNvSpPr>
            <a:spLocks noGrp="1"/>
          </p:cNvSpPr>
          <p:nvPr>
            <p:ph type="title"/>
          </p:nvPr>
        </p:nvSpPr>
        <p:spPr/>
        <p:txBody>
          <a:bodyPr/>
          <a:lstStyle/>
          <a:p>
            <a:r>
              <a:rPr lang="en-US" altLang="zh-CN"/>
              <a:t>RabbitMQ</a:t>
            </a:r>
            <a:r>
              <a:rPr lang="zh-CN" altLang="en-US"/>
              <a:t>快速入门</a:t>
            </a:r>
          </a:p>
        </p:txBody>
      </p:sp>
    </p:spTree>
    <p:extLst>
      <p:ext uri="{BB962C8B-B14F-4D97-AF65-F5344CB8AC3E}">
        <p14:creationId xmlns:p14="http://schemas.microsoft.com/office/powerpoint/2010/main" val="2339804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7" dur="500"/>
                                        <p:tgtEl>
                                          <p:spTgt spid="2">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0" dur="500"/>
                                        <p:tgtEl>
                                          <p:spTgt spid="2">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3"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en-US" altLang="zh-CN"/>
              <a:t>SpringAMQP</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273040" y="3069272"/>
            <a:ext cx="5466080" cy="2969578"/>
          </a:xfrm>
        </p:spPr>
        <p:txBody>
          <a:bodyPr/>
          <a:lstStyle/>
          <a:p>
            <a:r>
              <a:rPr lang="en-US" altLang="zh-CN"/>
              <a:t>Basic Queue</a:t>
            </a:r>
            <a:r>
              <a:rPr lang="zh-CN" altLang="en-US"/>
              <a:t> 简单队列模型</a:t>
            </a:r>
            <a:endParaRPr lang="en-US" altLang="zh-CN"/>
          </a:p>
          <a:p>
            <a:r>
              <a:rPr lang="en-US" altLang="zh-CN"/>
              <a:t>Work Queue </a:t>
            </a:r>
            <a:r>
              <a:rPr lang="zh-CN" altLang="en-US"/>
              <a:t>工作队列模型</a:t>
            </a:r>
            <a:endParaRPr lang="en-US" altLang="zh-CN"/>
          </a:p>
          <a:p>
            <a:r>
              <a:rPr lang="zh-CN" altLang="en-US"/>
              <a:t>发布、订阅模型</a:t>
            </a:r>
            <a:r>
              <a:rPr lang="en-US" altLang="zh-CN"/>
              <a:t>-Fanout</a:t>
            </a:r>
          </a:p>
          <a:p>
            <a:r>
              <a:rPr lang="zh-CN" altLang="en-US"/>
              <a:t>发布、订阅模型</a:t>
            </a:r>
            <a:r>
              <a:rPr lang="en-US" altLang="zh-CN"/>
              <a:t>-Direct</a:t>
            </a:r>
          </a:p>
          <a:p>
            <a:r>
              <a:rPr lang="zh-CN" altLang="en-US"/>
              <a:t>发布、订阅模型</a:t>
            </a:r>
            <a:r>
              <a:rPr lang="en-US" altLang="zh-CN"/>
              <a:t>-Topic</a:t>
            </a:r>
          </a:p>
          <a:p>
            <a:r>
              <a:rPr lang="zh-CN" altLang="en-US"/>
              <a:t>消息转换器</a:t>
            </a:r>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a:t>03</a:t>
            </a:r>
            <a:endParaRPr lang="zh-CN" altLang="en-US" dirty="0"/>
          </a:p>
        </p:txBody>
      </p:sp>
    </p:spTree>
    <p:extLst>
      <p:ext uri="{BB962C8B-B14F-4D97-AF65-F5344CB8AC3E}">
        <p14:creationId xmlns:p14="http://schemas.microsoft.com/office/powerpoint/2010/main" val="257881252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6CD62-F414-438D-9C75-1CC6C670E005}"/>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61BC3B06-535C-4AF5-80D2-09F2D9D29E3B}"/>
              </a:ext>
            </a:extLst>
          </p:cNvPr>
          <p:cNvSpPr>
            <a:spLocks noGrp="1"/>
          </p:cNvSpPr>
          <p:nvPr>
            <p:ph type="body" sz="quarter" idx="10"/>
          </p:nvPr>
        </p:nvSpPr>
        <p:spPr/>
        <p:txBody>
          <a:bodyPr/>
          <a:lstStyle/>
          <a:p>
            <a:r>
              <a:rPr lang="zh-CN" altLang="en-US"/>
              <a:t>什么是</a:t>
            </a:r>
            <a:r>
              <a:rPr lang="en-US" altLang="zh-CN"/>
              <a:t>SpringAMQP</a:t>
            </a:r>
            <a:endParaRPr lang="zh-CN" altLang="en-US"/>
          </a:p>
        </p:txBody>
      </p:sp>
      <p:grpSp>
        <p:nvGrpSpPr>
          <p:cNvPr id="20" name="组合 19">
            <a:extLst>
              <a:ext uri="{FF2B5EF4-FFF2-40B4-BE49-F238E27FC236}">
                <a16:creationId xmlns:a16="http://schemas.microsoft.com/office/drawing/2014/main" id="{598729B2-9BF0-4339-AA0B-61798E7A66F1}"/>
              </a:ext>
            </a:extLst>
          </p:cNvPr>
          <p:cNvGrpSpPr/>
          <p:nvPr/>
        </p:nvGrpSpPr>
        <p:grpSpPr>
          <a:xfrm>
            <a:off x="698974" y="2385286"/>
            <a:ext cx="5229225" cy="2981325"/>
            <a:chOff x="698974" y="2266950"/>
            <a:chExt cx="5229225" cy="2981325"/>
          </a:xfrm>
        </p:grpSpPr>
        <p:sp>
          <p:nvSpPr>
            <p:cNvPr id="8" name="矩形: 圆角 7">
              <a:extLst>
                <a:ext uri="{FF2B5EF4-FFF2-40B4-BE49-F238E27FC236}">
                  <a16:creationId xmlns:a16="http://schemas.microsoft.com/office/drawing/2014/main" id="{FFA2C8D4-956D-4996-AC2A-6958090A09EA}"/>
                </a:ext>
              </a:extLst>
            </p:cNvPr>
            <p:cNvSpPr/>
            <p:nvPr/>
          </p:nvSpPr>
          <p:spPr>
            <a:xfrm>
              <a:off x="698974" y="2266950"/>
              <a:ext cx="5229225" cy="2981325"/>
            </a:xfrm>
            <a:prstGeom prst="roundRect">
              <a:avLst>
                <a:gd name="adj" fmla="val 804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C31A145-1A8D-4C5A-8839-279DD4D6CCC2}"/>
                </a:ext>
              </a:extLst>
            </p:cNvPr>
            <p:cNvSpPr/>
            <p:nvPr/>
          </p:nvSpPr>
          <p:spPr>
            <a:xfrm>
              <a:off x="1194274" y="2494200"/>
              <a:ext cx="1285875" cy="13539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a:extLst>
                <a:ext uri="{FF2B5EF4-FFF2-40B4-BE49-F238E27FC236}">
                  <a16:creationId xmlns:a16="http://schemas.microsoft.com/office/drawing/2014/main" id="{287E4906-69DE-44E7-8417-E2C8AF21C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762" y="2695227"/>
              <a:ext cx="1195387" cy="991297"/>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50844FA-3827-427F-9F0B-605E63526D5A}"/>
                </a:ext>
              </a:extLst>
            </p:cNvPr>
            <p:cNvSpPr txBox="1"/>
            <p:nvPr/>
          </p:nvSpPr>
          <p:spPr>
            <a:xfrm>
              <a:off x="3408682" y="2986484"/>
              <a:ext cx="2045648" cy="369332"/>
            </a:xfrm>
            <a:prstGeom prst="rect">
              <a:avLst/>
            </a:prstGeom>
            <a:noFill/>
            <a:effectLst/>
          </p:spPr>
          <p:txBody>
            <a:bodyPr wrap="square" rtlCol="0">
              <a:spAutoFit/>
            </a:bodyPr>
            <a:lstStyle/>
            <a:p>
              <a:pPr algn="r" fontAlgn="auto">
                <a:spcBef>
                  <a:spcPts val="0"/>
                </a:spcBef>
                <a:spcAft>
                  <a:spcPts val="0"/>
                </a:spcAft>
              </a:pPr>
              <a:r>
                <a:rPr lang="en-US" altLang="zh-CN" b="1">
                  <a:solidFill>
                    <a:schemeClr val="tx1">
                      <a:lumMod val="65000"/>
                      <a:lumOff val="35000"/>
                    </a:schemeClr>
                  </a:solidFill>
                  <a:latin typeface="+mn-lt"/>
                  <a:ea typeface="+mn-ea"/>
                </a:rPr>
                <a:t>AMQP</a:t>
              </a:r>
            </a:p>
          </p:txBody>
        </p:sp>
        <p:sp>
          <p:nvSpPr>
            <p:cNvPr id="10" name="文本框 9">
              <a:extLst>
                <a:ext uri="{FF2B5EF4-FFF2-40B4-BE49-F238E27FC236}">
                  <a16:creationId xmlns:a16="http://schemas.microsoft.com/office/drawing/2014/main" id="{726CFF9A-F39A-4B7C-BD36-425092D593EB}"/>
                </a:ext>
              </a:extLst>
            </p:cNvPr>
            <p:cNvSpPr txBox="1"/>
            <p:nvPr/>
          </p:nvSpPr>
          <p:spPr>
            <a:xfrm>
              <a:off x="923925" y="4114800"/>
              <a:ext cx="4686300" cy="897105"/>
            </a:xfrm>
            <a:prstGeom prst="rect">
              <a:avLst/>
            </a:prstGeom>
            <a:noFill/>
            <a:effectLst/>
          </p:spPr>
          <p:txBody>
            <a:bodyPr wrap="square" rtlCol="0">
              <a:spAutoFit/>
            </a:bodyPr>
            <a:lstStyle/>
            <a:p>
              <a:pPr fontAlgn="auto">
                <a:lnSpc>
                  <a:spcPct val="150000"/>
                </a:lnSpc>
                <a:spcBef>
                  <a:spcPts val="0"/>
                </a:spcBef>
                <a:spcAft>
                  <a:spcPts val="0"/>
                </a:spcAft>
              </a:pPr>
              <a:r>
                <a:rPr lang="zh-CN" altLang="zh-CN" sz="1200" b="1"/>
                <a:t>A</a:t>
              </a:r>
              <a:r>
                <a:rPr lang="zh-CN" altLang="zh-CN" sz="1200"/>
                <a:t>dvanced</a:t>
              </a:r>
              <a:r>
                <a:rPr lang="en-US" altLang="zh-CN" sz="1200"/>
                <a:t> </a:t>
              </a:r>
              <a:r>
                <a:rPr lang="zh-CN" altLang="zh-CN" sz="1200" b="1"/>
                <a:t>M</a:t>
              </a:r>
              <a:r>
                <a:rPr lang="zh-CN" altLang="zh-CN" sz="1200"/>
                <a:t>essage</a:t>
              </a:r>
              <a:r>
                <a:rPr lang="en-US" altLang="zh-CN" sz="1200"/>
                <a:t> </a:t>
              </a:r>
              <a:r>
                <a:rPr lang="zh-CN" altLang="zh-CN" sz="1200" b="1"/>
                <a:t>Q</a:t>
              </a:r>
              <a:r>
                <a:rPr lang="zh-CN" altLang="zh-CN" sz="1200"/>
                <a:t>ueuing</a:t>
              </a:r>
              <a:r>
                <a:rPr lang="en-US" altLang="zh-CN" sz="1200"/>
                <a:t> </a:t>
              </a:r>
              <a:r>
                <a:rPr lang="zh-CN" altLang="zh-CN" sz="1200" b="1"/>
                <a:t>P</a:t>
              </a:r>
              <a:r>
                <a:rPr lang="zh-CN" altLang="zh-CN" sz="1200"/>
                <a:t>rotocol</a:t>
              </a:r>
              <a:r>
                <a:rPr lang="zh-CN" altLang="en-US" sz="1200">
                  <a:solidFill>
                    <a:schemeClr val="tx1">
                      <a:lumMod val="85000"/>
                      <a:lumOff val="15000"/>
                    </a:schemeClr>
                  </a:solidFill>
                </a:rPr>
                <a:t>，是用于在应用程序之间传递业务消息的开放标准。该协议与语言和平台无关，更符合微服务中独立性的要求。</a:t>
              </a:r>
              <a:endParaRPr lang="zh-CN" altLang="en-US" sz="1200" dirty="0">
                <a:solidFill>
                  <a:schemeClr val="tx1">
                    <a:lumMod val="65000"/>
                    <a:lumOff val="35000"/>
                  </a:schemeClr>
                </a:solidFill>
                <a:latin typeface="+mn-lt"/>
                <a:ea typeface="+mn-ea"/>
              </a:endParaRPr>
            </a:p>
          </p:txBody>
        </p:sp>
      </p:grpSp>
      <p:grpSp>
        <p:nvGrpSpPr>
          <p:cNvPr id="21" name="组合 20">
            <a:extLst>
              <a:ext uri="{FF2B5EF4-FFF2-40B4-BE49-F238E27FC236}">
                <a16:creationId xmlns:a16="http://schemas.microsoft.com/office/drawing/2014/main" id="{087CB222-81B6-4C51-897D-DD6FC2D1AE0B}"/>
              </a:ext>
            </a:extLst>
          </p:cNvPr>
          <p:cNvGrpSpPr/>
          <p:nvPr/>
        </p:nvGrpSpPr>
        <p:grpSpPr>
          <a:xfrm>
            <a:off x="6270943" y="2385286"/>
            <a:ext cx="5229225" cy="2981325"/>
            <a:chOff x="6270943" y="2266950"/>
            <a:chExt cx="5229225" cy="2981325"/>
          </a:xfrm>
        </p:grpSpPr>
        <p:sp>
          <p:nvSpPr>
            <p:cNvPr id="11" name="矩形: 圆角 10">
              <a:extLst>
                <a:ext uri="{FF2B5EF4-FFF2-40B4-BE49-F238E27FC236}">
                  <a16:creationId xmlns:a16="http://schemas.microsoft.com/office/drawing/2014/main" id="{1335F5B6-8870-4DFA-B2C3-63C002A2C320}"/>
                </a:ext>
              </a:extLst>
            </p:cNvPr>
            <p:cNvSpPr/>
            <p:nvPr/>
          </p:nvSpPr>
          <p:spPr>
            <a:xfrm>
              <a:off x="6270943" y="2266950"/>
              <a:ext cx="5229225" cy="2981325"/>
            </a:xfrm>
            <a:prstGeom prst="roundRect">
              <a:avLst>
                <a:gd name="adj" fmla="val 804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471CBE2-87FB-4928-B2C4-10A064DE1790}"/>
                </a:ext>
              </a:extLst>
            </p:cNvPr>
            <p:cNvSpPr/>
            <p:nvPr/>
          </p:nvSpPr>
          <p:spPr>
            <a:xfrm>
              <a:off x="6766243" y="2494200"/>
              <a:ext cx="1285875" cy="13539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5A38F54-813A-44F2-B6AA-5C7372BBAEAC}"/>
                </a:ext>
              </a:extLst>
            </p:cNvPr>
            <p:cNvSpPr txBox="1"/>
            <p:nvPr/>
          </p:nvSpPr>
          <p:spPr>
            <a:xfrm>
              <a:off x="8547419" y="2986484"/>
              <a:ext cx="2478880" cy="369332"/>
            </a:xfrm>
            <a:prstGeom prst="rect">
              <a:avLst/>
            </a:prstGeom>
            <a:noFill/>
            <a:effectLst/>
          </p:spPr>
          <p:txBody>
            <a:bodyPr wrap="square" rtlCol="0">
              <a:spAutoFit/>
            </a:bodyPr>
            <a:lstStyle/>
            <a:p>
              <a:pPr algn="r" fontAlgn="auto">
                <a:spcBef>
                  <a:spcPts val="0"/>
                </a:spcBef>
                <a:spcAft>
                  <a:spcPts val="0"/>
                </a:spcAft>
              </a:pPr>
              <a:r>
                <a:rPr lang="en-US" altLang="zh-CN" b="1">
                  <a:solidFill>
                    <a:schemeClr val="tx1">
                      <a:lumMod val="65000"/>
                      <a:lumOff val="35000"/>
                    </a:schemeClr>
                  </a:solidFill>
                  <a:latin typeface="+mn-lt"/>
                  <a:ea typeface="+mn-ea"/>
                </a:rPr>
                <a:t>Spring AMQP</a:t>
              </a:r>
            </a:p>
          </p:txBody>
        </p:sp>
        <p:pic>
          <p:nvPicPr>
            <p:cNvPr id="6" name="图形 5">
              <a:extLst>
                <a:ext uri="{FF2B5EF4-FFF2-40B4-BE49-F238E27FC236}">
                  <a16:creationId xmlns:a16="http://schemas.microsoft.com/office/drawing/2014/main" id="{57F30280-2B1A-470E-9595-4A4ADF3FF6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8402" y="2643459"/>
              <a:ext cx="1021555" cy="1055381"/>
            </a:xfrm>
            <a:prstGeom prst="rect">
              <a:avLst/>
            </a:prstGeom>
            <a:effectLst/>
          </p:spPr>
        </p:pic>
        <p:sp>
          <p:nvSpPr>
            <p:cNvPr id="17" name="文本框 16">
              <a:extLst>
                <a:ext uri="{FF2B5EF4-FFF2-40B4-BE49-F238E27FC236}">
                  <a16:creationId xmlns:a16="http://schemas.microsoft.com/office/drawing/2014/main" id="{7FD386F3-1A2F-41C4-89D3-B2ADF45FFA67}"/>
                </a:ext>
              </a:extLst>
            </p:cNvPr>
            <p:cNvSpPr txBox="1"/>
            <p:nvPr/>
          </p:nvSpPr>
          <p:spPr>
            <a:xfrm>
              <a:off x="6581775" y="4156511"/>
              <a:ext cx="4686300" cy="897425"/>
            </a:xfrm>
            <a:prstGeom prst="rect">
              <a:avLst/>
            </a:prstGeom>
            <a:noFill/>
            <a:effectLst/>
          </p:spPr>
          <p:txBody>
            <a:bodyPr wrap="square" rtlCol="0">
              <a:spAutoFit/>
            </a:bodyPr>
            <a:lstStyle/>
            <a:p>
              <a:pPr fontAlgn="auto">
                <a:lnSpc>
                  <a:spcPct val="150000"/>
                </a:lnSpc>
                <a:spcBef>
                  <a:spcPts val="0"/>
                </a:spcBef>
                <a:spcAft>
                  <a:spcPts val="0"/>
                </a:spcAft>
              </a:pPr>
              <a:r>
                <a:rPr lang="en-US" altLang="zh-CN" sz="1200">
                  <a:solidFill>
                    <a:schemeClr val="tx1">
                      <a:lumMod val="85000"/>
                      <a:lumOff val="15000"/>
                    </a:schemeClr>
                  </a:solidFill>
                </a:rPr>
                <a:t>Spring AMQP</a:t>
              </a:r>
              <a:r>
                <a:rPr lang="zh-CN" altLang="en-US" sz="1200">
                  <a:solidFill>
                    <a:schemeClr val="tx1">
                      <a:lumMod val="85000"/>
                      <a:lumOff val="15000"/>
                    </a:schemeClr>
                  </a:solidFill>
                </a:rPr>
                <a:t>是基于</a:t>
              </a:r>
              <a:r>
                <a:rPr lang="en-US" altLang="zh-CN" sz="1200">
                  <a:solidFill>
                    <a:schemeClr val="tx1">
                      <a:lumMod val="85000"/>
                      <a:lumOff val="15000"/>
                    </a:schemeClr>
                  </a:solidFill>
                </a:rPr>
                <a:t>AMQP</a:t>
              </a:r>
              <a:r>
                <a:rPr lang="zh-CN" altLang="en-US" sz="1200">
                  <a:solidFill>
                    <a:schemeClr val="tx1">
                      <a:lumMod val="85000"/>
                      <a:lumOff val="15000"/>
                    </a:schemeClr>
                  </a:solidFill>
                </a:rPr>
                <a:t>协议定义的一套</a:t>
              </a:r>
              <a:r>
                <a:rPr lang="en-US" altLang="zh-CN" sz="1200">
                  <a:solidFill>
                    <a:schemeClr val="tx1">
                      <a:lumMod val="85000"/>
                      <a:lumOff val="15000"/>
                    </a:schemeClr>
                  </a:solidFill>
                </a:rPr>
                <a:t>API</a:t>
              </a:r>
              <a:r>
                <a:rPr lang="zh-CN" altLang="en-US" sz="1200">
                  <a:solidFill>
                    <a:schemeClr val="tx1">
                      <a:lumMod val="85000"/>
                      <a:lumOff val="15000"/>
                    </a:schemeClr>
                  </a:solidFill>
                </a:rPr>
                <a:t>规范，提供了模板来发送和接收消息。包含两部分，其中</a:t>
              </a:r>
              <a:r>
                <a:rPr lang="en-US" altLang="zh-CN" sz="1200">
                  <a:solidFill>
                    <a:schemeClr val="tx1">
                      <a:lumMod val="85000"/>
                      <a:lumOff val="15000"/>
                    </a:schemeClr>
                  </a:solidFill>
                </a:rPr>
                <a:t>spring-amqp</a:t>
              </a:r>
              <a:r>
                <a:rPr lang="zh-CN" altLang="en-US" sz="1200">
                  <a:solidFill>
                    <a:schemeClr val="tx1">
                      <a:lumMod val="85000"/>
                      <a:lumOff val="15000"/>
                    </a:schemeClr>
                  </a:solidFill>
                </a:rPr>
                <a:t>是基础抽象，</a:t>
              </a:r>
              <a:r>
                <a:rPr lang="en-US" altLang="zh-CN" sz="1200">
                  <a:solidFill>
                    <a:schemeClr val="tx1">
                      <a:lumMod val="85000"/>
                      <a:lumOff val="15000"/>
                    </a:schemeClr>
                  </a:solidFill>
                </a:rPr>
                <a:t>spring-rabbit</a:t>
              </a:r>
              <a:r>
                <a:rPr lang="zh-CN" altLang="en-US" sz="1200">
                  <a:solidFill>
                    <a:schemeClr val="tx1">
                      <a:lumMod val="85000"/>
                      <a:lumOff val="15000"/>
                    </a:schemeClr>
                  </a:solidFill>
                </a:rPr>
                <a:t>是底层的默认实现。</a:t>
              </a:r>
              <a:endParaRPr lang="zh-CN" altLang="en-US" sz="1200" dirty="0">
                <a:solidFill>
                  <a:schemeClr val="tx1">
                    <a:lumMod val="85000"/>
                    <a:lumOff val="15000"/>
                  </a:schemeClr>
                </a:solidFill>
              </a:endParaRPr>
            </a:p>
          </p:txBody>
        </p:sp>
      </p:grpSp>
      <p:sp>
        <p:nvSpPr>
          <p:cNvPr id="18" name="文本占位符 3">
            <a:extLst>
              <a:ext uri="{FF2B5EF4-FFF2-40B4-BE49-F238E27FC236}">
                <a16:creationId xmlns:a16="http://schemas.microsoft.com/office/drawing/2014/main" id="{DD4B0865-825C-40D8-A93F-F632DA3404EB}"/>
              </a:ext>
            </a:extLst>
          </p:cNvPr>
          <p:cNvSpPr>
            <a:spLocks noGrp="1"/>
          </p:cNvSpPr>
          <p:nvPr>
            <p:ph type="body" sz="quarter" idx="11"/>
          </p:nvPr>
        </p:nvSpPr>
        <p:spPr>
          <a:xfrm>
            <a:off x="710880" y="1656000"/>
            <a:ext cx="10698800" cy="4219575"/>
          </a:xfrm>
        </p:spPr>
        <p:txBody>
          <a:bodyPr/>
          <a:lstStyle/>
          <a:p>
            <a:r>
              <a:rPr lang="en-US" altLang="zh-CN"/>
              <a:t>SpringAmqp</a:t>
            </a:r>
            <a:r>
              <a:rPr lang="zh-CN" altLang="en-US"/>
              <a:t>的官方地址：</a:t>
            </a:r>
            <a:r>
              <a:rPr lang="en-US" altLang="zh-CN">
                <a:hlinkClick r:id="rId5"/>
              </a:rPr>
              <a:t>https://spring.io/projects/spring-amqp</a:t>
            </a:r>
            <a:endParaRPr lang="en-US" altLang="zh-CN"/>
          </a:p>
        </p:txBody>
      </p:sp>
    </p:spTree>
    <p:extLst>
      <p:ext uri="{BB962C8B-B14F-4D97-AF65-F5344CB8AC3E}">
        <p14:creationId xmlns:p14="http://schemas.microsoft.com/office/powerpoint/2010/main" val="796278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20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accel="20000" decel="2000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1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11DD2-92A6-4606-B2A4-729D297B3682}"/>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8872CF0F-47BF-447D-BF96-071CE97C8104}"/>
              </a:ext>
            </a:extLst>
          </p:cNvPr>
          <p:cNvSpPr>
            <a:spLocks noGrp="1"/>
          </p:cNvSpPr>
          <p:nvPr>
            <p:ph type="body" sz="quarter" idx="10"/>
          </p:nvPr>
        </p:nvSpPr>
        <p:spPr/>
        <p:txBody>
          <a:bodyPr/>
          <a:lstStyle/>
          <a:p>
            <a:r>
              <a:rPr lang="zh-CN" altLang="en-US"/>
              <a:t>利用</a:t>
            </a:r>
            <a:r>
              <a:rPr lang="en-US" altLang="zh-CN"/>
              <a:t>SpringAMQP</a:t>
            </a:r>
            <a:r>
              <a:rPr lang="zh-CN" altLang="en-US"/>
              <a:t>实现</a:t>
            </a:r>
            <a:r>
              <a:rPr lang="en-US" altLang="zh-CN"/>
              <a:t>HelloWorld</a:t>
            </a:r>
            <a:r>
              <a:rPr lang="zh-CN" altLang="en-US"/>
              <a:t>中的基础消息队列功能</a:t>
            </a:r>
          </a:p>
        </p:txBody>
      </p:sp>
      <p:sp>
        <p:nvSpPr>
          <p:cNvPr id="4" name="文本占位符 3">
            <a:extLst>
              <a:ext uri="{FF2B5EF4-FFF2-40B4-BE49-F238E27FC236}">
                <a16:creationId xmlns:a16="http://schemas.microsoft.com/office/drawing/2014/main" id="{B6F44EB6-B0CE-4241-B72D-D1FE32898E55}"/>
              </a:ext>
            </a:extLst>
          </p:cNvPr>
          <p:cNvSpPr>
            <a:spLocks noGrp="1"/>
          </p:cNvSpPr>
          <p:nvPr>
            <p:ph type="body" sz="quarter" idx="11"/>
          </p:nvPr>
        </p:nvSpPr>
        <p:spPr/>
        <p:txBody>
          <a:bodyPr/>
          <a:lstStyle/>
          <a:p>
            <a:r>
              <a:rPr lang="zh-CN" altLang="en-US"/>
              <a:t>流程如下：</a:t>
            </a:r>
            <a:endParaRPr lang="en-US" altLang="zh-CN"/>
          </a:p>
          <a:p>
            <a:pPr marL="342900" indent="-342900">
              <a:buFont typeface="+mj-lt"/>
              <a:buAutoNum type="arabicPeriod"/>
            </a:pPr>
            <a:r>
              <a:rPr lang="zh-CN" altLang="en-US"/>
              <a:t>在父工程中引入</a:t>
            </a:r>
            <a:r>
              <a:rPr lang="en-US" altLang="zh-CN"/>
              <a:t>spring-amqp</a:t>
            </a:r>
            <a:r>
              <a:rPr lang="zh-CN" altLang="en-US"/>
              <a:t>的依赖</a:t>
            </a:r>
            <a:endParaRPr lang="en-US" altLang="zh-CN"/>
          </a:p>
          <a:p>
            <a:pPr marL="342900" indent="-342900">
              <a:buFont typeface="+mj-lt"/>
              <a:buAutoNum type="arabicPeriod"/>
            </a:pPr>
            <a:r>
              <a:rPr lang="zh-CN" altLang="en-US"/>
              <a:t>在</a:t>
            </a:r>
            <a:r>
              <a:rPr lang="en-US" altLang="zh-CN"/>
              <a:t>publisher</a:t>
            </a:r>
            <a:r>
              <a:rPr lang="zh-CN" altLang="en-US"/>
              <a:t>服务中利用</a:t>
            </a:r>
            <a:r>
              <a:rPr lang="en-US" altLang="zh-CN"/>
              <a:t>RabbitTemplate</a:t>
            </a:r>
            <a:r>
              <a:rPr lang="zh-CN" altLang="en-US"/>
              <a:t>发送消息到</a:t>
            </a:r>
            <a:r>
              <a:rPr lang="en-US" altLang="zh-CN"/>
              <a:t>simple.queue</a:t>
            </a:r>
            <a:r>
              <a:rPr lang="zh-CN" altLang="en-US"/>
              <a:t>这个队列</a:t>
            </a:r>
            <a:endParaRPr lang="en-US" altLang="zh-CN"/>
          </a:p>
          <a:p>
            <a:pPr marL="342900" indent="-342900">
              <a:buFont typeface="+mj-lt"/>
              <a:buAutoNum type="arabicPeriod"/>
            </a:pPr>
            <a:r>
              <a:rPr lang="zh-CN" altLang="en-US"/>
              <a:t>在</a:t>
            </a:r>
            <a:r>
              <a:rPr lang="en-US" altLang="zh-CN"/>
              <a:t>consumer</a:t>
            </a:r>
            <a:r>
              <a:rPr lang="zh-CN" altLang="en-US"/>
              <a:t>服务中编写消费逻辑，绑定</a:t>
            </a:r>
            <a:r>
              <a:rPr lang="en-US" altLang="zh-CN"/>
              <a:t>simple.queue</a:t>
            </a:r>
            <a:r>
              <a:rPr lang="zh-CN" altLang="en-US"/>
              <a:t>这个队列</a:t>
            </a:r>
            <a:endParaRPr lang="en-US" altLang="zh-CN"/>
          </a:p>
        </p:txBody>
      </p:sp>
    </p:spTree>
    <p:extLst>
      <p:ext uri="{BB962C8B-B14F-4D97-AF65-F5344CB8AC3E}">
        <p14:creationId xmlns:p14="http://schemas.microsoft.com/office/powerpoint/2010/main" val="3315134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zh-CN" altLang="en-US"/>
              <a:t>初识</a:t>
            </a:r>
            <a:r>
              <a:rPr lang="en-US" altLang="zh-CN"/>
              <a:t>MQ</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p:txBody>
          <a:bodyPr/>
          <a:lstStyle/>
          <a:p>
            <a:r>
              <a:rPr lang="zh-CN" altLang="en-US"/>
              <a:t>同步通讯</a:t>
            </a:r>
            <a:endParaRPr lang="en-US" altLang="zh-CN"/>
          </a:p>
          <a:p>
            <a:r>
              <a:rPr lang="zh-CN" altLang="en-US"/>
              <a:t>异步通讯</a:t>
            </a:r>
            <a:endParaRPr lang="en-US" altLang="zh-CN"/>
          </a:p>
          <a:p>
            <a:r>
              <a:rPr lang="en-US" altLang="zh-CN"/>
              <a:t>MQ</a:t>
            </a:r>
            <a:r>
              <a:rPr lang="zh-CN" altLang="en-US"/>
              <a:t>常见框架</a:t>
            </a:r>
            <a:endParaRPr lang="en-US" altLang="zh-CN"/>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8704169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1</a:t>
            </a:r>
            <a:r>
              <a:rPr lang="zh-CN" altLang="en-US"/>
              <a:t>：引入</a:t>
            </a:r>
            <a:r>
              <a:rPr lang="en-US" altLang="zh-CN"/>
              <a:t>AMQP</a:t>
            </a:r>
            <a:r>
              <a:rPr lang="zh-CN" altLang="en-US"/>
              <a:t>依赖</a:t>
            </a:r>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r>
              <a:rPr lang="zh-CN" altLang="en-US"/>
              <a:t>因为</a:t>
            </a:r>
            <a:r>
              <a:rPr lang="en-US" altLang="zh-CN"/>
              <a:t>publisher</a:t>
            </a:r>
            <a:r>
              <a:rPr lang="zh-CN" altLang="en-US"/>
              <a:t>和</a:t>
            </a:r>
            <a:r>
              <a:rPr lang="en-US" altLang="zh-CN"/>
              <a:t>consumer</a:t>
            </a:r>
            <a:r>
              <a:rPr lang="zh-CN" altLang="en-US"/>
              <a:t>服务都需要</a:t>
            </a:r>
            <a:r>
              <a:rPr lang="en-US" altLang="zh-CN"/>
              <a:t>amqp</a:t>
            </a:r>
            <a:r>
              <a:rPr lang="zh-CN" altLang="en-US"/>
              <a:t>依赖，因此这里把依赖直接放到父工程</a:t>
            </a:r>
            <a:r>
              <a:rPr lang="en-US" altLang="zh-CN"/>
              <a:t>mq-demo</a:t>
            </a:r>
            <a:r>
              <a:rPr lang="zh-CN" altLang="en-US"/>
              <a:t>中：</a:t>
            </a:r>
          </a:p>
        </p:txBody>
      </p:sp>
      <p:sp>
        <p:nvSpPr>
          <p:cNvPr id="6" name="Rectangle 1">
            <a:extLst>
              <a:ext uri="{FF2B5EF4-FFF2-40B4-BE49-F238E27FC236}">
                <a16:creationId xmlns:a16="http://schemas.microsoft.com/office/drawing/2014/main" id="{AD94DB44-1C91-4DAC-A9C3-DB78EA517D7E}"/>
              </a:ext>
            </a:extLst>
          </p:cNvPr>
          <p:cNvSpPr>
            <a:spLocks noChangeArrowheads="1"/>
          </p:cNvSpPr>
          <p:nvPr/>
        </p:nvSpPr>
        <p:spPr bwMode="auto">
          <a:xfrm>
            <a:off x="2284350" y="2297921"/>
            <a:ext cx="8193150" cy="1169551"/>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&lt;!--AMQP</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依赖，包含</a:t>
            </a:r>
            <a: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RabbitMQ--&gt;</a:t>
            </a:r>
            <a:b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&gt;org.springframework.boot&lt;/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&gt;spring-boot-starter-amqp&lt;/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089908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中编写测试方法，向</a:t>
            </a:r>
            <a:r>
              <a:rPr lang="en-US" altLang="zh-CN"/>
              <a:t>simple.queue</a:t>
            </a:r>
            <a:r>
              <a:rPr lang="zh-CN" altLang="en-US"/>
              <a:t>发送消息</a:t>
            </a:r>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publisher</a:t>
            </a:r>
            <a:r>
              <a:rPr lang="zh-CN" altLang="en-US"/>
              <a:t>服务中编写</a:t>
            </a:r>
            <a:r>
              <a:rPr lang="en-US" altLang="zh-CN"/>
              <a:t>application.yml</a:t>
            </a:r>
            <a:r>
              <a:rPr lang="zh-CN" altLang="en-US"/>
              <a:t>，添加</a:t>
            </a:r>
            <a:r>
              <a:rPr lang="en-US" altLang="zh-CN"/>
              <a:t>mq</a:t>
            </a:r>
            <a:r>
              <a:rPr lang="zh-CN" altLang="en-US"/>
              <a:t>连接信息：</a:t>
            </a:r>
            <a:endParaRPr lang="en-US" altLang="zh-CN"/>
          </a:p>
          <a:p>
            <a:pPr marL="342900" indent="-342900">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r>
              <a:rPr lang="zh-CN" altLang="en-US"/>
              <a:t>在</a:t>
            </a:r>
            <a:r>
              <a:rPr lang="en-US" altLang="zh-CN"/>
              <a:t>publisher</a:t>
            </a:r>
            <a:r>
              <a:rPr lang="zh-CN" altLang="en-US"/>
              <a:t>服务中新建一个测试类，编写测试方法：</a:t>
            </a:r>
            <a:endParaRPr lang="en-US" altLang="zh-CN"/>
          </a:p>
          <a:p>
            <a:endParaRPr lang="zh-CN" altLang="en-US"/>
          </a:p>
        </p:txBody>
      </p:sp>
      <p:sp>
        <p:nvSpPr>
          <p:cNvPr id="5" name="Rectangle 1">
            <a:extLst>
              <a:ext uri="{FF2B5EF4-FFF2-40B4-BE49-F238E27FC236}">
                <a16:creationId xmlns:a16="http://schemas.microsoft.com/office/drawing/2014/main" id="{280D308A-6140-4AD8-AD58-D2B7EED6EA13}"/>
              </a:ext>
            </a:extLst>
          </p:cNvPr>
          <p:cNvSpPr>
            <a:spLocks noChangeArrowheads="1"/>
          </p:cNvSpPr>
          <p:nvPr/>
        </p:nvSpPr>
        <p:spPr bwMode="auto">
          <a:xfrm>
            <a:off x="2195450" y="2073042"/>
            <a:ext cx="8815450" cy="149271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FA854D68-5A4E-4DD0-937D-CD313B5DA278}"/>
              </a:ext>
            </a:extLst>
          </p:cNvPr>
          <p:cNvSpPr>
            <a:spLocks noChangeArrowheads="1"/>
          </p:cNvSpPr>
          <p:nvPr/>
        </p:nvSpPr>
        <p:spPr bwMode="auto">
          <a:xfrm>
            <a:off x="2195450" y="4042081"/>
            <a:ext cx="8815450" cy="2492990"/>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@RunWith</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(SpringRunner.</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class</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@SpringBootTest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SpringAmqpTest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@Autowired</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private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RabbitTemplate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testSimpleQueue() {</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queueName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"hello, spring amqp!"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.convertAndSend(queueName,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3555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5" dur="500"/>
                                        <p:tgtEl>
                                          <p:spTgt spid="4">
                                            <p:txEl>
                                              <p:pRg st="6" end="6"/>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78580D-2C56-48E7-858E-3A2EC8FCC0D9}"/>
              </a:ext>
            </a:extLst>
          </p:cNvPr>
          <p:cNvSpPr>
            <a:spLocks noGrp="1"/>
          </p:cNvSpPr>
          <p:nvPr>
            <p:ph type="body" sz="quarter" idx="10"/>
          </p:nvPr>
        </p:nvSpPr>
        <p:spPr>
          <a:xfrm>
            <a:off x="4808668" y="1463039"/>
            <a:ext cx="6336254" cy="4399879"/>
          </a:xfrm>
        </p:spPr>
        <p:txBody>
          <a:bodyPr/>
          <a:lstStyle/>
          <a:p>
            <a:pPr marL="0" indent="0">
              <a:lnSpc>
                <a:spcPct val="150000"/>
              </a:lnSpc>
              <a:buNone/>
            </a:pPr>
            <a:r>
              <a:rPr lang="zh-CN" altLang="en-US"/>
              <a:t>什么是</a:t>
            </a:r>
            <a:r>
              <a:rPr lang="en-US" altLang="zh-CN"/>
              <a:t>AMQP</a:t>
            </a:r>
            <a:r>
              <a:rPr lang="zh-CN" altLang="en-US"/>
              <a:t>？</a:t>
            </a:r>
            <a:endParaRPr lang="en-US" altLang="zh-CN"/>
          </a:p>
          <a:p>
            <a:pPr marL="285750" indent="-285750">
              <a:lnSpc>
                <a:spcPct val="150000"/>
              </a:lnSpc>
              <a:buFont typeface="Arial" panose="020B0604020202020204" pitchFamily="34" charset="0"/>
              <a:buChar char="•"/>
            </a:pPr>
            <a:r>
              <a:rPr lang="zh-CN" altLang="en-US" sz="1600"/>
              <a:t>应用间消息通信的一种协议，与语言和平台无关。</a:t>
            </a:r>
            <a:endParaRPr lang="en-US" altLang="zh-CN" sz="1600"/>
          </a:p>
          <a:p>
            <a:pPr marL="0" indent="0">
              <a:lnSpc>
                <a:spcPct val="150000"/>
              </a:lnSpc>
              <a:buNone/>
            </a:pPr>
            <a:r>
              <a:rPr lang="en-US" altLang="zh-CN"/>
              <a:t>SpringAMQP</a:t>
            </a:r>
            <a:r>
              <a:rPr lang="zh-CN" altLang="en-US"/>
              <a:t>如何发送消息？</a:t>
            </a:r>
            <a:endParaRPr lang="en-US" altLang="zh-CN"/>
          </a:p>
          <a:p>
            <a:pPr marL="285750" indent="-285750">
              <a:lnSpc>
                <a:spcPct val="150000"/>
              </a:lnSpc>
              <a:buFont typeface="Arial" panose="020B0604020202020204" pitchFamily="34" charset="0"/>
              <a:buChar char="•"/>
            </a:pPr>
            <a:r>
              <a:rPr lang="zh-CN" altLang="en-US" sz="1600"/>
              <a:t>引入</a:t>
            </a:r>
            <a:r>
              <a:rPr lang="en-US" altLang="zh-CN" sz="1600"/>
              <a:t>amqp</a:t>
            </a:r>
            <a:r>
              <a:rPr lang="zh-CN" altLang="en-US" sz="1600"/>
              <a:t>的</a:t>
            </a:r>
            <a:r>
              <a:rPr lang="en-US" altLang="zh-CN" sz="1600"/>
              <a:t>starter</a:t>
            </a:r>
            <a:r>
              <a:rPr lang="zh-CN" altLang="en-US" sz="1600"/>
              <a:t>依赖</a:t>
            </a:r>
            <a:endParaRPr lang="en-US" altLang="zh-CN" sz="1600"/>
          </a:p>
          <a:p>
            <a:pPr marL="285750" indent="-285750">
              <a:lnSpc>
                <a:spcPct val="150000"/>
              </a:lnSpc>
              <a:buFont typeface="Arial" panose="020B0604020202020204" pitchFamily="34" charset="0"/>
              <a:buChar char="•"/>
            </a:pPr>
            <a:r>
              <a:rPr lang="zh-CN" altLang="en-US" sz="1600"/>
              <a:t>配置</a:t>
            </a:r>
            <a:r>
              <a:rPr lang="en-US" altLang="zh-CN" sz="1600"/>
              <a:t>RabbitMQ</a:t>
            </a:r>
            <a:r>
              <a:rPr lang="zh-CN" altLang="en-US" sz="1600"/>
              <a:t>地址</a:t>
            </a:r>
            <a:endParaRPr lang="en-US" altLang="zh-CN" sz="1600"/>
          </a:p>
          <a:p>
            <a:pPr marL="285750" indent="-285750">
              <a:lnSpc>
                <a:spcPct val="150000"/>
              </a:lnSpc>
              <a:buFont typeface="Arial" panose="020B0604020202020204" pitchFamily="34" charset="0"/>
              <a:buChar char="•"/>
            </a:pPr>
            <a:r>
              <a:rPr lang="zh-CN" altLang="en-US" sz="1600"/>
              <a:t>利用</a:t>
            </a:r>
            <a:r>
              <a:rPr lang="en-US" altLang="zh-CN" sz="1600"/>
              <a:t>RabbitTemplate</a:t>
            </a:r>
            <a:r>
              <a:rPr lang="zh-CN" altLang="en-US" sz="1600"/>
              <a:t>的</a:t>
            </a:r>
            <a:r>
              <a:rPr lang="en-US" altLang="zh-CN" sz="1600"/>
              <a:t>convertAndSend</a:t>
            </a:r>
            <a:r>
              <a:rPr lang="zh-CN" altLang="en-US" sz="1600"/>
              <a:t>方法</a:t>
            </a:r>
            <a:endParaRPr lang="en-US" altLang="zh-CN" sz="1600"/>
          </a:p>
          <a:p>
            <a:pPr marL="0" indent="0">
              <a:lnSpc>
                <a:spcPct val="150000"/>
              </a:lnSpc>
              <a:buNone/>
            </a:pPr>
            <a:endParaRPr lang="zh-CN" altLang="en-US" sz="1600"/>
          </a:p>
        </p:txBody>
      </p:sp>
      <p:sp>
        <p:nvSpPr>
          <p:cNvPr id="3" name="标题 2">
            <a:extLst>
              <a:ext uri="{FF2B5EF4-FFF2-40B4-BE49-F238E27FC236}">
                <a16:creationId xmlns:a16="http://schemas.microsoft.com/office/drawing/2014/main" id="{839BEB36-F1FA-4946-90DE-CED71134A504}"/>
              </a:ext>
            </a:extLst>
          </p:cNvPr>
          <p:cNvSpPr>
            <a:spLocks noGrp="1"/>
          </p:cNvSpPr>
          <p:nvPr>
            <p:ph type="title"/>
          </p:nvPr>
        </p:nvSpPr>
        <p:spPr/>
        <p:txBody>
          <a:bodyPr/>
          <a:lstStyle/>
          <a:p>
            <a:r>
              <a:rPr lang="en-US" altLang="zh-CN"/>
              <a:t>SpringAMQP-</a:t>
            </a:r>
            <a:r>
              <a:rPr lang="zh-CN" altLang="en-US"/>
              <a:t>快速入门</a:t>
            </a:r>
          </a:p>
        </p:txBody>
      </p:sp>
    </p:spTree>
    <p:extLst>
      <p:ext uri="{BB962C8B-B14F-4D97-AF65-F5344CB8AC3E}">
        <p14:creationId xmlns:p14="http://schemas.microsoft.com/office/powerpoint/2010/main" val="1194544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3</a:t>
            </a:r>
            <a:r>
              <a:rPr lang="zh-CN" altLang="en-US"/>
              <a:t>：在</a:t>
            </a:r>
            <a:r>
              <a:rPr lang="en-US" altLang="zh-CN"/>
              <a:t>consumer</a:t>
            </a:r>
            <a:r>
              <a:rPr lang="zh-CN" altLang="en-US"/>
              <a:t>中编写消费逻辑，监听</a:t>
            </a:r>
            <a:r>
              <a:rPr lang="en-US" altLang="zh-CN"/>
              <a:t>simple.queue</a:t>
            </a:r>
            <a:endParaRPr lang="zh-CN" altLang="en-US"/>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consumer</a:t>
            </a:r>
            <a:r>
              <a:rPr lang="zh-CN" altLang="en-US"/>
              <a:t>服务中编写</a:t>
            </a:r>
            <a:r>
              <a:rPr lang="en-US" altLang="zh-CN"/>
              <a:t>application.yml</a:t>
            </a:r>
            <a:r>
              <a:rPr lang="zh-CN" altLang="en-US"/>
              <a:t>，添加</a:t>
            </a:r>
            <a:r>
              <a:rPr lang="en-US" altLang="zh-CN"/>
              <a:t>mq</a:t>
            </a:r>
            <a:r>
              <a:rPr lang="zh-CN" altLang="en-US"/>
              <a:t>连接信息：</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在</a:t>
            </a:r>
            <a:r>
              <a:rPr lang="en-US" altLang="zh-CN"/>
              <a:t>consumer</a:t>
            </a:r>
            <a:r>
              <a:rPr lang="zh-CN" altLang="en-US"/>
              <a:t>服务中新建一个类，编写消费逻辑：</a:t>
            </a:r>
            <a:endParaRPr lang="en-US" altLang="zh-CN"/>
          </a:p>
          <a:p>
            <a:endParaRPr lang="zh-CN" altLang="en-US"/>
          </a:p>
        </p:txBody>
      </p:sp>
      <p:sp>
        <p:nvSpPr>
          <p:cNvPr id="5" name="Rectangle 1">
            <a:extLst>
              <a:ext uri="{FF2B5EF4-FFF2-40B4-BE49-F238E27FC236}">
                <a16:creationId xmlns:a16="http://schemas.microsoft.com/office/drawing/2014/main" id="{280D308A-6140-4AD8-AD58-D2B7EED6EA13}"/>
              </a:ext>
            </a:extLst>
          </p:cNvPr>
          <p:cNvSpPr>
            <a:spLocks noChangeArrowheads="1"/>
          </p:cNvSpPr>
          <p:nvPr/>
        </p:nvSpPr>
        <p:spPr bwMode="auto">
          <a:xfrm>
            <a:off x="2195450" y="2098442"/>
            <a:ext cx="8815450" cy="149271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DA1D0F7-0CB6-42DE-8523-EBDE00D3614C}"/>
              </a:ext>
            </a:extLst>
          </p:cNvPr>
          <p:cNvSpPr>
            <a:spLocks noChangeArrowheads="1"/>
          </p:cNvSpPr>
          <p:nvPr/>
        </p:nvSpPr>
        <p:spPr bwMode="auto">
          <a:xfrm>
            <a:off x="2195450" y="4261957"/>
            <a:ext cx="8815450" cy="1692771"/>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@Component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SpringRabbitListener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消费者接收到消息</a:t>
            </a:r>
            <a:r>
              <a:rPr kumimoji="0" lang="en-US"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613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5" dur="500"/>
                                        <p:tgtEl>
                                          <p:spTgt spid="4">
                                            <p:txEl>
                                              <p:pRg st="5" end="5"/>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78580D-2C56-48E7-858E-3A2EC8FCC0D9}"/>
              </a:ext>
            </a:extLst>
          </p:cNvPr>
          <p:cNvSpPr>
            <a:spLocks noGrp="1"/>
          </p:cNvSpPr>
          <p:nvPr>
            <p:ph type="body" sz="quarter" idx="10"/>
          </p:nvPr>
        </p:nvSpPr>
        <p:spPr>
          <a:xfrm>
            <a:off x="4808668" y="1463040"/>
            <a:ext cx="6336254" cy="4511040"/>
          </a:xfrm>
        </p:spPr>
        <p:txBody>
          <a:bodyPr/>
          <a:lstStyle/>
          <a:p>
            <a:pPr marL="0" indent="0">
              <a:lnSpc>
                <a:spcPct val="150000"/>
              </a:lnSpc>
              <a:buNone/>
            </a:pPr>
            <a:r>
              <a:rPr lang="en-US" altLang="zh-CN"/>
              <a:t>SpringAMQP</a:t>
            </a:r>
            <a:r>
              <a:rPr lang="zh-CN" altLang="en-US"/>
              <a:t>如何接收消息？</a:t>
            </a:r>
            <a:endParaRPr lang="en-US" altLang="zh-CN"/>
          </a:p>
          <a:p>
            <a:pPr marL="285750" indent="-285750">
              <a:lnSpc>
                <a:spcPct val="150000"/>
              </a:lnSpc>
              <a:buFont typeface="Arial" panose="020B0604020202020204" pitchFamily="34" charset="0"/>
              <a:buChar char="•"/>
            </a:pPr>
            <a:r>
              <a:rPr lang="zh-CN" altLang="en-US"/>
              <a:t>引入</a:t>
            </a:r>
            <a:r>
              <a:rPr lang="en-US" altLang="zh-CN"/>
              <a:t>amqp</a:t>
            </a:r>
            <a:r>
              <a:rPr lang="zh-CN" altLang="en-US"/>
              <a:t>的</a:t>
            </a:r>
            <a:r>
              <a:rPr lang="en-US" altLang="zh-CN"/>
              <a:t>starter</a:t>
            </a:r>
            <a:r>
              <a:rPr lang="zh-CN" altLang="en-US"/>
              <a:t>依赖</a:t>
            </a:r>
            <a:endParaRPr lang="en-US" altLang="zh-CN"/>
          </a:p>
          <a:p>
            <a:pPr marL="285750" indent="-285750">
              <a:lnSpc>
                <a:spcPct val="150000"/>
              </a:lnSpc>
              <a:buFont typeface="Arial" panose="020B0604020202020204" pitchFamily="34" charset="0"/>
              <a:buChar char="•"/>
            </a:pPr>
            <a:r>
              <a:rPr lang="zh-CN" altLang="en-US"/>
              <a:t>配置</a:t>
            </a:r>
            <a:r>
              <a:rPr lang="en-US" altLang="zh-CN"/>
              <a:t>RabbitMQ</a:t>
            </a:r>
            <a:r>
              <a:rPr lang="zh-CN" altLang="en-US"/>
              <a:t>地址</a:t>
            </a:r>
            <a:endParaRPr lang="en-US" altLang="zh-CN"/>
          </a:p>
          <a:p>
            <a:pPr marL="285750" indent="-285750">
              <a:lnSpc>
                <a:spcPct val="150000"/>
              </a:lnSpc>
              <a:buFont typeface="Arial" panose="020B0604020202020204" pitchFamily="34" charset="0"/>
              <a:buChar char="•"/>
            </a:pPr>
            <a:r>
              <a:rPr lang="zh-CN" altLang="en-US" sz="1600"/>
              <a:t>定义类，添加</a:t>
            </a:r>
            <a:r>
              <a:rPr lang="en-US" altLang="zh-CN" sz="1600"/>
              <a:t>@Component</a:t>
            </a:r>
            <a:r>
              <a:rPr lang="zh-CN" altLang="en-US" sz="1600"/>
              <a:t>注解</a:t>
            </a:r>
            <a:endParaRPr lang="en-US" altLang="zh-CN" sz="1600"/>
          </a:p>
          <a:p>
            <a:pPr marL="285750" indent="-285750">
              <a:lnSpc>
                <a:spcPct val="150000"/>
              </a:lnSpc>
              <a:buFont typeface="Arial" panose="020B0604020202020204" pitchFamily="34" charset="0"/>
              <a:buChar char="•"/>
            </a:pPr>
            <a:r>
              <a:rPr lang="zh-CN" altLang="en-US" sz="1600"/>
              <a:t>类中声明方法，添加</a:t>
            </a:r>
            <a:r>
              <a:rPr lang="en-US" altLang="zh-CN" sz="1600"/>
              <a:t>@RabbitListener</a:t>
            </a:r>
            <a:r>
              <a:rPr lang="zh-CN" altLang="en-US" sz="1600"/>
              <a:t>注解，方法参数就时消息</a:t>
            </a:r>
            <a:endParaRPr lang="en-US" altLang="zh-CN" sz="1600"/>
          </a:p>
          <a:p>
            <a:pPr marL="0" indent="0">
              <a:lnSpc>
                <a:spcPct val="150000"/>
              </a:lnSpc>
              <a:buNone/>
            </a:pPr>
            <a:r>
              <a:rPr lang="zh-CN" altLang="en-US" sz="1600"/>
              <a:t>注意：消息一旦消费就会从队列删除，</a:t>
            </a:r>
            <a:r>
              <a:rPr lang="en-US" altLang="zh-CN" sz="1600"/>
              <a:t>RabbitMQ</a:t>
            </a:r>
            <a:r>
              <a:rPr lang="zh-CN" altLang="en-US" sz="1600"/>
              <a:t>没有消息回溯功能</a:t>
            </a:r>
          </a:p>
        </p:txBody>
      </p:sp>
      <p:sp>
        <p:nvSpPr>
          <p:cNvPr id="3" name="标题 2">
            <a:extLst>
              <a:ext uri="{FF2B5EF4-FFF2-40B4-BE49-F238E27FC236}">
                <a16:creationId xmlns:a16="http://schemas.microsoft.com/office/drawing/2014/main" id="{839BEB36-F1FA-4946-90DE-CED71134A504}"/>
              </a:ext>
            </a:extLst>
          </p:cNvPr>
          <p:cNvSpPr>
            <a:spLocks noGrp="1"/>
          </p:cNvSpPr>
          <p:nvPr>
            <p:ph type="title"/>
          </p:nvPr>
        </p:nvSpPr>
        <p:spPr/>
        <p:txBody>
          <a:bodyPr/>
          <a:lstStyle/>
          <a:p>
            <a:r>
              <a:rPr lang="en-US" altLang="zh-CN"/>
              <a:t>SpringAMQP-</a:t>
            </a:r>
            <a:r>
              <a:rPr lang="zh-CN" altLang="en-US"/>
              <a:t>快速入门</a:t>
            </a:r>
          </a:p>
        </p:txBody>
      </p:sp>
    </p:spTree>
    <p:extLst>
      <p:ext uri="{BB962C8B-B14F-4D97-AF65-F5344CB8AC3E}">
        <p14:creationId xmlns:p14="http://schemas.microsoft.com/office/powerpoint/2010/main" val="1261016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en-US" altLang="zh-CN"/>
              <a:t>Work Queue </a:t>
            </a:r>
            <a:r>
              <a:rPr lang="zh-CN" altLang="en-US"/>
              <a:t>工作队列</a:t>
            </a:r>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1"/>
            <a:ext cx="10698800" cy="456114"/>
          </a:xfrm>
        </p:spPr>
        <p:txBody>
          <a:bodyPr/>
          <a:lstStyle/>
          <a:p>
            <a:r>
              <a:rPr lang="en-US" altLang="zh-CN"/>
              <a:t>Work queue</a:t>
            </a:r>
            <a:r>
              <a:rPr lang="zh-CN" altLang="en-US"/>
              <a:t>，工作队列，可以提高消息处理速度，避免队列消息堆积</a:t>
            </a:r>
            <a:endParaRPr lang="en-US" altLang="zh-CN"/>
          </a:p>
        </p:txBody>
      </p:sp>
      <p:sp>
        <p:nvSpPr>
          <p:cNvPr id="5" name="矩形: 圆角 4">
            <a:extLst>
              <a:ext uri="{FF2B5EF4-FFF2-40B4-BE49-F238E27FC236}">
                <a16:creationId xmlns:a16="http://schemas.microsoft.com/office/drawing/2014/main" id="{A6848987-EE6E-4514-979C-8B17546FA3A8}"/>
              </a:ext>
            </a:extLst>
          </p:cNvPr>
          <p:cNvSpPr/>
          <p:nvPr/>
        </p:nvSpPr>
        <p:spPr>
          <a:xfrm>
            <a:off x="1692280" y="3686969"/>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8544602" y="265826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5397048" y="2813509"/>
            <a:ext cx="747711" cy="238509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cxnSp>
        <p:nvCxnSpPr>
          <p:cNvPr id="8" name="直接箭头连接符 7">
            <a:extLst>
              <a:ext uri="{FF2B5EF4-FFF2-40B4-BE49-F238E27FC236}">
                <a16:creationId xmlns:a16="http://schemas.microsoft.com/office/drawing/2014/main" id="{8A102E2C-B144-4BF3-BAE6-111E3A82B5B7}"/>
              </a:ext>
            </a:extLst>
          </p:cNvPr>
          <p:cNvCxnSpPr>
            <a:stCxn id="5" idx="3"/>
            <a:endCxn id="7" idx="1"/>
          </p:cNvCxnSpPr>
          <p:nvPr/>
        </p:nvCxnSpPr>
        <p:spPr>
          <a:xfrm flipV="1">
            <a:off x="2997205" y="4006056"/>
            <a:ext cx="158115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stCxn id="7" idx="3"/>
            <a:endCxn id="6" idx="1"/>
          </p:cNvCxnSpPr>
          <p:nvPr/>
        </p:nvCxnSpPr>
        <p:spPr>
          <a:xfrm flipV="1">
            <a:off x="6963451" y="2977357"/>
            <a:ext cx="1581151" cy="1028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矩形: 圆角 11">
            <a:extLst>
              <a:ext uri="{FF2B5EF4-FFF2-40B4-BE49-F238E27FC236}">
                <a16:creationId xmlns:a16="http://schemas.microsoft.com/office/drawing/2014/main" id="{A6169859-0BB1-4661-92DF-0DE816D07768}"/>
              </a:ext>
            </a:extLst>
          </p:cNvPr>
          <p:cNvSpPr/>
          <p:nvPr/>
        </p:nvSpPr>
        <p:spPr>
          <a:xfrm>
            <a:off x="8544601" y="4723327"/>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cxnSp>
        <p:nvCxnSpPr>
          <p:cNvPr id="13" name="直接箭头连接符 12">
            <a:extLst>
              <a:ext uri="{FF2B5EF4-FFF2-40B4-BE49-F238E27FC236}">
                <a16:creationId xmlns:a16="http://schemas.microsoft.com/office/drawing/2014/main" id="{59556DF9-D340-435E-BDC9-F5102E941DC4}"/>
              </a:ext>
            </a:extLst>
          </p:cNvPr>
          <p:cNvCxnSpPr>
            <a:cxnSpLocks/>
            <a:stCxn id="7" idx="3"/>
            <a:endCxn id="12" idx="1"/>
          </p:cNvCxnSpPr>
          <p:nvPr/>
        </p:nvCxnSpPr>
        <p:spPr>
          <a:xfrm>
            <a:off x="6963451" y="4006055"/>
            <a:ext cx="1581150" cy="1036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662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250"/>
                                        <p:tgtEl>
                                          <p:spTgt spid="7"/>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25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25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25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wipe(down)">
                                      <p:cBhvr>
                                        <p:cTn id="3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P spid="7"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30675-443B-43D8-A989-48BBF2B5E9FE}"/>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70772607-E59B-41DC-946A-0053341DAFC3}"/>
              </a:ext>
            </a:extLst>
          </p:cNvPr>
          <p:cNvSpPr>
            <a:spLocks noGrp="1"/>
          </p:cNvSpPr>
          <p:nvPr>
            <p:ph type="body" sz="quarter" idx="10"/>
          </p:nvPr>
        </p:nvSpPr>
        <p:spPr/>
        <p:txBody>
          <a:bodyPr/>
          <a:lstStyle/>
          <a:p>
            <a:r>
              <a:rPr lang="zh-CN" altLang="en-US"/>
              <a:t>模拟</a:t>
            </a:r>
            <a:r>
              <a:rPr lang="en-US" altLang="zh-CN"/>
              <a:t>WorkQueue</a:t>
            </a:r>
            <a:r>
              <a:rPr lang="zh-CN" altLang="en-US"/>
              <a:t>，实现一个队列绑定多个消费者</a:t>
            </a:r>
          </a:p>
        </p:txBody>
      </p:sp>
      <p:sp>
        <p:nvSpPr>
          <p:cNvPr id="4" name="文本占位符 3">
            <a:extLst>
              <a:ext uri="{FF2B5EF4-FFF2-40B4-BE49-F238E27FC236}">
                <a16:creationId xmlns:a16="http://schemas.microsoft.com/office/drawing/2014/main" id="{B99C55BC-D2B4-4A7E-B56C-77118C9C7934}"/>
              </a:ext>
            </a:extLst>
          </p:cNvPr>
          <p:cNvSpPr>
            <a:spLocks noGrp="1"/>
          </p:cNvSpPr>
          <p:nvPr>
            <p:ph type="body" sz="quarter" idx="11"/>
          </p:nvPr>
        </p:nvSpPr>
        <p:spPr/>
        <p:txBody>
          <a:bodyPr/>
          <a:lstStyle/>
          <a:p>
            <a:r>
              <a:rPr lang="zh-CN" altLang="en-US"/>
              <a:t>基本思路如下：</a:t>
            </a:r>
            <a:endParaRPr lang="en-US" altLang="zh-CN"/>
          </a:p>
          <a:p>
            <a:pPr marL="342900" indent="-342900">
              <a:buFont typeface="+mj-lt"/>
              <a:buAutoNum type="arabicPeriod"/>
            </a:pPr>
            <a:r>
              <a:rPr lang="zh-CN" altLang="en-US"/>
              <a:t>在</a:t>
            </a:r>
            <a:r>
              <a:rPr lang="en-US" altLang="zh-CN"/>
              <a:t>publisher</a:t>
            </a:r>
            <a:r>
              <a:rPr lang="zh-CN" altLang="en-US"/>
              <a:t>服务中定义测试方法，每秒产生</a:t>
            </a:r>
            <a:r>
              <a:rPr lang="en-US" altLang="zh-CN"/>
              <a:t>50</a:t>
            </a:r>
            <a:r>
              <a:rPr lang="zh-CN" altLang="en-US"/>
              <a:t>条消息，发送到</a:t>
            </a:r>
            <a:r>
              <a:rPr lang="en-US" altLang="zh-CN"/>
              <a:t>simple.queue</a:t>
            </a:r>
          </a:p>
          <a:p>
            <a:pPr marL="342900" indent="-342900">
              <a:buFont typeface="+mj-lt"/>
              <a:buAutoNum type="arabicPeriod"/>
            </a:pPr>
            <a:r>
              <a:rPr lang="zh-CN" altLang="en-US"/>
              <a:t>在</a:t>
            </a:r>
            <a:r>
              <a:rPr lang="en-US" altLang="zh-CN"/>
              <a:t>consumer</a:t>
            </a:r>
            <a:r>
              <a:rPr lang="zh-CN" altLang="en-US"/>
              <a:t>服务中定义两个消息监听者，都监听</a:t>
            </a:r>
            <a:r>
              <a:rPr lang="en-US" altLang="zh-CN"/>
              <a:t>simple.queue</a:t>
            </a:r>
            <a:r>
              <a:rPr lang="zh-CN" altLang="en-US"/>
              <a:t>队列</a:t>
            </a:r>
            <a:endParaRPr lang="en-US" altLang="zh-CN"/>
          </a:p>
          <a:p>
            <a:pPr marL="342900" indent="-342900">
              <a:buFont typeface="+mj-lt"/>
              <a:buAutoNum type="arabicPeriod"/>
            </a:pPr>
            <a:r>
              <a:rPr lang="zh-CN" altLang="en-US"/>
              <a:t>消费者</a:t>
            </a:r>
            <a:r>
              <a:rPr lang="en-US" altLang="zh-CN"/>
              <a:t>1</a:t>
            </a:r>
            <a:r>
              <a:rPr lang="zh-CN" altLang="en-US"/>
              <a:t>每秒处理</a:t>
            </a:r>
            <a:r>
              <a:rPr lang="en-US" altLang="zh-CN"/>
              <a:t>50</a:t>
            </a:r>
            <a:r>
              <a:rPr lang="zh-CN" altLang="en-US"/>
              <a:t>条消息，消费者</a:t>
            </a:r>
            <a:r>
              <a:rPr lang="en-US" altLang="zh-CN"/>
              <a:t>2</a:t>
            </a:r>
            <a:r>
              <a:rPr lang="zh-CN" altLang="en-US"/>
              <a:t>每秒处理</a:t>
            </a:r>
            <a:r>
              <a:rPr lang="en-US" altLang="zh-CN"/>
              <a:t>10</a:t>
            </a:r>
            <a:r>
              <a:rPr lang="zh-CN" altLang="en-US"/>
              <a:t>条消息</a:t>
            </a:r>
          </a:p>
        </p:txBody>
      </p:sp>
    </p:spTree>
    <p:extLst>
      <p:ext uri="{BB962C8B-B14F-4D97-AF65-F5344CB8AC3E}">
        <p14:creationId xmlns:p14="http://schemas.microsoft.com/office/powerpoint/2010/main" val="47121605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5C1E-FDCB-452D-8D89-130D107100C8}"/>
              </a:ext>
            </a:extLst>
          </p:cNvPr>
          <p:cNvSpPr>
            <a:spLocks noGrp="1"/>
          </p:cNvSpPr>
          <p:nvPr>
            <p:ph type="title"/>
          </p:nvPr>
        </p:nvSpPr>
        <p:spPr/>
        <p:txBody>
          <a:bodyPr/>
          <a:lstStyle/>
          <a:p>
            <a:r>
              <a:rPr lang="en-US" altLang="zh-CN"/>
              <a:t>SpringAMQP-Work Queue</a:t>
            </a:r>
            <a:endParaRPr lang="zh-CN" altLang="en-US"/>
          </a:p>
        </p:txBody>
      </p:sp>
      <p:sp>
        <p:nvSpPr>
          <p:cNvPr id="3" name="文本占位符 2">
            <a:extLst>
              <a:ext uri="{FF2B5EF4-FFF2-40B4-BE49-F238E27FC236}">
                <a16:creationId xmlns:a16="http://schemas.microsoft.com/office/drawing/2014/main" id="{B0117F78-51E9-4303-BFC2-87BF23CA4BCF}"/>
              </a:ext>
            </a:extLst>
          </p:cNvPr>
          <p:cNvSpPr>
            <a:spLocks noGrp="1"/>
          </p:cNvSpPr>
          <p:nvPr>
            <p:ph type="body" sz="quarter" idx="10"/>
          </p:nvPr>
        </p:nvSpPr>
        <p:spPr/>
        <p:txBody>
          <a:bodyPr/>
          <a:lstStyle/>
          <a:p>
            <a:r>
              <a:rPr lang="zh-CN" altLang="en-US"/>
              <a:t>步骤</a:t>
            </a:r>
            <a:r>
              <a:rPr lang="en-US" altLang="zh-CN"/>
              <a:t>1</a:t>
            </a:r>
            <a:r>
              <a:rPr lang="zh-CN" altLang="en-US"/>
              <a:t>：生产者循环发送消息到</a:t>
            </a:r>
            <a:r>
              <a:rPr lang="en-US" altLang="zh-CN"/>
              <a:t>simple.queue</a:t>
            </a:r>
            <a:endParaRPr lang="zh-CN" altLang="en-US"/>
          </a:p>
        </p:txBody>
      </p:sp>
      <p:sp>
        <p:nvSpPr>
          <p:cNvPr id="4" name="文本占位符 3">
            <a:extLst>
              <a:ext uri="{FF2B5EF4-FFF2-40B4-BE49-F238E27FC236}">
                <a16:creationId xmlns:a16="http://schemas.microsoft.com/office/drawing/2014/main" id="{AC5FDBB2-ADD3-4D29-AB2F-FDA7EA42C38E}"/>
              </a:ext>
            </a:extLst>
          </p:cNvPr>
          <p:cNvSpPr>
            <a:spLocks noGrp="1"/>
          </p:cNvSpPr>
          <p:nvPr>
            <p:ph type="body" sz="quarter" idx="11"/>
          </p:nvPr>
        </p:nvSpPr>
        <p:spPr/>
        <p:txBody>
          <a:bodyPr/>
          <a:lstStyle/>
          <a:p>
            <a:r>
              <a:rPr lang="zh-CN" altLang="en-US"/>
              <a:t>在</a:t>
            </a:r>
            <a:r>
              <a:rPr lang="en-US" altLang="zh-CN"/>
              <a:t>publisher</a:t>
            </a:r>
            <a:r>
              <a:rPr lang="zh-CN" altLang="en-US"/>
              <a:t>服务中添加一个测试方法，循环发送</a:t>
            </a:r>
            <a:r>
              <a:rPr lang="en-US" altLang="zh-CN"/>
              <a:t>50</a:t>
            </a:r>
            <a:r>
              <a:rPr lang="zh-CN" altLang="en-US"/>
              <a:t>条消息到</a:t>
            </a:r>
            <a:r>
              <a:rPr lang="en-US" altLang="zh-CN"/>
              <a:t>simple.queue</a:t>
            </a:r>
            <a:r>
              <a:rPr lang="zh-CN" altLang="en-US"/>
              <a:t>队列</a:t>
            </a:r>
          </a:p>
        </p:txBody>
      </p:sp>
      <p:sp>
        <p:nvSpPr>
          <p:cNvPr id="5" name="Rectangle 1">
            <a:extLst>
              <a:ext uri="{FF2B5EF4-FFF2-40B4-BE49-F238E27FC236}">
                <a16:creationId xmlns:a16="http://schemas.microsoft.com/office/drawing/2014/main" id="{67233C9B-AF54-4647-96F8-5D9270827900}"/>
              </a:ext>
            </a:extLst>
          </p:cNvPr>
          <p:cNvSpPr>
            <a:spLocks noChangeArrowheads="1"/>
          </p:cNvSpPr>
          <p:nvPr/>
        </p:nvSpPr>
        <p:spPr bwMode="auto">
          <a:xfrm>
            <a:off x="2195450" y="2219703"/>
            <a:ext cx="8167750" cy="3452035"/>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testWorkQueue()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queueName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"hello, message__"</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for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int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 =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 &lt;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.convertAndSend(queueName, message + i);</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lang="en-US" altLang="zh-CN" sz="1300">
                <a:solidFill>
                  <a:srgbClr val="000000"/>
                </a:solidFill>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避免发送太快</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2</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210321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5C1E-FDCB-452D-8D89-130D107100C8}"/>
              </a:ext>
            </a:extLst>
          </p:cNvPr>
          <p:cNvSpPr>
            <a:spLocks noGrp="1"/>
          </p:cNvSpPr>
          <p:nvPr>
            <p:ph type="title"/>
          </p:nvPr>
        </p:nvSpPr>
        <p:spPr/>
        <p:txBody>
          <a:bodyPr/>
          <a:lstStyle/>
          <a:p>
            <a:r>
              <a:rPr lang="en-US" altLang="zh-CN"/>
              <a:t>SpringAMQP-Work Queue</a:t>
            </a:r>
            <a:endParaRPr lang="zh-CN" altLang="en-US"/>
          </a:p>
        </p:txBody>
      </p:sp>
      <p:sp>
        <p:nvSpPr>
          <p:cNvPr id="3" name="文本占位符 2">
            <a:extLst>
              <a:ext uri="{FF2B5EF4-FFF2-40B4-BE49-F238E27FC236}">
                <a16:creationId xmlns:a16="http://schemas.microsoft.com/office/drawing/2014/main" id="{B0117F78-51E9-4303-BFC2-87BF23CA4BCF}"/>
              </a:ext>
            </a:extLst>
          </p:cNvPr>
          <p:cNvSpPr>
            <a:spLocks noGrp="1"/>
          </p:cNvSpPr>
          <p:nvPr>
            <p:ph type="body" sz="quarter" idx="10"/>
          </p:nvPr>
        </p:nvSpPr>
        <p:spPr/>
        <p:txBody>
          <a:bodyPr/>
          <a:lstStyle/>
          <a:p>
            <a:r>
              <a:rPr lang="zh-CN" altLang="en-US"/>
              <a:t>步骤</a:t>
            </a:r>
            <a:r>
              <a:rPr lang="en-US" altLang="zh-CN"/>
              <a:t>2</a:t>
            </a:r>
            <a:r>
              <a:rPr lang="zh-CN" altLang="en-US"/>
              <a:t>：编写两个消费者，都监听</a:t>
            </a:r>
            <a:r>
              <a:rPr lang="en-US" altLang="zh-CN"/>
              <a:t>simple.queue</a:t>
            </a:r>
            <a:endParaRPr lang="zh-CN" altLang="en-US"/>
          </a:p>
        </p:txBody>
      </p:sp>
      <p:sp>
        <p:nvSpPr>
          <p:cNvPr id="4" name="文本占位符 3">
            <a:extLst>
              <a:ext uri="{FF2B5EF4-FFF2-40B4-BE49-F238E27FC236}">
                <a16:creationId xmlns:a16="http://schemas.microsoft.com/office/drawing/2014/main" id="{AC5FDBB2-ADD3-4D29-AB2F-FDA7EA42C38E}"/>
              </a:ext>
            </a:extLst>
          </p:cNvPr>
          <p:cNvSpPr>
            <a:spLocks noGrp="1"/>
          </p:cNvSpPr>
          <p:nvPr>
            <p:ph type="body" sz="quarter" idx="11"/>
          </p:nvPr>
        </p:nvSpPr>
        <p:spPr/>
        <p:txBody>
          <a:bodyPr/>
          <a:lstStyle/>
          <a:p>
            <a:r>
              <a:rPr lang="zh-CN" altLang="en-US"/>
              <a:t>在</a:t>
            </a:r>
            <a:r>
              <a:rPr lang="en-US" altLang="zh-CN"/>
              <a:t>consumer</a:t>
            </a:r>
            <a:r>
              <a:rPr lang="zh-CN" altLang="en-US"/>
              <a:t>服务中添加一个消费者，也监听</a:t>
            </a:r>
            <a:r>
              <a:rPr lang="en-US" altLang="zh-CN"/>
              <a:t>simple.queue</a:t>
            </a:r>
            <a:r>
              <a:rPr lang="zh-CN" altLang="en-US"/>
              <a:t>：</a:t>
            </a:r>
          </a:p>
        </p:txBody>
      </p:sp>
      <p:sp>
        <p:nvSpPr>
          <p:cNvPr id="6" name="Rectangle 1">
            <a:extLst>
              <a:ext uri="{FF2B5EF4-FFF2-40B4-BE49-F238E27FC236}">
                <a16:creationId xmlns:a16="http://schemas.microsoft.com/office/drawing/2014/main" id="{6C66DE3C-4E60-422E-9BFB-825D696F4E2C}"/>
              </a:ext>
            </a:extLst>
          </p:cNvPr>
          <p:cNvSpPr>
            <a:spLocks noChangeArrowheads="1"/>
          </p:cNvSpPr>
          <p:nvPr/>
        </p:nvSpPr>
        <p:spPr bwMode="auto">
          <a:xfrm>
            <a:off x="2195450" y="2151034"/>
            <a:ext cx="8434450" cy="2931893"/>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3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lang="en-US" altLang="zh-CN" sz="1300">
                <a:solidFill>
                  <a:srgbClr val="0000FF"/>
                </a:solidFill>
                <a:latin typeface="JetBrains Mono" panose="02000009000000000000" pitchFamily="49" charset="0"/>
                <a:cs typeface="JetBrains Mono" panose="02000009000000000000" pitchFamily="49" charset="0"/>
              </a:rPr>
              <a:t>25</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listenSimpleQueueMessage2(String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err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lang="en-US" altLang="zh-CN" sz="1300">
                <a:solidFill>
                  <a:srgbClr val="0000FF"/>
                </a:solidFill>
                <a:latin typeface="JetBrains Mono" panose="02000009000000000000" pitchFamily="49" charset="0"/>
                <a:cs typeface="JetBrains Mono" panose="02000009000000000000" pitchFamily="49" charset="0"/>
              </a:rPr>
              <a:t>1</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42669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4549E-FF28-420E-9B8D-530203A2E74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D29C4BAF-9985-488E-BDD4-4F710C7B112B}"/>
              </a:ext>
            </a:extLst>
          </p:cNvPr>
          <p:cNvSpPr>
            <a:spLocks noGrp="1"/>
          </p:cNvSpPr>
          <p:nvPr>
            <p:ph type="body" sz="quarter" idx="10"/>
          </p:nvPr>
        </p:nvSpPr>
        <p:spPr/>
        <p:txBody>
          <a:bodyPr/>
          <a:lstStyle/>
          <a:p>
            <a:r>
              <a:rPr lang="zh-CN" altLang="en-US"/>
              <a:t>消费预取限制</a:t>
            </a:r>
          </a:p>
        </p:txBody>
      </p:sp>
      <p:sp>
        <p:nvSpPr>
          <p:cNvPr id="4" name="文本占位符 3">
            <a:extLst>
              <a:ext uri="{FF2B5EF4-FFF2-40B4-BE49-F238E27FC236}">
                <a16:creationId xmlns:a16="http://schemas.microsoft.com/office/drawing/2014/main" id="{2880D262-37BB-44A4-8272-4D672E2A17BC}"/>
              </a:ext>
            </a:extLst>
          </p:cNvPr>
          <p:cNvSpPr>
            <a:spLocks noGrp="1"/>
          </p:cNvSpPr>
          <p:nvPr>
            <p:ph type="body" sz="quarter" idx="11"/>
          </p:nvPr>
        </p:nvSpPr>
        <p:spPr/>
        <p:txBody>
          <a:bodyPr/>
          <a:lstStyle/>
          <a:p>
            <a:r>
              <a:rPr lang="zh-CN" altLang="en-US"/>
              <a:t>修改</a:t>
            </a:r>
            <a:r>
              <a:rPr lang="en-US" altLang="zh-CN"/>
              <a:t>application.yml</a:t>
            </a:r>
            <a:r>
              <a:rPr lang="zh-CN" altLang="en-US"/>
              <a:t>文件，设置</a:t>
            </a:r>
            <a:r>
              <a:rPr lang="en-US" altLang="zh-CN"/>
              <a:t>preFetch</a:t>
            </a:r>
            <a:r>
              <a:rPr lang="zh-CN" altLang="en-US"/>
              <a:t>这个值，可以控制预取消息的上限：</a:t>
            </a:r>
          </a:p>
        </p:txBody>
      </p:sp>
      <p:sp>
        <p:nvSpPr>
          <p:cNvPr id="5" name="Rectangle 1">
            <a:extLst>
              <a:ext uri="{FF2B5EF4-FFF2-40B4-BE49-F238E27FC236}">
                <a16:creationId xmlns:a16="http://schemas.microsoft.com/office/drawing/2014/main" id="{5AD3E730-E06C-4942-BB8A-135DEA0F6E5E}"/>
              </a:ext>
            </a:extLst>
          </p:cNvPr>
          <p:cNvSpPr>
            <a:spLocks noChangeArrowheads="1"/>
          </p:cNvSpPr>
          <p:nvPr/>
        </p:nvSpPr>
        <p:spPr bwMode="auto">
          <a:xfrm>
            <a:off x="757870" y="2234245"/>
            <a:ext cx="10604820" cy="3063083"/>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simple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prefetch</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每次只能获取一条消息，处理完成才能获取下一个消息</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2374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a:extLst>
              <a:ext uri="{FF2B5EF4-FFF2-40B4-BE49-F238E27FC236}">
                <a16:creationId xmlns:a16="http://schemas.microsoft.com/office/drawing/2014/main" id="{453A8253-00C9-4B5F-8046-F72F2E7FBE5E}"/>
              </a:ext>
            </a:extLst>
          </p:cNvPr>
          <p:cNvSpPr/>
          <p:nvPr/>
        </p:nvSpPr>
        <p:spPr>
          <a:xfrm>
            <a:off x="504092" y="1635973"/>
            <a:ext cx="5591908" cy="4846889"/>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chemeClr val="tx2">
                    <a:lumMod val="75000"/>
                  </a:schemeClr>
                </a:solidFill>
              </a:rPr>
              <a:t>同步通讯</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a:t>初识</a:t>
            </a:r>
            <a:r>
              <a:rPr kumimoji="1" lang="en-US" altLang="zh-CN"/>
              <a:t>MQ</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a:t>同步通讯和异步通讯</a:t>
            </a:r>
            <a:endParaRPr kumimoji="1" lang="zh-CN" altLang="en-US" dirty="0"/>
          </a:p>
        </p:txBody>
      </p:sp>
      <p:grpSp>
        <p:nvGrpSpPr>
          <p:cNvPr id="97" name="组合 96">
            <a:extLst>
              <a:ext uri="{FF2B5EF4-FFF2-40B4-BE49-F238E27FC236}">
                <a16:creationId xmlns:a16="http://schemas.microsoft.com/office/drawing/2014/main" id="{610D1787-302E-424B-B897-A5FEE8F03523}"/>
              </a:ext>
            </a:extLst>
          </p:cNvPr>
          <p:cNvGrpSpPr/>
          <p:nvPr/>
        </p:nvGrpSpPr>
        <p:grpSpPr>
          <a:xfrm>
            <a:off x="4528838" y="2459006"/>
            <a:ext cx="426823" cy="811692"/>
            <a:chOff x="3097005" y="4242148"/>
            <a:chExt cx="467381" cy="888821"/>
          </a:xfrm>
        </p:grpSpPr>
        <p:pic>
          <p:nvPicPr>
            <p:cNvPr id="99" name="图片 98">
              <a:extLst>
                <a:ext uri="{FF2B5EF4-FFF2-40B4-BE49-F238E27FC236}">
                  <a16:creationId xmlns:a16="http://schemas.microsoft.com/office/drawing/2014/main" id="{ADDFF755-1D94-4C31-A7D9-4E570D20D6C7}"/>
                </a:ext>
              </a:extLst>
            </p:cNvPr>
            <p:cNvPicPr>
              <a:picLocks noChangeAspect="1"/>
            </p:cNvPicPr>
            <p:nvPr/>
          </p:nvPicPr>
          <p:blipFill>
            <a:blip r:embed="rId3"/>
            <a:stretch>
              <a:fillRect/>
            </a:stretch>
          </p:blipFill>
          <p:spPr>
            <a:xfrm>
              <a:off x="3097005" y="4242148"/>
              <a:ext cx="467381" cy="888821"/>
            </a:xfrm>
            <a:prstGeom prst="rect">
              <a:avLst/>
            </a:prstGeom>
          </p:spPr>
        </p:pic>
        <p:pic>
          <p:nvPicPr>
            <p:cNvPr id="1028" name="Picture 4" descr="Anime girl PNG">
              <a:extLst>
                <a:ext uri="{FF2B5EF4-FFF2-40B4-BE49-F238E27FC236}">
                  <a16:creationId xmlns:a16="http://schemas.microsoft.com/office/drawing/2014/main" id="{2CAF9C48-D07F-43F5-A1B7-9EC5BFE2C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92" y="4682057"/>
              <a:ext cx="350151" cy="4489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8" name="组合 97">
            <a:extLst>
              <a:ext uri="{FF2B5EF4-FFF2-40B4-BE49-F238E27FC236}">
                <a16:creationId xmlns:a16="http://schemas.microsoft.com/office/drawing/2014/main" id="{B0003035-E0EE-452A-BD1C-C08D49907A1F}"/>
              </a:ext>
            </a:extLst>
          </p:cNvPr>
          <p:cNvGrpSpPr/>
          <p:nvPr/>
        </p:nvGrpSpPr>
        <p:grpSpPr>
          <a:xfrm>
            <a:off x="4528838" y="3634894"/>
            <a:ext cx="426823" cy="811692"/>
            <a:chOff x="3133792" y="3114388"/>
            <a:chExt cx="467381" cy="888821"/>
          </a:xfrm>
        </p:grpSpPr>
        <p:pic>
          <p:nvPicPr>
            <p:cNvPr id="95" name="图片 94">
              <a:extLst>
                <a:ext uri="{FF2B5EF4-FFF2-40B4-BE49-F238E27FC236}">
                  <a16:creationId xmlns:a16="http://schemas.microsoft.com/office/drawing/2014/main" id="{00A935CD-85CC-4F11-A3BD-83ACBB6DB18C}"/>
                </a:ext>
              </a:extLst>
            </p:cNvPr>
            <p:cNvPicPr>
              <a:picLocks noChangeAspect="1"/>
            </p:cNvPicPr>
            <p:nvPr/>
          </p:nvPicPr>
          <p:blipFill>
            <a:blip r:embed="rId3"/>
            <a:stretch>
              <a:fillRect/>
            </a:stretch>
          </p:blipFill>
          <p:spPr>
            <a:xfrm>
              <a:off x="3133792" y="3114388"/>
              <a:ext cx="467381" cy="888821"/>
            </a:xfrm>
            <a:prstGeom prst="rect">
              <a:avLst/>
            </a:prstGeom>
          </p:spPr>
        </p:pic>
        <p:pic>
          <p:nvPicPr>
            <p:cNvPr id="1026" name="Picture 2" descr="Anime girl PNG">
              <a:extLst>
                <a:ext uri="{FF2B5EF4-FFF2-40B4-BE49-F238E27FC236}">
                  <a16:creationId xmlns:a16="http://schemas.microsoft.com/office/drawing/2014/main" id="{1E0B7339-BAEB-4446-B40B-B75535792A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5591" y="3513191"/>
              <a:ext cx="323782" cy="4701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6" name="组合 95">
            <a:extLst>
              <a:ext uri="{FF2B5EF4-FFF2-40B4-BE49-F238E27FC236}">
                <a16:creationId xmlns:a16="http://schemas.microsoft.com/office/drawing/2014/main" id="{36FBF044-072A-4A95-8212-07B057239506}"/>
              </a:ext>
            </a:extLst>
          </p:cNvPr>
          <p:cNvGrpSpPr/>
          <p:nvPr/>
        </p:nvGrpSpPr>
        <p:grpSpPr>
          <a:xfrm>
            <a:off x="4528838" y="4810782"/>
            <a:ext cx="426823" cy="811692"/>
            <a:chOff x="3061992" y="5456541"/>
            <a:chExt cx="467381" cy="888821"/>
          </a:xfrm>
        </p:grpSpPr>
        <p:pic>
          <p:nvPicPr>
            <p:cNvPr id="100" name="图片 99">
              <a:extLst>
                <a:ext uri="{FF2B5EF4-FFF2-40B4-BE49-F238E27FC236}">
                  <a16:creationId xmlns:a16="http://schemas.microsoft.com/office/drawing/2014/main" id="{8EE887B5-B003-4EED-828F-22B696E063B7}"/>
                </a:ext>
              </a:extLst>
            </p:cNvPr>
            <p:cNvPicPr>
              <a:picLocks noChangeAspect="1"/>
            </p:cNvPicPr>
            <p:nvPr/>
          </p:nvPicPr>
          <p:blipFill>
            <a:blip r:embed="rId3"/>
            <a:stretch>
              <a:fillRect/>
            </a:stretch>
          </p:blipFill>
          <p:spPr>
            <a:xfrm>
              <a:off x="3061992" y="5456541"/>
              <a:ext cx="467381" cy="888821"/>
            </a:xfrm>
            <a:prstGeom prst="rect">
              <a:avLst/>
            </a:prstGeom>
          </p:spPr>
        </p:pic>
        <p:pic>
          <p:nvPicPr>
            <p:cNvPr id="1030" name="Picture 6" descr="Anime girl PNG">
              <a:extLst>
                <a:ext uri="{FF2B5EF4-FFF2-40B4-BE49-F238E27FC236}">
                  <a16:creationId xmlns:a16="http://schemas.microsoft.com/office/drawing/2014/main" id="{EA9B751E-A801-4687-B84A-BFB5BB124E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7005" y="5819803"/>
              <a:ext cx="364619" cy="51719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图片 101">
            <a:extLst>
              <a:ext uri="{FF2B5EF4-FFF2-40B4-BE49-F238E27FC236}">
                <a16:creationId xmlns:a16="http://schemas.microsoft.com/office/drawing/2014/main" id="{811EAD57-C845-49FF-8EB4-89A08BA510DE}"/>
              </a:ext>
            </a:extLst>
          </p:cNvPr>
          <p:cNvPicPr>
            <a:picLocks noChangeAspect="1"/>
          </p:cNvPicPr>
          <p:nvPr/>
        </p:nvPicPr>
        <p:blipFill>
          <a:blip r:embed="rId7"/>
          <a:stretch>
            <a:fillRect/>
          </a:stretch>
        </p:blipFill>
        <p:spPr>
          <a:xfrm>
            <a:off x="1169676" y="3634894"/>
            <a:ext cx="628776" cy="811692"/>
          </a:xfrm>
          <a:prstGeom prst="rect">
            <a:avLst/>
          </a:prstGeom>
        </p:spPr>
      </p:pic>
      <p:sp>
        <p:nvSpPr>
          <p:cNvPr id="123" name="矩形 122">
            <a:extLst>
              <a:ext uri="{FF2B5EF4-FFF2-40B4-BE49-F238E27FC236}">
                <a16:creationId xmlns:a16="http://schemas.microsoft.com/office/drawing/2014/main" id="{235E994D-3EF8-4284-9D02-C335D595DA74}"/>
              </a:ext>
            </a:extLst>
          </p:cNvPr>
          <p:cNvSpPr/>
          <p:nvPr/>
        </p:nvSpPr>
        <p:spPr>
          <a:xfrm>
            <a:off x="6096000" y="1635972"/>
            <a:ext cx="5591908" cy="4846889"/>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chemeClr val="accent3">
                    <a:lumMod val="50000"/>
                  </a:schemeClr>
                </a:solidFill>
              </a:rPr>
              <a:t>异步通讯</a:t>
            </a:r>
          </a:p>
        </p:txBody>
      </p:sp>
      <p:cxnSp>
        <p:nvCxnSpPr>
          <p:cNvPr id="120" name="直接箭头连接符 119">
            <a:extLst>
              <a:ext uri="{FF2B5EF4-FFF2-40B4-BE49-F238E27FC236}">
                <a16:creationId xmlns:a16="http://schemas.microsoft.com/office/drawing/2014/main" id="{6385154B-8C93-445A-B24E-DA49E164C7D8}"/>
              </a:ext>
            </a:extLst>
          </p:cNvPr>
          <p:cNvCxnSpPr>
            <a:stCxn id="102" idx="3"/>
            <a:endCxn id="95" idx="1"/>
          </p:cNvCxnSpPr>
          <p:nvPr/>
        </p:nvCxnSpPr>
        <p:spPr>
          <a:xfrm>
            <a:off x="1798452" y="4040740"/>
            <a:ext cx="2730386" cy="0"/>
          </a:xfrm>
          <a:prstGeom prst="straightConnector1">
            <a:avLst/>
          </a:prstGeom>
          <a:ln>
            <a:prstDash val="lgDash"/>
            <a:headEnd type="arrow" w="med" len="med"/>
            <a:tailEnd type="arrow" w="med" len="med"/>
          </a:ln>
        </p:spPr>
        <p:style>
          <a:lnRef idx="2">
            <a:schemeClr val="accent5"/>
          </a:lnRef>
          <a:fillRef idx="0">
            <a:schemeClr val="accent5"/>
          </a:fillRef>
          <a:effectRef idx="1">
            <a:schemeClr val="accent5"/>
          </a:effectRef>
          <a:fontRef idx="minor">
            <a:schemeClr val="tx1"/>
          </a:fontRef>
        </p:style>
      </p:cxnSp>
      <p:grpSp>
        <p:nvGrpSpPr>
          <p:cNvPr id="124" name="组合 123">
            <a:extLst>
              <a:ext uri="{FF2B5EF4-FFF2-40B4-BE49-F238E27FC236}">
                <a16:creationId xmlns:a16="http://schemas.microsoft.com/office/drawing/2014/main" id="{837795D8-F0D8-40A1-8212-B8068C0F7964}"/>
              </a:ext>
            </a:extLst>
          </p:cNvPr>
          <p:cNvGrpSpPr/>
          <p:nvPr/>
        </p:nvGrpSpPr>
        <p:grpSpPr>
          <a:xfrm>
            <a:off x="6392649" y="3584280"/>
            <a:ext cx="497110" cy="945357"/>
            <a:chOff x="6482435" y="3634894"/>
            <a:chExt cx="978758" cy="1861310"/>
          </a:xfrm>
        </p:grpSpPr>
        <p:pic>
          <p:nvPicPr>
            <p:cNvPr id="418" name="图片 417">
              <a:extLst>
                <a:ext uri="{FF2B5EF4-FFF2-40B4-BE49-F238E27FC236}">
                  <a16:creationId xmlns:a16="http://schemas.microsoft.com/office/drawing/2014/main" id="{67F3BF91-0F63-4FE0-AD98-C58ACB576AB3}"/>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22" name="图片 421" descr="微信怎么恢复聊天记录的图片_奇偶次">
              <a:extLst>
                <a:ext uri="{FF2B5EF4-FFF2-40B4-BE49-F238E27FC236}">
                  <a16:creationId xmlns:a16="http://schemas.microsoft.com/office/drawing/2014/main" id="{18B49DF5-B3AE-456D-ADCE-1ED3D1DC19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0984"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39" name="组合 438">
            <a:extLst>
              <a:ext uri="{FF2B5EF4-FFF2-40B4-BE49-F238E27FC236}">
                <a16:creationId xmlns:a16="http://schemas.microsoft.com/office/drawing/2014/main" id="{FD1891A4-BB17-4ABE-BFF7-85ECA8D02B8C}"/>
              </a:ext>
            </a:extLst>
          </p:cNvPr>
          <p:cNvGrpSpPr/>
          <p:nvPr/>
        </p:nvGrpSpPr>
        <p:grpSpPr>
          <a:xfrm>
            <a:off x="10093081" y="3568061"/>
            <a:ext cx="497110" cy="945357"/>
            <a:chOff x="6482435" y="3634894"/>
            <a:chExt cx="978758" cy="1861310"/>
          </a:xfrm>
        </p:grpSpPr>
        <p:pic>
          <p:nvPicPr>
            <p:cNvPr id="440" name="图片 439">
              <a:extLst>
                <a:ext uri="{FF2B5EF4-FFF2-40B4-BE49-F238E27FC236}">
                  <a16:creationId xmlns:a16="http://schemas.microsoft.com/office/drawing/2014/main" id="{36E30BC7-165E-4ADF-8E70-841CB4287C39}"/>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1" name="图片 440" descr="微信怎么恢复聊天记录的图片_奇偶次">
              <a:extLst>
                <a:ext uri="{FF2B5EF4-FFF2-40B4-BE49-F238E27FC236}">
                  <a16:creationId xmlns:a16="http://schemas.microsoft.com/office/drawing/2014/main" id="{31384D62-7A66-41FD-BDB7-A699EE30EB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489511" y="3650098"/>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42" name="组合 441">
            <a:extLst>
              <a:ext uri="{FF2B5EF4-FFF2-40B4-BE49-F238E27FC236}">
                <a16:creationId xmlns:a16="http://schemas.microsoft.com/office/drawing/2014/main" id="{D87AE822-F622-44ED-A227-7BB648B37187}"/>
              </a:ext>
            </a:extLst>
          </p:cNvPr>
          <p:cNvGrpSpPr/>
          <p:nvPr/>
        </p:nvGrpSpPr>
        <p:grpSpPr>
          <a:xfrm>
            <a:off x="10083240" y="2230125"/>
            <a:ext cx="497110" cy="945357"/>
            <a:chOff x="6482435" y="3634894"/>
            <a:chExt cx="978758" cy="1861310"/>
          </a:xfrm>
        </p:grpSpPr>
        <p:pic>
          <p:nvPicPr>
            <p:cNvPr id="443" name="图片 442">
              <a:extLst>
                <a:ext uri="{FF2B5EF4-FFF2-40B4-BE49-F238E27FC236}">
                  <a16:creationId xmlns:a16="http://schemas.microsoft.com/office/drawing/2014/main" id="{91E161FB-26B0-4C90-9E7D-A9A420FB5A57}"/>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4" name="图片 443" descr="微信怎么恢复聊天记录的图片_奇偶次">
              <a:extLst>
                <a:ext uri="{FF2B5EF4-FFF2-40B4-BE49-F238E27FC236}">
                  <a16:creationId xmlns:a16="http://schemas.microsoft.com/office/drawing/2014/main" id="{DECFF990-0ADD-40C6-976D-511E7D3673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8485"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45" name="组合 444">
            <a:extLst>
              <a:ext uri="{FF2B5EF4-FFF2-40B4-BE49-F238E27FC236}">
                <a16:creationId xmlns:a16="http://schemas.microsoft.com/office/drawing/2014/main" id="{CE8AAAEE-B821-4447-BCD0-D1CEB9339CE5}"/>
              </a:ext>
            </a:extLst>
          </p:cNvPr>
          <p:cNvGrpSpPr/>
          <p:nvPr/>
        </p:nvGrpSpPr>
        <p:grpSpPr>
          <a:xfrm>
            <a:off x="10083240" y="4905997"/>
            <a:ext cx="497110" cy="945357"/>
            <a:chOff x="6482435" y="3634894"/>
            <a:chExt cx="978758" cy="1861310"/>
          </a:xfrm>
        </p:grpSpPr>
        <p:pic>
          <p:nvPicPr>
            <p:cNvPr id="446" name="图片 445">
              <a:extLst>
                <a:ext uri="{FF2B5EF4-FFF2-40B4-BE49-F238E27FC236}">
                  <a16:creationId xmlns:a16="http://schemas.microsoft.com/office/drawing/2014/main" id="{CF1746B2-64DC-48D1-9DD1-E1A89C0536ED}"/>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7" name="图片 446" descr="微信怎么恢复聊天记录的图片_奇偶次">
              <a:extLst>
                <a:ext uri="{FF2B5EF4-FFF2-40B4-BE49-F238E27FC236}">
                  <a16:creationId xmlns:a16="http://schemas.microsoft.com/office/drawing/2014/main" id="{7C1A0336-A4F6-414E-93BE-831131028B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8485"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sp>
        <p:nvSpPr>
          <p:cNvPr id="1029" name="对话气泡: 圆角矩形 1028">
            <a:extLst>
              <a:ext uri="{FF2B5EF4-FFF2-40B4-BE49-F238E27FC236}">
                <a16:creationId xmlns:a16="http://schemas.microsoft.com/office/drawing/2014/main" id="{341D1EC9-5CDF-4E9A-B68B-A5B634034D54}"/>
              </a:ext>
            </a:extLst>
          </p:cNvPr>
          <p:cNvSpPr/>
          <p:nvPr/>
        </p:nvSpPr>
        <p:spPr>
          <a:xfrm>
            <a:off x="6316154" y="3867015"/>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55" name="对话气泡: 圆角矩形 454">
            <a:extLst>
              <a:ext uri="{FF2B5EF4-FFF2-40B4-BE49-F238E27FC236}">
                <a16:creationId xmlns:a16="http://schemas.microsoft.com/office/drawing/2014/main" id="{9FA67814-2CC0-48F5-A81B-EB667B3A8D06}"/>
              </a:ext>
            </a:extLst>
          </p:cNvPr>
          <p:cNvSpPr/>
          <p:nvPr/>
        </p:nvSpPr>
        <p:spPr>
          <a:xfrm>
            <a:off x="9926943" y="5317958"/>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
        <p:nvSpPr>
          <p:cNvPr id="456" name="对话气泡: 圆角矩形 455">
            <a:extLst>
              <a:ext uri="{FF2B5EF4-FFF2-40B4-BE49-F238E27FC236}">
                <a16:creationId xmlns:a16="http://schemas.microsoft.com/office/drawing/2014/main" id="{7084444C-A3AE-4FD2-9D0A-F16DA13C34BD}"/>
              </a:ext>
            </a:extLst>
          </p:cNvPr>
          <p:cNvSpPr/>
          <p:nvPr/>
        </p:nvSpPr>
        <p:spPr>
          <a:xfrm>
            <a:off x="9990869" y="3876776"/>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
        <p:nvSpPr>
          <p:cNvPr id="457" name="对话气泡: 圆角矩形 456">
            <a:extLst>
              <a:ext uri="{FF2B5EF4-FFF2-40B4-BE49-F238E27FC236}">
                <a16:creationId xmlns:a16="http://schemas.microsoft.com/office/drawing/2014/main" id="{ED0B4CD5-F588-43FE-99F7-5FE5D385A513}"/>
              </a:ext>
            </a:extLst>
          </p:cNvPr>
          <p:cNvSpPr/>
          <p:nvPr/>
        </p:nvSpPr>
        <p:spPr>
          <a:xfrm>
            <a:off x="9947707" y="2522621"/>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cxnSp>
        <p:nvCxnSpPr>
          <p:cNvPr id="458" name="直接箭头连接符 457">
            <a:extLst>
              <a:ext uri="{FF2B5EF4-FFF2-40B4-BE49-F238E27FC236}">
                <a16:creationId xmlns:a16="http://schemas.microsoft.com/office/drawing/2014/main" id="{9EE990CC-5E8F-4E95-9ADA-C4E36228AE84}"/>
              </a:ext>
            </a:extLst>
          </p:cNvPr>
          <p:cNvCxnSpPr>
            <a:cxnSpLocks/>
            <a:endCxn id="99" idx="1"/>
          </p:cNvCxnSpPr>
          <p:nvPr/>
        </p:nvCxnSpPr>
        <p:spPr>
          <a:xfrm flipV="1">
            <a:off x="1909967" y="2864852"/>
            <a:ext cx="2618871" cy="836040"/>
          </a:xfrm>
          <a:prstGeom prst="straightConnector1">
            <a:avLst/>
          </a:prstGeom>
          <a:ln>
            <a:gradFill>
              <a:gsLst>
                <a:gs pos="0">
                  <a:srgbClr val="FF0000"/>
                </a:gs>
                <a:gs pos="100000">
                  <a:srgbClr val="00B050"/>
                </a:gs>
              </a:gsLst>
              <a:lin ang="5400000" scaled="1"/>
            </a:gradFill>
            <a:prstDash val="lgDash"/>
            <a:headEnd type="arrow"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462" name="直接箭头连接符 461">
            <a:extLst>
              <a:ext uri="{FF2B5EF4-FFF2-40B4-BE49-F238E27FC236}">
                <a16:creationId xmlns:a16="http://schemas.microsoft.com/office/drawing/2014/main" id="{B31E9577-6F6C-4477-89C2-A5D605EE86D0}"/>
              </a:ext>
            </a:extLst>
          </p:cNvPr>
          <p:cNvCxnSpPr>
            <a:cxnSpLocks/>
          </p:cNvCxnSpPr>
          <p:nvPr/>
        </p:nvCxnSpPr>
        <p:spPr>
          <a:xfrm>
            <a:off x="1969510" y="4273774"/>
            <a:ext cx="2547325" cy="957917"/>
          </a:xfrm>
          <a:prstGeom prst="straightConnector1">
            <a:avLst/>
          </a:prstGeom>
          <a:ln>
            <a:gradFill>
              <a:gsLst>
                <a:gs pos="0">
                  <a:srgbClr val="FF0000"/>
                </a:gs>
                <a:gs pos="100000">
                  <a:srgbClr val="00B050"/>
                </a:gs>
              </a:gsLst>
              <a:lin ang="5400000" scaled="1"/>
            </a:gradFill>
            <a:prstDash val="lgDash"/>
            <a:headEnd type="arrow" w="med" len="med"/>
            <a:tailEnd type="none" w="med" len="med"/>
          </a:ln>
        </p:spPr>
        <p:style>
          <a:lnRef idx="2">
            <a:schemeClr val="accent5"/>
          </a:lnRef>
          <a:fillRef idx="0">
            <a:schemeClr val="accent5"/>
          </a:fillRef>
          <a:effectRef idx="1">
            <a:schemeClr val="accent5"/>
          </a:effectRef>
          <a:fontRef idx="minor">
            <a:schemeClr val="tx1"/>
          </a:fontRef>
        </p:style>
      </p:cxnSp>
      <p:sp>
        <p:nvSpPr>
          <p:cNvPr id="467" name="对话气泡: 圆角矩形 466">
            <a:extLst>
              <a:ext uri="{FF2B5EF4-FFF2-40B4-BE49-F238E27FC236}">
                <a16:creationId xmlns:a16="http://schemas.microsoft.com/office/drawing/2014/main" id="{98AB37AE-4F56-49F4-8DFB-89DBC97E4290}"/>
              </a:ext>
            </a:extLst>
          </p:cNvPr>
          <p:cNvSpPr/>
          <p:nvPr/>
        </p:nvSpPr>
        <p:spPr>
          <a:xfrm>
            <a:off x="6349198" y="3953947"/>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68" name="对话气泡: 圆角矩形 467">
            <a:extLst>
              <a:ext uri="{FF2B5EF4-FFF2-40B4-BE49-F238E27FC236}">
                <a16:creationId xmlns:a16="http://schemas.microsoft.com/office/drawing/2014/main" id="{ED2B2AD0-2AA3-43D8-B818-68E9B67E34EE}"/>
              </a:ext>
            </a:extLst>
          </p:cNvPr>
          <p:cNvSpPr/>
          <p:nvPr/>
        </p:nvSpPr>
        <p:spPr>
          <a:xfrm>
            <a:off x="6262180" y="3899396"/>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70" name="对话气泡: 圆角矩形 469">
            <a:extLst>
              <a:ext uri="{FF2B5EF4-FFF2-40B4-BE49-F238E27FC236}">
                <a16:creationId xmlns:a16="http://schemas.microsoft.com/office/drawing/2014/main" id="{864E2291-03FC-4B0D-A136-90FDFAED3D17}"/>
              </a:ext>
            </a:extLst>
          </p:cNvPr>
          <p:cNvSpPr/>
          <p:nvPr/>
        </p:nvSpPr>
        <p:spPr>
          <a:xfrm>
            <a:off x="6332676" y="3878547"/>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71" name="对话气泡: 圆角矩形 470">
            <a:extLst>
              <a:ext uri="{FF2B5EF4-FFF2-40B4-BE49-F238E27FC236}">
                <a16:creationId xmlns:a16="http://schemas.microsoft.com/office/drawing/2014/main" id="{AF26704F-045B-4CAE-8F48-B67179929D53}"/>
              </a:ext>
            </a:extLst>
          </p:cNvPr>
          <p:cNvSpPr/>
          <p:nvPr/>
        </p:nvSpPr>
        <p:spPr>
          <a:xfrm>
            <a:off x="9959421" y="3881128"/>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Tree>
    <p:custDataLst>
      <p:tags r:id="rId1"/>
    </p:custDataLst>
    <p:extLst>
      <p:ext uri="{BB962C8B-B14F-4D97-AF65-F5344CB8AC3E}">
        <p14:creationId xmlns:p14="http://schemas.microsoft.com/office/powerpoint/2010/main" val="1874264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right)">
                                      <p:cBhvr>
                                        <p:cTn id="7" dur="500"/>
                                        <p:tgtEl>
                                          <p:spTgt spid="1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wipe(left)">
                                      <p:cBhvr>
                                        <p:cTn id="10" dur="500"/>
                                        <p:tgtEl>
                                          <p:spTgt spid="12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anim calcmode="lin" valueType="num">
                                      <p:cBhvr>
                                        <p:cTn id="15" dur="500" fill="hold"/>
                                        <p:tgtEl>
                                          <p:spTgt spid="102"/>
                                        </p:tgtEl>
                                        <p:attrNameLst>
                                          <p:attrName>ppt_w</p:attrName>
                                        </p:attrNameLst>
                                      </p:cBhvr>
                                      <p:tavLst>
                                        <p:tav tm="0">
                                          <p:val>
                                            <p:fltVal val="0"/>
                                          </p:val>
                                        </p:tav>
                                        <p:tav tm="100000">
                                          <p:val>
                                            <p:strVal val="#ppt_w"/>
                                          </p:val>
                                        </p:tav>
                                      </p:tavLst>
                                    </p:anim>
                                    <p:anim calcmode="lin" valueType="num">
                                      <p:cBhvr>
                                        <p:cTn id="16" dur="500" fill="hold"/>
                                        <p:tgtEl>
                                          <p:spTgt spid="102"/>
                                        </p:tgtEl>
                                        <p:attrNameLst>
                                          <p:attrName>ppt_h</p:attrName>
                                        </p:attrNameLst>
                                      </p:cBhvr>
                                      <p:tavLst>
                                        <p:tav tm="0">
                                          <p:val>
                                            <p:fltVal val="0"/>
                                          </p:val>
                                        </p:tav>
                                        <p:tav tm="100000">
                                          <p:val>
                                            <p:strVal val="#ppt_h"/>
                                          </p:val>
                                        </p:tav>
                                      </p:tavLst>
                                    </p:anim>
                                    <p:animEffect transition="in" filter="fad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 calcmode="lin" valueType="num">
                                      <p:cBhvr>
                                        <p:cTn id="22" dur="500" fill="hold"/>
                                        <p:tgtEl>
                                          <p:spTgt spid="98"/>
                                        </p:tgtEl>
                                        <p:attrNameLst>
                                          <p:attrName>ppt_w</p:attrName>
                                        </p:attrNameLst>
                                      </p:cBhvr>
                                      <p:tavLst>
                                        <p:tav tm="0">
                                          <p:val>
                                            <p:fltVal val="0"/>
                                          </p:val>
                                        </p:tav>
                                        <p:tav tm="100000">
                                          <p:val>
                                            <p:strVal val="#ppt_w"/>
                                          </p:val>
                                        </p:tav>
                                      </p:tavLst>
                                    </p:anim>
                                    <p:anim calcmode="lin" valueType="num">
                                      <p:cBhvr>
                                        <p:cTn id="23" dur="500" fill="hold"/>
                                        <p:tgtEl>
                                          <p:spTgt spid="98"/>
                                        </p:tgtEl>
                                        <p:attrNameLst>
                                          <p:attrName>ppt_h</p:attrName>
                                        </p:attrNameLst>
                                      </p:cBhvr>
                                      <p:tavLst>
                                        <p:tav tm="0">
                                          <p:val>
                                            <p:fltVal val="0"/>
                                          </p:val>
                                        </p:tav>
                                        <p:tav tm="100000">
                                          <p:val>
                                            <p:strVal val="#ppt_h"/>
                                          </p:val>
                                        </p:tav>
                                      </p:tavLst>
                                    </p:anim>
                                    <p:anim calcmode="lin" valueType="num">
                                      <p:cBhvr>
                                        <p:cTn id="24" dur="500" fill="hold"/>
                                        <p:tgtEl>
                                          <p:spTgt spid="98"/>
                                        </p:tgtEl>
                                        <p:attrNameLst>
                                          <p:attrName>style.rotation</p:attrName>
                                        </p:attrNameLst>
                                      </p:cBhvr>
                                      <p:tavLst>
                                        <p:tav tm="0">
                                          <p:val>
                                            <p:fltVal val="90"/>
                                          </p:val>
                                        </p:tav>
                                        <p:tav tm="100000">
                                          <p:val>
                                            <p:fltVal val="0"/>
                                          </p:val>
                                        </p:tav>
                                      </p:tavLst>
                                    </p:anim>
                                    <p:animEffect transition="in" filter="fade">
                                      <p:cBhvr>
                                        <p:cTn id="25" dur="500"/>
                                        <p:tgtEl>
                                          <p:spTgt spid="98"/>
                                        </p:tgtEl>
                                      </p:cBhvr>
                                    </p:animEffect>
                                  </p:childTnLst>
                                </p:cTn>
                              </p:par>
                            </p:childTnLst>
                          </p:cTn>
                        </p:par>
                        <p:par>
                          <p:cTn id="26" fill="hold">
                            <p:stCondLst>
                              <p:cond delay="500"/>
                            </p:stCondLst>
                            <p:childTnLst>
                              <p:par>
                                <p:cTn id="27" presetID="32" presetClass="emph" presetSubtype="0" repeatCount="5000" fill="hold" nodeType="afterEffect">
                                  <p:stCondLst>
                                    <p:cond delay="0"/>
                                  </p:stCondLst>
                                  <p:childTnLst>
                                    <p:animRot by="120000">
                                      <p:cBhvr>
                                        <p:cTn id="28" dur="50" fill="hold">
                                          <p:stCondLst>
                                            <p:cond delay="0"/>
                                          </p:stCondLst>
                                        </p:cTn>
                                        <p:tgtEl>
                                          <p:spTgt spid="98"/>
                                        </p:tgtEl>
                                        <p:attrNameLst>
                                          <p:attrName>r</p:attrName>
                                        </p:attrNameLst>
                                      </p:cBhvr>
                                    </p:animRot>
                                    <p:animRot by="-240000">
                                      <p:cBhvr>
                                        <p:cTn id="29" dur="100" fill="hold">
                                          <p:stCondLst>
                                            <p:cond delay="100"/>
                                          </p:stCondLst>
                                        </p:cTn>
                                        <p:tgtEl>
                                          <p:spTgt spid="98"/>
                                        </p:tgtEl>
                                        <p:attrNameLst>
                                          <p:attrName>r</p:attrName>
                                        </p:attrNameLst>
                                      </p:cBhvr>
                                    </p:animRot>
                                    <p:animRot by="240000">
                                      <p:cBhvr>
                                        <p:cTn id="30" dur="100" fill="hold">
                                          <p:stCondLst>
                                            <p:cond delay="200"/>
                                          </p:stCondLst>
                                        </p:cTn>
                                        <p:tgtEl>
                                          <p:spTgt spid="98"/>
                                        </p:tgtEl>
                                        <p:attrNameLst>
                                          <p:attrName>r</p:attrName>
                                        </p:attrNameLst>
                                      </p:cBhvr>
                                    </p:animRot>
                                    <p:animRot by="-240000">
                                      <p:cBhvr>
                                        <p:cTn id="31" dur="100" fill="hold">
                                          <p:stCondLst>
                                            <p:cond delay="300"/>
                                          </p:stCondLst>
                                        </p:cTn>
                                        <p:tgtEl>
                                          <p:spTgt spid="98"/>
                                        </p:tgtEl>
                                        <p:attrNameLst>
                                          <p:attrName>r</p:attrName>
                                        </p:attrNameLst>
                                      </p:cBhvr>
                                    </p:animRot>
                                    <p:animRot by="120000">
                                      <p:cBhvr>
                                        <p:cTn id="32" dur="100" fill="hold">
                                          <p:stCondLst>
                                            <p:cond delay="400"/>
                                          </p:stCondLst>
                                        </p:cTn>
                                        <p:tgtEl>
                                          <p:spTgt spid="98"/>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barn(outVertical)">
                                      <p:cBhvr>
                                        <p:cTn id="37" dur="500"/>
                                        <p:tgtEl>
                                          <p:spTgt spid="12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24"/>
                                        </p:tgtEl>
                                        <p:attrNameLst>
                                          <p:attrName>style.visibility</p:attrName>
                                        </p:attrNameLst>
                                      </p:cBhvr>
                                      <p:to>
                                        <p:strVal val="visible"/>
                                      </p:to>
                                    </p:set>
                                    <p:anim calcmode="lin" valueType="num">
                                      <p:cBhvr>
                                        <p:cTn id="42" dur="500" fill="hold"/>
                                        <p:tgtEl>
                                          <p:spTgt spid="124"/>
                                        </p:tgtEl>
                                        <p:attrNameLst>
                                          <p:attrName>ppt_w</p:attrName>
                                        </p:attrNameLst>
                                      </p:cBhvr>
                                      <p:tavLst>
                                        <p:tav tm="0">
                                          <p:val>
                                            <p:fltVal val="0"/>
                                          </p:val>
                                        </p:tav>
                                        <p:tav tm="100000">
                                          <p:val>
                                            <p:strVal val="#ppt_w"/>
                                          </p:val>
                                        </p:tav>
                                      </p:tavLst>
                                    </p:anim>
                                    <p:anim calcmode="lin" valueType="num">
                                      <p:cBhvr>
                                        <p:cTn id="43" dur="500" fill="hold"/>
                                        <p:tgtEl>
                                          <p:spTgt spid="124"/>
                                        </p:tgtEl>
                                        <p:attrNameLst>
                                          <p:attrName>ppt_h</p:attrName>
                                        </p:attrNameLst>
                                      </p:cBhvr>
                                      <p:tavLst>
                                        <p:tav tm="0">
                                          <p:val>
                                            <p:fltVal val="0"/>
                                          </p:val>
                                        </p:tav>
                                        <p:tav tm="100000">
                                          <p:val>
                                            <p:strVal val="#ppt_h"/>
                                          </p:val>
                                        </p:tav>
                                      </p:tavLst>
                                    </p:anim>
                                    <p:animEffect transition="in" filter="fade">
                                      <p:cBhvr>
                                        <p:cTn id="44" dur="500"/>
                                        <p:tgtEl>
                                          <p:spTgt spid="124"/>
                                        </p:tgtEl>
                                      </p:cBhvr>
                                    </p:animEffect>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439"/>
                                        </p:tgtEl>
                                        <p:attrNameLst>
                                          <p:attrName>style.visibility</p:attrName>
                                        </p:attrNameLst>
                                      </p:cBhvr>
                                      <p:to>
                                        <p:strVal val="visible"/>
                                      </p:to>
                                    </p:set>
                                    <p:anim calcmode="lin" valueType="num">
                                      <p:cBhvr>
                                        <p:cTn id="48" dur="500" fill="hold"/>
                                        <p:tgtEl>
                                          <p:spTgt spid="439"/>
                                        </p:tgtEl>
                                        <p:attrNameLst>
                                          <p:attrName>ppt_w</p:attrName>
                                        </p:attrNameLst>
                                      </p:cBhvr>
                                      <p:tavLst>
                                        <p:tav tm="0">
                                          <p:val>
                                            <p:fltVal val="0"/>
                                          </p:val>
                                        </p:tav>
                                        <p:tav tm="100000">
                                          <p:val>
                                            <p:strVal val="#ppt_w"/>
                                          </p:val>
                                        </p:tav>
                                      </p:tavLst>
                                    </p:anim>
                                    <p:anim calcmode="lin" valueType="num">
                                      <p:cBhvr>
                                        <p:cTn id="49" dur="500" fill="hold"/>
                                        <p:tgtEl>
                                          <p:spTgt spid="439"/>
                                        </p:tgtEl>
                                        <p:attrNameLst>
                                          <p:attrName>ppt_h</p:attrName>
                                        </p:attrNameLst>
                                      </p:cBhvr>
                                      <p:tavLst>
                                        <p:tav tm="0">
                                          <p:val>
                                            <p:fltVal val="0"/>
                                          </p:val>
                                        </p:tav>
                                        <p:tav tm="100000">
                                          <p:val>
                                            <p:strVal val="#ppt_h"/>
                                          </p:val>
                                        </p:tav>
                                      </p:tavLst>
                                    </p:anim>
                                    <p:animEffect transition="in" filter="fade">
                                      <p:cBhvr>
                                        <p:cTn id="50" dur="500"/>
                                        <p:tgtEl>
                                          <p:spTgt spid="439"/>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029"/>
                                        </p:tgtEl>
                                        <p:attrNameLst>
                                          <p:attrName>style.visibility</p:attrName>
                                        </p:attrNameLst>
                                      </p:cBhvr>
                                      <p:to>
                                        <p:strVal val="visible"/>
                                      </p:to>
                                    </p:set>
                                    <p:anim calcmode="lin" valueType="num">
                                      <p:cBhvr>
                                        <p:cTn id="55" dur="500" fill="hold"/>
                                        <p:tgtEl>
                                          <p:spTgt spid="1029"/>
                                        </p:tgtEl>
                                        <p:attrNameLst>
                                          <p:attrName>ppt_w</p:attrName>
                                        </p:attrNameLst>
                                      </p:cBhvr>
                                      <p:tavLst>
                                        <p:tav tm="0">
                                          <p:val>
                                            <p:fltVal val="0"/>
                                          </p:val>
                                        </p:tav>
                                        <p:tav tm="100000">
                                          <p:val>
                                            <p:strVal val="#ppt_w"/>
                                          </p:val>
                                        </p:tav>
                                      </p:tavLst>
                                    </p:anim>
                                    <p:anim calcmode="lin" valueType="num">
                                      <p:cBhvr>
                                        <p:cTn id="56" dur="500" fill="hold"/>
                                        <p:tgtEl>
                                          <p:spTgt spid="1029"/>
                                        </p:tgtEl>
                                        <p:attrNameLst>
                                          <p:attrName>ppt_h</p:attrName>
                                        </p:attrNameLst>
                                      </p:cBhvr>
                                      <p:tavLst>
                                        <p:tav tm="0">
                                          <p:val>
                                            <p:fltVal val="0"/>
                                          </p:val>
                                        </p:tav>
                                        <p:tav tm="100000">
                                          <p:val>
                                            <p:strVal val="#ppt_h"/>
                                          </p:val>
                                        </p:tav>
                                      </p:tavLst>
                                    </p:anim>
                                    <p:animEffect transition="in" filter="fade">
                                      <p:cBhvr>
                                        <p:cTn id="57" dur="500"/>
                                        <p:tgtEl>
                                          <p:spTgt spid="1029"/>
                                        </p:tgtEl>
                                      </p:cBhvr>
                                    </p:animEffect>
                                  </p:childTnLst>
                                </p:cTn>
                              </p:par>
                              <p:par>
                                <p:cTn id="58" presetID="42" presetClass="path" presetSubtype="0" accel="50000" decel="50000" fill="hold" grpId="1" nodeType="withEffect">
                                  <p:stCondLst>
                                    <p:cond delay="0"/>
                                  </p:stCondLst>
                                  <p:childTnLst>
                                    <p:animMotion origin="layout" path="M -1.875E-6 4.44444E-6 L 0.3013 -0.00371 " pathEditMode="relative" rAng="0" ptsTypes="AA">
                                      <p:cBhvr>
                                        <p:cTn id="59" dur="1000" fill="hold"/>
                                        <p:tgtEl>
                                          <p:spTgt spid="1029"/>
                                        </p:tgtEl>
                                        <p:attrNameLst>
                                          <p:attrName>ppt_x</p:attrName>
                                          <p:attrName>ppt_y</p:attrName>
                                        </p:attrNameLst>
                                      </p:cBhvr>
                                      <p:rCtr x="15065" y="-185"/>
                                    </p:animMotion>
                                  </p:childTnLst>
                                </p:cTn>
                              </p:par>
                              <p:par>
                                <p:cTn id="60" presetID="53" presetClass="exit" presetSubtype="32" fill="hold" grpId="2" nodeType="withEffect">
                                  <p:stCondLst>
                                    <p:cond delay="600"/>
                                  </p:stCondLst>
                                  <p:childTnLst>
                                    <p:anim calcmode="lin" valueType="num">
                                      <p:cBhvr>
                                        <p:cTn id="61" dur="500"/>
                                        <p:tgtEl>
                                          <p:spTgt spid="1029"/>
                                        </p:tgtEl>
                                        <p:attrNameLst>
                                          <p:attrName>ppt_w</p:attrName>
                                        </p:attrNameLst>
                                      </p:cBhvr>
                                      <p:tavLst>
                                        <p:tav tm="0">
                                          <p:val>
                                            <p:strVal val="ppt_w"/>
                                          </p:val>
                                        </p:tav>
                                        <p:tav tm="100000">
                                          <p:val>
                                            <p:fltVal val="0"/>
                                          </p:val>
                                        </p:tav>
                                      </p:tavLst>
                                    </p:anim>
                                    <p:anim calcmode="lin" valueType="num">
                                      <p:cBhvr>
                                        <p:cTn id="62" dur="500"/>
                                        <p:tgtEl>
                                          <p:spTgt spid="1029"/>
                                        </p:tgtEl>
                                        <p:attrNameLst>
                                          <p:attrName>ppt_h</p:attrName>
                                        </p:attrNameLst>
                                      </p:cBhvr>
                                      <p:tavLst>
                                        <p:tav tm="0">
                                          <p:val>
                                            <p:strVal val="ppt_h"/>
                                          </p:val>
                                        </p:tav>
                                        <p:tav tm="100000">
                                          <p:val>
                                            <p:fltVal val="0"/>
                                          </p:val>
                                        </p:tav>
                                      </p:tavLst>
                                    </p:anim>
                                    <p:animEffect transition="out" filter="fade">
                                      <p:cBhvr>
                                        <p:cTn id="63" dur="500"/>
                                        <p:tgtEl>
                                          <p:spTgt spid="1029"/>
                                        </p:tgtEl>
                                      </p:cBhvr>
                                    </p:animEffect>
                                    <p:set>
                                      <p:cBhvr>
                                        <p:cTn id="64" dur="1" fill="hold">
                                          <p:stCondLst>
                                            <p:cond delay="499"/>
                                          </p:stCondLst>
                                        </p:cTn>
                                        <p:tgtEl>
                                          <p:spTgt spid="102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456"/>
                                        </p:tgtEl>
                                        <p:attrNameLst>
                                          <p:attrName>style.visibility</p:attrName>
                                        </p:attrNameLst>
                                      </p:cBhvr>
                                      <p:to>
                                        <p:strVal val="visible"/>
                                      </p:to>
                                    </p:set>
                                    <p:anim calcmode="lin" valueType="num">
                                      <p:cBhvr>
                                        <p:cTn id="69" dur="500" fill="hold"/>
                                        <p:tgtEl>
                                          <p:spTgt spid="456"/>
                                        </p:tgtEl>
                                        <p:attrNameLst>
                                          <p:attrName>ppt_w</p:attrName>
                                        </p:attrNameLst>
                                      </p:cBhvr>
                                      <p:tavLst>
                                        <p:tav tm="0">
                                          <p:val>
                                            <p:fltVal val="0"/>
                                          </p:val>
                                        </p:tav>
                                        <p:tav tm="100000">
                                          <p:val>
                                            <p:strVal val="#ppt_w"/>
                                          </p:val>
                                        </p:tav>
                                      </p:tavLst>
                                    </p:anim>
                                    <p:anim calcmode="lin" valueType="num">
                                      <p:cBhvr>
                                        <p:cTn id="70" dur="500" fill="hold"/>
                                        <p:tgtEl>
                                          <p:spTgt spid="456"/>
                                        </p:tgtEl>
                                        <p:attrNameLst>
                                          <p:attrName>ppt_h</p:attrName>
                                        </p:attrNameLst>
                                      </p:cBhvr>
                                      <p:tavLst>
                                        <p:tav tm="0">
                                          <p:val>
                                            <p:fltVal val="0"/>
                                          </p:val>
                                        </p:tav>
                                        <p:tav tm="100000">
                                          <p:val>
                                            <p:strVal val="#ppt_h"/>
                                          </p:val>
                                        </p:tav>
                                      </p:tavLst>
                                    </p:anim>
                                    <p:animEffect transition="in" filter="fade">
                                      <p:cBhvr>
                                        <p:cTn id="71" dur="500"/>
                                        <p:tgtEl>
                                          <p:spTgt spid="456"/>
                                        </p:tgtEl>
                                      </p:cBhvr>
                                    </p:animEffect>
                                  </p:childTnLst>
                                </p:cTn>
                              </p:par>
                              <p:par>
                                <p:cTn id="72" presetID="42" presetClass="path" presetSubtype="0" accel="50000" decel="50000" fill="hold" grpId="1" nodeType="withEffect">
                                  <p:stCondLst>
                                    <p:cond delay="0"/>
                                  </p:stCondLst>
                                  <p:childTnLst>
                                    <p:animMotion origin="layout" path="M -4.79167E-6 4.81481E-6 L -0.29557 -0.00463 " pathEditMode="relative" rAng="0" ptsTypes="AA">
                                      <p:cBhvr>
                                        <p:cTn id="73" dur="1000" fill="hold"/>
                                        <p:tgtEl>
                                          <p:spTgt spid="456"/>
                                        </p:tgtEl>
                                        <p:attrNameLst>
                                          <p:attrName>ppt_x</p:attrName>
                                          <p:attrName>ppt_y</p:attrName>
                                        </p:attrNameLst>
                                      </p:cBhvr>
                                      <p:rCtr x="-15247" y="-116"/>
                                    </p:animMotion>
                                  </p:childTnLst>
                                </p:cTn>
                              </p:par>
                              <p:par>
                                <p:cTn id="74" presetID="53" presetClass="exit" presetSubtype="32" fill="hold" grpId="2" nodeType="withEffect">
                                  <p:stCondLst>
                                    <p:cond delay="600"/>
                                  </p:stCondLst>
                                  <p:childTnLst>
                                    <p:anim calcmode="lin" valueType="num">
                                      <p:cBhvr>
                                        <p:cTn id="75" dur="500"/>
                                        <p:tgtEl>
                                          <p:spTgt spid="456"/>
                                        </p:tgtEl>
                                        <p:attrNameLst>
                                          <p:attrName>ppt_w</p:attrName>
                                        </p:attrNameLst>
                                      </p:cBhvr>
                                      <p:tavLst>
                                        <p:tav tm="0">
                                          <p:val>
                                            <p:strVal val="ppt_w"/>
                                          </p:val>
                                        </p:tav>
                                        <p:tav tm="100000">
                                          <p:val>
                                            <p:fltVal val="0"/>
                                          </p:val>
                                        </p:tav>
                                      </p:tavLst>
                                    </p:anim>
                                    <p:anim calcmode="lin" valueType="num">
                                      <p:cBhvr>
                                        <p:cTn id="76" dur="500"/>
                                        <p:tgtEl>
                                          <p:spTgt spid="456"/>
                                        </p:tgtEl>
                                        <p:attrNameLst>
                                          <p:attrName>ppt_h</p:attrName>
                                        </p:attrNameLst>
                                      </p:cBhvr>
                                      <p:tavLst>
                                        <p:tav tm="0">
                                          <p:val>
                                            <p:strVal val="ppt_h"/>
                                          </p:val>
                                        </p:tav>
                                        <p:tav tm="100000">
                                          <p:val>
                                            <p:fltVal val="0"/>
                                          </p:val>
                                        </p:tav>
                                      </p:tavLst>
                                    </p:anim>
                                    <p:animEffect transition="out" filter="fade">
                                      <p:cBhvr>
                                        <p:cTn id="77" dur="500"/>
                                        <p:tgtEl>
                                          <p:spTgt spid="456"/>
                                        </p:tgtEl>
                                      </p:cBhvr>
                                    </p:animEffect>
                                    <p:set>
                                      <p:cBhvr>
                                        <p:cTn id="78" dur="1" fill="hold">
                                          <p:stCondLst>
                                            <p:cond delay="499"/>
                                          </p:stCondLst>
                                        </p:cTn>
                                        <p:tgtEl>
                                          <p:spTgt spid="45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nodeType="clickEffect">
                                  <p:stCondLst>
                                    <p:cond delay="0"/>
                                  </p:stCondLst>
                                  <p:childTnLst>
                                    <p:set>
                                      <p:cBhvr>
                                        <p:cTn id="82" dur="1" fill="hold">
                                          <p:stCondLst>
                                            <p:cond delay="0"/>
                                          </p:stCondLst>
                                        </p:cTn>
                                        <p:tgtEl>
                                          <p:spTgt spid="97"/>
                                        </p:tgtEl>
                                        <p:attrNameLst>
                                          <p:attrName>style.visibility</p:attrName>
                                        </p:attrNameLst>
                                      </p:cBhvr>
                                      <p:to>
                                        <p:strVal val="visible"/>
                                      </p:to>
                                    </p:set>
                                    <p:anim calcmode="lin" valueType="num">
                                      <p:cBhvr>
                                        <p:cTn id="83" dur="500" fill="hold"/>
                                        <p:tgtEl>
                                          <p:spTgt spid="97"/>
                                        </p:tgtEl>
                                        <p:attrNameLst>
                                          <p:attrName>ppt_w</p:attrName>
                                        </p:attrNameLst>
                                      </p:cBhvr>
                                      <p:tavLst>
                                        <p:tav tm="0">
                                          <p:val>
                                            <p:fltVal val="0"/>
                                          </p:val>
                                        </p:tav>
                                        <p:tav tm="100000">
                                          <p:val>
                                            <p:strVal val="#ppt_w"/>
                                          </p:val>
                                        </p:tav>
                                      </p:tavLst>
                                    </p:anim>
                                    <p:anim calcmode="lin" valueType="num">
                                      <p:cBhvr>
                                        <p:cTn id="84" dur="500" fill="hold"/>
                                        <p:tgtEl>
                                          <p:spTgt spid="97"/>
                                        </p:tgtEl>
                                        <p:attrNameLst>
                                          <p:attrName>ppt_h</p:attrName>
                                        </p:attrNameLst>
                                      </p:cBhvr>
                                      <p:tavLst>
                                        <p:tav tm="0">
                                          <p:val>
                                            <p:fltVal val="0"/>
                                          </p:val>
                                        </p:tav>
                                        <p:tav tm="100000">
                                          <p:val>
                                            <p:strVal val="#ppt_h"/>
                                          </p:val>
                                        </p:tav>
                                      </p:tavLst>
                                    </p:anim>
                                    <p:anim calcmode="lin" valueType="num">
                                      <p:cBhvr>
                                        <p:cTn id="85" dur="500" fill="hold"/>
                                        <p:tgtEl>
                                          <p:spTgt spid="97"/>
                                        </p:tgtEl>
                                        <p:attrNameLst>
                                          <p:attrName>style.rotation</p:attrName>
                                        </p:attrNameLst>
                                      </p:cBhvr>
                                      <p:tavLst>
                                        <p:tav tm="0">
                                          <p:val>
                                            <p:fltVal val="90"/>
                                          </p:val>
                                        </p:tav>
                                        <p:tav tm="100000">
                                          <p:val>
                                            <p:fltVal val="0"/>
                                          </p:val>
                                        </p:tav>
                                      </p:tavLst>
                                    </p:anim>
                                    <p:animEffect transition="in" filter="fade">
                                      <p:cBhvr>
                                        <p:cTn id="86" dur="500"/>
                                        <p:tgtEl>
                                          <p:spTgt spid="97"/>
                                        </p:tgtEl>
                                      </p:cBhvr>
                                    </p:animEffect>
                                  </p:childTnLst>
                                </p:cTn>
                              </p:par>
                              <p:par>
                                <p:cTn id="87" presetID="31" presetClass="entr" presetSubtype="0" fill="hold" nodeType="withEffect">
                                  <p:stCondLst>
                                    <p:cond delay="0"/>
                                  </p:stCondLst>
                                  <p:childTnLst>
                                    <p:set>
                                      <p:cBhvr>
                                        <p:cTn id="88" dur="1" fill="hold">
                                          <p:stCondLst>
                                            <p:cond delay="0"/>
                                          </p:stCondLst>
                                        </p:cTn>
                                        <p:tgtEl>
                                          <p:spTgt spid="96"/>
                                        </p:tgtEl>
                                        <p:attrNameLst>
                                          <p:attrName>style.visibility</p:attrName>
                                        </p:attrNameLst>
                                      </p:cBhvr>
                                      <p:to>
                                        <p:strVal val="visible"/>
                                      </p:to>
                                    </p:set>
                                    <p:anim calcmode="lin" valueType="num">
                                      <p:cBhvr>
                                        <p:cTn id="89" dur="500" fill="hold"/>
                                        <p:tgtEl>
                                          <p:spTgt spid="96"/>
                                        </p:tgtEl>
                                        <p:attrNameLst>
                                          <p:attrName>ppt_w</p:attrName>
                                        </p:attrNameLst>
                                      </p:cBhvr>
                                      <p:tavLst>
                                        <p:tav tm="0">
                                          <p:val>
                                            <p:fltVal val="0"/>
                                          </p:val>
                                        </p:tav>
                                        <p:tav tm="100000">
                                          <p:val>
                                            <p:strVal val="#ppt_w"/>
                                          </p:val>
                                        </p:tav>
                                      </p:tavLst>
                                    </p:anim>
                                    <p:anim calcmode="lin" valueType="num">
                                      <p:cBhvr>
                                        <p:cTn id="90" dur="500" fill="hold"/>
                                        <p:tgtEl>
                                          <p:spTgt spid="96"/>
                                        </p:tgtEl>
                                        <p:attrNameLst>
                                          <p:attrName>ppt_h</p:attrName>
                                        </p:attrNameLst>
                                      </p:cBhvr>
                                      <p:tavLst>
                                        <p:tav tm="0">
                                          <p:val>
                                            <p:fltVal val="0"/>
                                          </p:val>
                                        </p:tav>
                                        <p:tav tm="100000">
                                          <p:val>
                                            <p:strVal val="#ppt_h"/>
                                          </p:val>
                                        </p:tav>
                                      </p:tavLst>
                                    </p:anim>
                                    <p:anim calcmode="lin" valueType="num">
                                      <p:cBhvr>
                                        <p:cTn id="91" dur="500" fill="hold"/>
                                        <p:tgtEl>
                                          <p:spTgt spid="96"/>
                                        </p:tgtEl>
                                        <p:attrNameLst>
                                          <p:attrName>style.rotation</p:attrName>
                                        </p:attrNameLst>
                                      </p:cBhvr>
                                      <p:tavLst>
                                        <p:tav tm="0">
                                          <p:val>
                                            <p:fltVal val="90"/>
                                          </p:val>
                                        </p:tav>
                                        <p:tav tm="100000">
                                          <p:val>
                                            <p:fltVal val="0"/>
                                          </p:val>
                                        </p:tav>
                                      </p:tavLst>
                                    </p:anim>
                                    <p:animEffect transition="in" filter="fade">
                                      <p:cBhvr>
                                        <p:cTn id="92" dur="500"/>
                                        <p:tgtEl>
                                          <p:spTgt spid="96"/>
                                        </p:tgtEl>
                                      </p:cBhvr>
                                    </p:animEffect>
                                  </p:childTnLst>
                                </p:cTn>
                              </p:par>
                            </p:childTnLst>
                          </p:cTn>
                        </p:par>
                        <p:par>
                          <p:cTn id="93" fill="hold">
                            <p:stCondLst>
                              <p:cond delay="500"/>
                            </p:stCondLst>
                            <p:childTnLst>
                              <p:par>
                                <p:cTn id="94" presetID="32" presetClass="emph" presetSubtype="0" repeatCount="indefinite" fill="hold" nodeType="afterEffect">
                                  <p:stCondLst>
                                    <p:cond delay="0"/>
                                  </p:stCondLst>
                                  <p:childTnLst>
                                    <p:animRot by="120000">
                                      <p:cBhvr>
                                        <p:cTn id="95" dur="50" fill="hold">
                                          <p:stCondLst>
                                            <p:cond delay="0"/>
                                          </p:stCondLst>
                                        </p:cTn>
                                        <p:tgtEl>
                                          <p:spTgt spid="97"/>
                                        </p:tgtEl>
                                        <p:attrNameLst>
                                          <p:attrName>r</p:attrName>
                                        </p:attrNameLst>
                                      </p:cBhvr>
                                    </p:animRot>
                                    <p:animRot by="-240000">
                                      <p:cBhvr>
                                        <p:cTn id="96" dur="100" fill="hold">
                                          <p:stCondLst>
                                            <p:cond delay="100"/>
                                          </p:stCondLst>
                                        </p:cTn>
                                        <p:tgtEl>
                                          <p:spTgt spid="97"/>
                                        </p:tgtEl>
                                        <p:attrNameLst>
                                          <p:attrName>r</p:attrName>
                                        </p:attrNameLst>
                                      </p:cBhvr>
                                    </p:animRot>
                                    <p:animRot by="240000">
                                      <p:cBhvr>
                                        <p:cTn id="97" dur="100" fill="hold">
                                          <p:stCondLst>
                                            <p:cond delay="200"/>
                                          </p:stCondLst>
                                        </p:cTn>
                                        <p:tgtEl>
                                          <p:spTgt spid="97"/>
                                        </p:tgtEl>
                                        <p:attrNameLst>
                                          <p:attrName>r</p:attrName>
                                        </p:attrNameLst>
                                      </p:cBhvr>
                                    </p:animRot>
                                    <p:animRot by="-240000">
                                      <p:cBhvr>
                                        <p:cTn id="98" dur="100" fill="hold">
                                          <p:stCondLst>
                                            <p:cond delay="300"/>
                                          </p:stCondLst>
                                        </p:cTn>
                                        <p:tgtEl>
                                          <p:spTgt spid="97"/>
                                        </p:tgtEl>
                                        <p:attrNameLst>
                                          <p:attrName>r</p:attrName>
                                        </p:attrNameLst>
                                      </p:cBhvr>
                                    </p:animRot>
                                    <p:animRot by="120000">
                                      <p:cBhvr>
                                        <p:cTn id="99" dur="100" fill="hold">
                                          <p:stCondLst>
                                            <p:cond delay="400"/>
                                          </p:stCondLst>
                                        </p:cTn>
                                        <p:tgtEl>
                                          <p:spTgt spid="97"/>
                                        </p:tgtEl>
                                        <p:attrNameLst>
                                          <p:attrName>r</p:attrName>
                                        </p:attrNameLst>
                                      </p:cBhvr>
                                    </p:animRot>
                                  </p:childTnLst>
                                </p:cTn>
                              </p:par>
                              <p:par>
                                <p:cTn id="100" presetID="32" presetClass="emph" presetSubtype="0" repeatCount="indefinite" fill="hold" nodeType="withEffect">
                                  <p:stCondLst>
                                    <p:cond delay="0"/>
                                  </p:stCondLst>
                                  <p:childTnLst>
                                    <p:animRot by="120000">
                                      <p:cBhvr>
                                        <p:cTn id="101" dur="50" fill="hold">
                                          <p:stCondLst>
                                            <p:cond delay="0"/>
                                          </p:stCondLst>
                                        </p:cTn>
                                        <p:tgtEl>
                                          <p:spTgt spid="96"/>
                                        </p:tgtEl>
                                        <p:attrNameLst>
                                          <p:attrName>r</p:attrName>
                                        </p:attrNameLst>
                                      </p:cBhvr>
                                    </p:animRot>
                                    <p:animRot by="-240000">
                                      <p:cBhvr>
                                        <p:cTn id="102" dur="100" fill="hold">
                                          <p:stCondLst>
                                            <p:cond delay="100"/>
                                          </p:stCondLst>
                                        </p:cTn>
                                        <p:tgtEl>
                                          <p:spTgt spid="96"/>
                                        </p:tgtEl>
                                        <p:attrNameLst>
                                          <p:attrName>r</p:attrName>
                                        </p:attrNameLst>
                                      </p:cBhvr>
                                    </p:animRot>
                                    <p:animRot by="240000">
                                      <p:cBhvr>
                                        <p:cTn id="103" dur="100" fill="hold">
                                          <p:stCondLst>
                                            <p:cond delay="200"/>
                                          </p:stCondLst>
                                        </p:cTn>
                                        <p:tgtEl>
                                          <p:spTgt spid="96"/>
                                        </p:tgtEl>
                                        <p:attrNameLst>
                                          <p:attrName>r</p:attrName>
                                        </p:attrNameLst>
                                      </p:cBhvr>
                                    </p:animRot>
                                    <p:animRot by="-240000">
                                      <p:cBhvr>
                                        <p:cTn id="104" dur="100" fill="hold">
                                          <p:stCondLst>
                                            <p:cond delay="300"/>
                                          </p:stCondLst>
                                        </p:cTn>
                                        <p:tgtEl>
                                          <p:spTgt spid="96"/>
                                        </p:tgtEl>
                                        <p:attrNameLst>
                                          <p:attrName>r</p:attrName>
                                        </p:attrNameLst>
                                      </p:cBhvr>
                                    </p:animRot>
                                    <p:animRot by="120000">
                                      <p:cBhvr>
                                        <p:cTn id="105" dur="100" fill="hold">
                                          <p:stCondLst>
                                            <p:cond delay="400"/>
                                          </p:stCondLst>
                                        </p:cTn>
                                        <p:tgtEl>
                                          <p:spTgt spid="96"/>
                                        </p:tgtEl>
                                        <p:attrNameLst>
                                          <p:attrName>r</p:attrName>
                                        </p:attrNameLst>
                                      </p:cBhvr>
                                    </p:animRo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458"/>
                                        </p:tgtEl>
                                        <p:attrNameLst>
                                          <p:attrName>style.visibility</p:attrName>
                                        </p:attrNameLst>
                                      </p:cBhvr>
                                      <p:to>
                                        <p:strVal val="visible"/>
                                      </p:to>
                                    </p:set>
                                    <p:animEffect transition="in" filter="wipe(up)">
                                      <p:cBhvr>
                                        <p:cTn id="110" dur="500"/>
                                        <p:tgtEl>
                                          <p:spTgt spid="458"/>
                                        </p:tgtEl>
                                      </p:cBhvr>
                                    </p:animEffect>
                                  </p:childTnLst>
                                </p:cTn>
                              </p:par>
                              <p:par>
                                <p:cTn id="111" presetID="22" presetClass="entr" presetSubtype="2" fill="hold" nodeType="withEffect">
                                  <p:stCondLst>
                                    <p:cond delay="0"/>
                                  </p:stCondLst>
                                  <p:childTnLst>
                                    <p:set>
                                      <p:cBhvr>
                                        <p:cTn id="112" dur="1" fill="hold">
                                          <p:stCondLst>
                                            <p:cond delay="0"/>
                                          </p:stCondLst>
                                        </p:cTn>
                                        <p:tgtEl>
                                          <p:spTgt spid="462"/>
                                        </p:tgtEl>
                                        <p:attrNameLst>
                                          <p:attrName>style.visibility</p:attrName>
                                        </p:attrNameLst>
                                      </p:cBhvr>
                                      <p:to>
                                        <p:strVal val="visible"/>
                                      </p:to>
                                    </p:set>
                                    <p:animEffect transition="in" filter="wipe(right)">
                                      <p:cBhvr>
                                        <p:cTn id="113" dur="500"/>
                                        <p:tgtEl>
                                          <p:spTgt spid="462"/>
                                        </p:tgtEl>
                                      </p:cBhvr>
                                    </p:animEffect>
                                  </p:childTnLst>
                                </p:cTn>
                              </p:par>
                            </p:childTnLst>
                          </p:cTn>
                        </p:par>
                        <p:par>
                          <p:cTn id="114" fill="hold">
                            <p:stCondLst>
                              <p:cond delay="500"/>
                            </p:stCondLst>
                            <p:childTnLst>
                              <p:par>
                                <p:cTn id="115" presetID="22" presetClass="exit" presetSubtype="4" fill="hold" nodeType="afterEffect">
                                  <p:stCondLst>
                                    <p:cond delay="0"/>
                                  </p:stCondLst>
                                  <p:childTnLst>
                                    <p:animEffect transition="out" filter="wipe(down)">
                                      <p:cBhvr>
                                        <p:cTn id="116" dur="500"/>
                                        <p:tgtEl>
                                          <p:spTgt spid="458"/>
                                        </p:tgtEl>
                                      </p:cBhvr>
                                    </p:animEffect>
                                    <p:set>
                                      <p:cBhvr>
                                        <p:cTn id="117" dur="1" fill="hold">
                                          <p:stCondLst>
                                            <p:cond delay="499"/>
                                          </p:stCondLst>
                                        </p:cTn>
                                        <p:tgtEl>
                                          <p:spTgt spid="458"/>
                                        </p:tgtEl>
                                        <p:attrNameLst>
                                          <p:attrName>style.visibility</p:attrName>
                                        </p:attrNameLst>
                                      </p:cBhvr>
                                      <p:to>
                                        <p:strVal val="hidden"/>
                                      </p:to>
                                    </p:set>
                                  </p:childTnLst>
                                </p:cTn>
                              </p:par>
                              <p:par>
                                <p:cTn id="118" presetID="22" presetClass="exit" presetSubtype="8" fill="hold" nodeType="withEffect">
                                  <p:stCondLst>
                                    <p:cond delay="0"/>
                                  </p:stCondLst>
                                  <p:childTnLst>
                                    <p:animEffect transition="out" filter="wipe(left)">
                                      <p:cBhvr>
                                        <p:cTn id="119" dur="500"/>
                                        <p:tgtEl>
                                          <p:spTgt spid="462"/>
                                        </p:tgtEl>
                                      </p:cBhvr>
                                    </p:animEffect>
                                    <p:set>
                                      <p:cBhvr>
                                        <p:cTn id="120" dur="1" fill="hold">
                                          <p:stCondLst>
                                            <p:cond delay="499"/>
                                          </p:stCondLst>
                                        </p:cTn>
                                        <p:tgtEl>
                                          <p:spTgt spid="462"/>
                                        </p:tgtEl>
                                        <p:attrNameLst>
                                          <p:attrName>style.visibility</p:attrName>
                                        </p:attrNameLst>
                                      </p:cBhvr>
                                      <p:to>
                                        <p:strVal val="hidden"/>
                                      </p:to>
                                    </p:set>
                                  </p:childTnLst>
                                </p:cTn>
                              </p:par>
                            </p:childTnLst>
                          </p:cTn>
                        </p:par>
                        <p:par>
                          <p:cTn id="121" fill="hold">
                            <p:stCondLst>
                              <p:cond delay="1000"/>
                            </p:stCondLst>
                            <p:childTnLst>
                              <p:par>
                                <p:cTn id="122" presetID="22" presetClass="entr" presetSubtype="1" fill="hold" nodeType="afterEffect">
                                  <p:stCondLst>
                                    <p:cond delay="0"/>
                                  </p:stCondLst>
                                  <p:childTnLst>
                                    <p:set>
                                      <p:cBhvr>
                                        <p:cTn id="123" dur="1" fill="hold">
                                          <p:stCondLst>
                                            <p:cond delay="0"/>
                                          </p:stCondLst>
                                        </p:cTn>
                                        <p:tgtEl>
                                          <p:spTgt spid="458"/>
                                        </p:tgtEl>
                                        <p:attrNameLst>
                                          <p:attrName>style.visibility</p:attrName>
                                        </p:attrNameLst>
                                      </p:cBhvr>
                                      <p:to>
                                        <p:strVal val="visible"/>
                                      </p:to>
                                    </p:set>
                                    <p:animEffect transition="in" filter="wipe(up)">
                                      <p:cBhvr>
                                        <p:cTn id="124" dur="500"/>
                                        <p:tgtEl>
                                          <p:spTgt spid="458"/>
                                        </p:tgtEl>
                                      </p:cBhvr>
                                    </p:animEffect>
                                  </p:childTnLst>
                                </p:cTn>
                              </p:par>
                              <p:par>
                                <p:cTn id="125" presetID="22" presetClass="entr" presetSubtype="2" fill="hold" nodeType="withEffect">
                                  <p:stCondLst>
                                    <p:cond delay="0"/>
                                  </p:stCondLst>
                                  <p:childTnLst>
                                    <p:set>
                                      <p:cBhvr>
                                        <p:cTn id="126" dur="1" fill="hold">
                                          <p:stCondLst>
                                            <p:cond delay="0"/>
                                          </p:stCondLst>
                                        </p:cTn>
                                        <p:tgtEl>
                                          <p:spTgt spid="462"/>
                                        </p:tgtEl>
                                        <p:attrNameLst>
                                          <p:attrName>style.visibility</p:attrName>
                                        </p:attrNameLst>
                                      </p:cBhvr>
                                      <p:to>
                                        <p:strVal val="visible"/>
                                      </p:to>
                                    </p:set>
                                    <p:animEffect transition="in" filter="wipe(right)">
                                      <p:cBhvr>
                                        <p:cTn id="127" dur="500"/>
                                        <p:tgtEl>
                                          <p:spTgt spid="462"/>
                                        </p:tgtEl>
                                      </p:cBhvr>
                                    </p:animEffect>
                                  </p:childTnLst>
                                </p:cTn>
                              </p:par>
                            </p:childTnLst>
                          </p:cTn>
                        </p:par>
                        <p:par>
                          <p:cTn id="128" fill="hold">
                            <p:stCondLst>
                              <p:cond delay="1500"/>
                            </p:stCondLst>
                            <p:childTnLst>
                              <p:par>
                                <p:cTn id="129" presetID="22" presetClass="exit" presetSubtype="4" fill="hold" nodeType="afterEffect">
                                  <p:stCondLst>
                                    <p:cond delay="0"/>
                                  </p:stCondLst>
                                  <p:childTnLst>
                                    <p:animEffect transition="out" filter="wipe(down)">
                                      <p:cBhvr>
                                        <p:cTn id="130" dur="500"/>
                                        <p:tgtEl>
                                          <p:spTgt spid="458"/>
                                        </p:tgtEl>
                                      </p:cBhvr>
                                    </p:animEffect>
                                    <p:set>
                                      <p:cBhvr>
                                        <p:cTn id="131" dur="1" fill="hold">
                                          <p:stCondLst>
                                            <p:cond delay="499"/>
                                          </p:stCondLst>
                                        </p:cTn>
                                        <p:tgtEl>
                                          <p:spTgt spid="458"/>
                                        </p:tgtEl>
                                        <p:attrNameLst>
                                          <p:attrName>style.visibility</p:attrName>
                                        </p:attrNameLst>
                                      </p:cBhvr>
                                      <p:to>
                                        <p:strVal val="hidden"/>
                                      </p:to>
                                    </p:set>
                                  </p:childTnLst>
                                </p:cTn>
                              </p:par>
                              <p:par>
                                <p:cTn id="132" presetID="22" presetClass="exit" presetSubtype="8" fill="hold" nodeType="withEffect">
                                  <p:stCondLst>
                                    <p:cond delay="0"/>
                                  </p:stCondLst>
                                  <p:childTnLst>
                                    <p:animEffect transition="out" filter="wipe(left)">
                                      <p:cBhvr>
                                        <p:cTn id="133" dur="500"/>
                                        <p:tgtEl>
                                          <p:spTgt spid="462"/>
                                        </p:tgtEl>
                                      </p:cBhvr>
                                    </p:animEffect>
                                    <p:set>
                                      <p:cBhvr>
                                        <p:cTn id="134" dur="1" fill="hold">
                                          <p:stCondLst>
                                            <p:cond delay="499"/>
                                          </p:stCondLst>
                                        </p:cTn>
                                        <p:tgtEl>
                                          <p:spTgt spid="462"/>
                                        </p:tgtEl>
                                        <p:attrNameLst>
                                          <p:attrName>style.visibility</p:attrName>
                                        </p:attrNameLst>
                                      </p:cBhvr>
                                      <p:to>
                                        <p:strVal val="hidden"/>
                                      </p:to>
                                    </p:set>
                                  </p:childTnLst>
                                </p:cTn>
                              </p:par>
                            </p:childTnLst>
                          </p:cTn>
                        </p:par>
                        <p:par>
                          <p:cTn id="135" fill="hold">
                            <p:stCondLst>
                              <p:cond delay="2000"/>
                            </p:stCondLst>
                            <p:childTnLst>
                              <p:par>
                                <p:cTn id="136" presetID="22" presetClass="entr" presetSubtype="1" fill="hold" nodeType="afterEffect">
                                  <p:stCondLst>
                                    <p:cond delay="0"/>
                                  </p:stCondLst>
                                  <p:childTnLst>
                                    <p:set>
                                      <p:cBhvr>
                                        <p:cTn id="137" dur="1" fill="hold">
                                          <p:stCondLst>
                                            <p:cond delay="0"/>
                                          </p:stCondLst>
                                        </p:cTn>
                                        <p:tgtEl>
                                          <p:spTgt spid="458"/>
                                        </p:tgtEl>
                                        <p:attrNameLst>
                                          <p:attrName>style.visibility</p:attrName>
                                        </p:attrNameLst>
                                      </p:cBhvr>
                                      <p:to>
                                        <p:strVal val="visible"/>
                                      </p:to>
                                    </p:set>
                                    <p:animEffect transition="in" filter="wipe(up)">
                                      <p:cBhvr>
                                        <p:cTn id="138" dur="500"/>
                                        <p:tgtEl>
                                          <p:spTgt spid="458"/>
                                        </p:tgtEl>
                                      </p:cBhvr>
                                    </p:animEffect>
                                  </p:childTnLst>
                                </p:cTn>
                              </p:par>
                              <p:par>
                                <p:cTn id="139" presetID="22" presetClass="entr" presetSubtype="2" fill="hold" nodeType="withEffect">
                                  <p:stCondLst>
                                    <p:cond delay="0"/>
                                  </p:stCondLst>
                                  <p:childTnLst>
                                    <p:set>
                                      <p:cBhvr>
                                        <p:cTn id="140" dur="1" fill="hold">
                                          <p:stCondLst>
                                            <p:cond delay="0"/>
                                          </p:stCondLst>
                                        </p:cTn>
                                        <p:tgtEl>
                                          <p:spTgt spid="462"/>
                                        </p:tgtEl>
                                        <p:attrNameLst>
                                          <p:attrName>style.visibility</p:attrName>
                                        </p:attrNameLst>
                                      </p:cBhvr>
                                      <p:to>
                                        <p:strVal val="visible"/>
                                      </p:to>
                                    </p:set>
                                    <p:animEffect transition="in" filter="wipe(right)">
                                      <p:cBhvr>
                                        <p:cTn id="141" dur="500"/>
                                        <p:tgtEl>
                                          <p:spTgt spid="462"/>
                                        </p:tgtEl>
                                      </p:cBhvr>
                                    </p:animEffect>
                                  </p:childTnLst>
                                </p:cTn>
                              </p:par>
                            </p:childTnLst>
                          </p:cTn>
                        </p:par>
                        <p:par>
                          <p:cTn id="142" fill="hold">
                            <p:stCondLst>
                              <p:cond delay="2500"/>
                            </p:stCondLst>
                            <p:childTnLst>
                              <p:par>
                                <p:cTn id="143" presetID="22" presetClass="exit" presetSubtype="4" fill="hold" nodeType="afterEffect">
                                  <p:stCondLst>
                                    <p:cond delay="0"/>
                                  </p:stCondLst>
                                  <p:childTnLst>
                                    <p:animEffect transition="out" filter="wipe(down)">
                                      <p:cBhvr>
                                        <p:cTn id="144" dur="500"/>
                                        <p:tgtEl>
                                          <p:spTgt spid="458"/>
                                        </p:tgtEl>
                                      </p:cBhvr>
                                    </p:animEffect>
                                    <p:set>
                                      <p:cBhvr>
                                        <p:cTn id="145" dur="1" fill="hold">
                                          <p:stCondLst>
                                            <p:cond delay="499"/>
                                          </p:stCondLst>
                                        </p:cTn>
                                        <p:tgtEl>
                                          <p:spTgt spid="458"/>
                                        </p:tgtEl>
                                        <p:attrNameLst>
                                          <p:attrName>style.visibility</p:attrName>
                                        </p:attrNameLst>
                                      </p:cBhvr>
                                      <p:to>
                                        <p:strVal val="hidden"/>
                                      </p:to>
                                    </p:set>
                                  </p:childTnLst>
                                </p:cTn>
                              </p:par>
                              <p:par>
                                <p:cTn id="146" presetID="22" presetClass="exit" presetSubtype="8" fill="hold" nodeType="withEffect">
                                  <p:stCondLst>
                                    <p:cond delay="0"/>
                                  </p:stCondLst>
                                  <p:childTnLst>
                                    <p:animEffect transition="out" filter="wipe(left)">
                                      <p:cBhvr>
                                        <p:cTn id="147" dur="500"/>
                                        <p:tgtEl>
                                          <p:spTgt spid="462"/>
                                        </p:tgtEl>
                                      </p:cBhvr>
                                    </p:animEffect>
                                    <p:set>
                                      <p:cBhvr>
                                        <p:cTn id="148" dur="1" fill="hold">
                                          <p:stCondLst>
                                            <p:cond delay="499"/>
                                          </p:stCondLst>
                                        </p:cTn>
                                        <p:tgtEl>
                                          <p:spTgt spid="462"/>
                                        </p:tgtEl>
                                        <p:attrNameLst>
                                          <p:attrName>style.visibility</p:attrName>
                                        </p:attrNameLst>
                                      </p:cBhvr>
                                      <p:to>
                                        <p:strVal val="hidden"/>
                                      </p:to>
                                    </p:set>
                                  </p:childTnLst>
                                </p:cTn>
                              </p:par>
                            </p:childTnLst>
                          </p:cTn>
                        </p:par>
                        <p:par>
                          <p:cTn id="149" fill="hold">
                            <p:stCondLst>
                              <p:cond delay="3000"/>
                            </p:stCondLst>
                            <p:childTnLst>
                              <p:par>
                                <p:cTn id="150" presetID="22" presetClass="entr" presetSubtype="1" fill="hold" nodeType="afterEffect">
                                  <p:stCondLst>
                                    <p:cond delay="0"/>
                                  </p:stCondLst>
                                  <p:childTnLst>
                                    <p:set>
                                      <p:cBhvr>
                                        <p:cTn id="151" dur="1" fill="hold">
                                          <p:stCondLst>
                                            <p:cond delay="0"/>
                                          </p:stCondLst>
                                        </p:cTn>
                                        <p:tgtEl>
                                          <p:spTgt spid="458"/>
                                        </p:tgtEl>
                                        <p:attrNameLst>
                                          <p:attrName>style.visibility</p:attrName>
                                        </p:attrNameLst>
                                      </p:cBhvr>
                                      <p:to>
                                        <p:strVal val="visible"/>
                                      </p:to>
                                    </p:set>
                                    <p:animEffect transition="in" filter="wipe(up)">
                                      <p:cBhvr>
                                        <p:cTn id="152" dur="500"/>
                                        <p:tgtEl>
                                          <p:spTgt spid="458"/>
                                        </p:tgtEl>
                                      </p:cBhvr>
                                    </p:animEffect>
                                  </p:childTnLst>
                                </p:cTn>
                              </p:par>
                              <p:par>
                                <p:cTn id="153" presetID="22" presetClass="entr" presetSubtype="2" fill="hold" nodeType="withEffect">
                                  <p:stCondLst>
                                    <p:cond delay="0"/>
                                  </p:stCondLst>
                                  <p:childTnLst>
                                    <p:set>
                                      <p:cBhvr>
                                        <p:cTn id="154" dur="1" fill="hold">
                                          <p:stCondLst>
                                            <p:cond delay="0"/>
                                          </p:stCondLst>
                                        </p:cTn>
                                        <p:tgtEl>
                                          <p:spTgt spid="462"/>
                                        </p:tgtEl>
                                        <p:attrNameLst>
                                          <p:attrName>style.visibility</p:attrName>
                                        </p:attrNameLst>
                                      </p:cBhvr>
                                      <p:to>
                                        <p:strVal val="visible"/>
                                      </p:to>
                                    </p:set>
                                    <p:animEffect transition="in" filter="wipe(right)">
                                      <p:cBhvr>
                                        <p:cTn id="155" dur="500"/>
                                        <p:tgtEl>
                                          <p:spTgt spid="462"/>
                                        </p:tgtEl>
                                      </p:cBhvr>
                                    </p:animEffect>
                                  </p:childTnLst>
                                </p:cTn>
                              </p:par>
                            </p:childTnLst>
                          </p:cTn>
                        </p:par>
                        <p:par>
                          <p:cTn id="156" fill="hold">
                            <p:stCondLst>
                              <p:cond delay="3500"/>
                            </p:stCondLst>
                            <p:childTnLst>
                              <p:par>
                                <p:cTn id="157" presetID="22" presetClass="exit" presetSubtype="4" fill="hold" nodeType="afterEffect">
                                  <p:stCondLst>
                                    <p:cond delay="0"/>
                                  </p:stCondLst>
                                  <p:childTnLst>
                                    <p:animEffect transition="out" filter="wipe(down)">
                                      <p:cBhvr>
                                        <p:cTn id="158" dur="500"/>
                                        <p:tgtEl>
                                          <p:spTgt spid="458"/>
                                        </p:tgtEl>
                                      </p:cBhvr>
                                    </p:animEffect>
                                    <p:set>
                                      <p:cBhvr>
                                        <p:cTn id="159" dur="1" fill="hold">
                                          <p:stCondLst>
                                            <p:cond delay="499"/>
                                          </p:stCondLst>
                                        </p:cTn>
                                        <p:tgtEl>
                                          <p:spTgt spid="458"/>
                                        </p:tgtEl>
                                        <p:attrNameLst>
                                          <p:attrName>style.visibility</p:attrName>
                                        </p:attrNameLst>
                                      </p:cBhvr>
                                      <p:to>
                                        <p:strVal val="hidden"/>
                                      </p:to>
                                    </p:set>
                                  </p:childTnLst>
                                </p:cTn>
                              </p:par>
                              <p:par>
                                <p:cTn id="160" presetID="22" presetClass="exit" presetSubtype="8" fill="hold" nodeType="withEffect">
                                  <p:stCondLst>
                                    <p:cond delay="0"/>
                                  </p:stCondLst>
                                  <p:childTnLst>
                                    <p:animEffect transition="out" filter="wipe(left)">
                                      <p:cBhvr>
                                        <p:cTn id="161" dur="500"/>
                                        <p:tgtEl>
                                          <p:spTgt spid="462"/>
                                        </p:tgtEl>
                                      </p:cBhvr>
                                    </p:animEffect>
                                    <p:set>
                                      <p:cBhvr>
                                        <p:cTn id="162" dur="1" fill="hold">
                                          <p:stCondLst>
                                            <p:cond delay="499"/>
                                          </p:stCondLst>
                                        </p:cTn>
                                        <p:tgtEl>
                                          <p:spTgt spid="462"/>
                                        </p:tgtEl>
                                        <p:attrNameLst>
                                          <p:attrName>style.visibility</p:attrName>
                                        </p:attrNameLst>
                                      </p:cBhvr>
                                      <p:to>
                                        <p:strVal val="hidden"/>
                                      </p:to>
                                    </p:set>
                                  </p:childTnLst>
                                </p:cTn>
                              </p:par>
                            </p:childTnLst>
                          </p:cTn>
                        </p:par>
                        <p:par>
                          <p:cTn id="163" fill="hold">
                            <p:stCondLst>
                              <p:cond delay="4000"/>
                            </p:stCondLst>
                            <p:childTnLst>
                              <p:par>
                                <p:cTn id="164" presetID="22" presetClass="entr" presetSubtype="2" fill="hold" nodeType="afterEffect">
                                  <p:stCondLst>
                                    <p:cond delay="0"/>
                                  </p:stCondLst>
                                  <p:childTnLst>
                                    <p:set>
                                      <p:cBhvr>
                                        <p:cTn id="165" dur="1" fill="hold">
                                          <p:stCondLst>
                                            <p:cond delay="0"/>
                                          </p:stCondLst>
                                        </p:cTn>
                                        <p:tgtEl>
                                          <p:spTgt spid="458"/>
                                        </p:tgtEl>
                                        <p:attrNameLst>
                                          <p:attrName>style.visibility</p:attrName>
                                        </p:attrNameLst>
                                      </p:cBhvr>
                                      <p:to>
                                        <p:strVal val="visible"/>
                                      </p:to>
                                    </p:set>
                                    <p:animEffect transition="in" filter="wipe(right)">
                                      <p:cBhvr>
                                        <p:cTn id="166" dur="500"/>
                                        <p:tgtEl>
                                          <p:spTgt spid="458"/>
                                        </p:tgtEl>
                                      </p:cBhvr>
                                    </p:animEffect>
                                  </p:childTnLst>
                                </p:cTn>
                              </p:par>
                              <p:par>
                                <p:cTn id="167" presetID="22" presetClass="entr" presetSubtype="2" fill="hold" nodeType="withEffect">
                                  <p:stCondLst>
                                    <p:cond delay="0"/>
                                  </p:stCondLst>
                                  <p:childTnLst>
                                    <p:set>
                                      <p:cBhvr>
                                        <p:cTn id="168" dur="1" fill="hold">
                                          <p:stCondLst>
                                            <p:cond delay="0"/>
                                          </p:stCondLst>
                                        </p:cTn>
                                        <p:tgtEl>
                                          <p:spTgt spid="462"/>
                                        </p:tgtEl>
                                        <p:attrNameLst>
                                          <p:attrName>style.visibility</p:attrName>
                                        </p:attrNameLst>
                                      </p:cBhvr>
                                      <p:to>
                                        <p:strVal val="visible"/>
                                      </p:to>
                                    </p:set>
                                    <p:animEffect transition="in" filter="wipe(right)">
                                      <p:cBhvr>
                                        <p:cTn id="169" dur="500"/>
                                        <p:tgtEl>
                                          <p:spTgt spid="462"/>
                                        </p:tgtEl>
                                      </p:cBhvr>
                                    </p:animEffect>
                                  </p:childTnLst>
                                </p:cTn>
                              </p:par>
                            </p:childTnLst>
                          </p:cTn>
                        </p:par>
                        <p:par>
                          <p:cTn id="170" fill="hold">
                            <p:stCondLst>
                              <p:cond delay="4500"/>
                            </p:stCondLst>
                            <p:childTnLst>
                              <p:par>
                                <p:cTn id="171" presetID="22" presetClass="exit" presetSubtype="8" fill="hold" nodeType="afterEffect">
                                  <p:stCondLst>
                                    <p:cond delay="0"/>
                                  </p:stCondLst>
                                  <p:childTnLst>
                                    <p:animEffect transition="out" filter="wipe(left)">
                                      <p:cBhvr>
                                        <p:cTn id="172" dur="500"/>
                                        <p:tgtEl>
                                          <p:spTgt spid="458"/>
                                        </p:tgtEl>
                                      </p:cBhvr>
                                    </p:animEffect>
                                    <p:set>
                                      <p:cBhvr>
                                        <p:cTn id="173" dur="1" fill="hold">
                                          <p:stCondLst>
                                            <p:cond delay="499"/>
                                          </p:stCondLst>
                                        </p:cTn>
                                        <p:tgtEl>
                                          <p:spTgt spid="458"/>
                                        </p:tgtEl>
                                        <p:attrNameLst>
                                          <p:attrName>style.visibility</p:attrName>
                                        </p:attrNameLst>
                                      </p:cBhvr>
                                      <p:to>
                                        <p:strVal val="hidden"/>
                                      </p:to>
                                    </p:set>
                                  </p:childTnLst>
                                </p:cTn>
                              </p:par>
                              <p:par>
                                <p:cTn id="174" presetID="22" presetClass="exit" presetSubtype="8" fill="hold" nodeType="withEffect">
                                  <p:stCondLst>
                                    <p:cond delay="0"/>
                                  </p:stCondLst>
                                  <p:childTnLst>
                                    <p:animEffect transition="out" filter="wipe(left)">
                                      <p:cBhvr>
                                        <p:cTn id="175" dur="500"/>
                                        <p:tgtEl>
                                          <p:spTgt spid="462"/>
                                        </p:tgtEl>
                                      </p:cBhvr>
                                    </p:animEffect>
                                    <p:set>
                                      <p:cBhvr>
                                        <p:cTn id="176" dur="1" fill="hold">
                                          <p:stCondLst>
                                            <p:cond delay="499"/>
                                          </p:stCondLst>
                                        </p:cTn>
                                        <p:tgtEl>
                                          <p:spTgt spid="46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53" presetClass="entr" presetSubtype="16" fill="hold" nodeType="clickEffect">
                                  <p:stCondLst>
                                    <p:cond delay="0"/>
                                  </p:stCondLst>
                                  <p:childTnLst>
                                    <p:set>
                                      <p:cBhvr>
                                        <p:cTn id="180" dur="1" fill="hold">
                                          <p:stCondLst>
                                            <p:cond delay="0"/>
                                          </p:stCondLst>
                                        </p:cTn>
                                        <p:tgtEl>
                                          <p:spTgt spid="442"/>
                                        </p:tgtEl>
                                        <p:attrNameLst>
                                          <p:attrName>style.visibility</p:attrName>
                                        </p:attrNameLst>
                                      </p:cBhvr>
                                      <p:to>
                                        <p:strVal val="visible"/>
                                      </p:to>
                                    </p:set>
                                    <p:anim calcmode="lin" valueType="num">
                                      <p:cBhvr>
                                        <p:cTn id="181" dur="500" fill="hold"/>
                                        <p:tgtEl>
                                          <p:spTgt spid="442"/>
                                        </p:tgtEl>
                                        <p:attrNameLst>
                                          <p:attrName>ppt_w</p:attrName>
                                        </p:attrNameLst>
                                      </p:cBhvr>
                                      <p:tavLst>
                                        <p:tav tm="0">
                                          <p:val>
                                            <p:fltVal val="0"/>
                                          </p:val>
                                        </p:tav>
                                        <p:tav tm="100000">
                                          <p:val>
                                            <p:strVal val="#ppt_w"/>
                                          </p:val>
                                        </p:tav>
                                      </p:tavLst>
                                    </p:anim>
                                    <p:anim calcmode="lin" valueType="num">
                                      <p:cBhvr>
                                        <p:cTn id="182" dur="500" fill="hold"/>
                                        <p:tgtEl>
                                          <p:spTgt spid="442"/>
                                        </p:tgtEl>
                                        <p:attrNameLst>
                                          <p:attrName>ppt_h</p:attrName>
                                        </p:attrNameLst>
                                      </p:cBhvr>
                                      <p:tavLst>
                                        <p:tav tm="0">
                                          <p:val>
                                            <p:fltVal val="0"/>
                                          </p:val>
                                        </p:tav>
                                        <p:tav tm="100000">
                                          <p:val>
                                            <p:strVal val="#ppt_h"/>
                                          </p:val>
                                        </p:tav>
                                      </p:tavLst>
                                    </p:anim>
                                    <p:animEffect transition="in" filter="fade">
                                      <p:cBhvr>
                                        <p:cTn id="183" dur="500"/>
                                        <p:tgtEl>
                                          <p:spTgt spid="442"/>
                                        </p:tgtEl>
                                      </p:cBhvr>
                                    </p:animEffect>
                                  </p:childTnLst>
                                </p:cTn>
                              </p:par>
                              <p:par>
                                <p:cTn id="184" presetID="53" presetClass="entr" presetSubtype="16" fill="hold" nodeType="withEffect">
                                  <p:stCondLst>
                                    <p:cond delay="0"/>
                                  </p:stCondLst>
                                  <p:childTnLst>
                                    <p:set>
                                      <p:cBhvr>
                                        <p:cTn id="185" dur="1" fill="hold">
                                          <p:stCondLst>
                                            <p:cond delay="0"/>
                                          </p:stCondLst>
                                        </p:cTn>
                                        <p:tgtEl>
                                          <p:spTgt spid="445"/>
                                        </p:tgtEl>
                                        <p:attrNameLst>
                                          <p:attrName>style.visibility</p:attrName>
                                        </p:attrNameLst>
                                      </p:cBhvr>
                                      <p:to>
                                        <p:strVal val="visible"/>
                                      </p:to>
                                    </p:set>
                                    <p:anim calcmode="lin" valueType="num">
                                      <p:cBhvr>
                                        <p:cTn id="186" dur="500" fill="hold"/>
                                        <p:tgtEl>
                                          <p:spTgt spid="445"/>
                                        </p:tgtEl>
                                        <p:attrNameLst>
                                          <p:attrName>ppt_w</p:attrName>
                                        </p:attrNameLst>
                                      </p:cBhvr>
                                      <p:tavLst>
                                        <p:tav tm="0">
                                          <p:val>
                                            <p:fltVal val="0"/>
                                          </p:val>
                                        </p:tav>
                                        <p:tav tm="100000">
                                          <p:val>
                                            <p:strVal val="#ppt_w"/>
                                          </p:val>
                                        </p:tav>
                                      </p:tavLst>
                                    </p:anim>
                                    <p:anim calcmode="lin" valueType="num">
                                      <p:cBhvr>
                                        <p:cTn id="187" dur="500" fill="hold"/>
                                        <p:tgtEl>
                                          <p:spTgt spid="445"/>
                                        </p:tgtEl>
                                        <p:attrNameLst>
                                          <p:attrName>ppt_h</p:attrName>
                                        </p:attrNameLst>
                                      </p:cBhvr>
                                      <p:tavLst>
                                        <p:tav tm="0">
                                          <p:val>
                                            <p:fltVal val="0"/>
                                          </p:val>
                                        </p:tav>
                                        <p:tav tm="100000">
                                          <p:val>
                                            <p:strVal val="#ppt_h"/>
                                          </p:val>
                                        </p:tav>
                                      </p:tavLst>
                                    </p:anim>
                                    <p:animEffect transition="in" filter="fade">
                                      <p:cBhvr>
                                        <p:cTn id="188" dur="500"/>
                                        <p:tgtEl>
                                          <p:spTgt spid="445"/>
                                        </p:tgtEl>
                                      </p:cBhvr>
                                    </p:animEffect>
                                  </p:childTnLst>
                                </p:cTn>
                              </p:par>
                            </p:childTnLst>
                          </p:cTn>
                        </p:par>
                        <p:par>
                          <p:cTn id="189" fill="hold">
                            <p:stCondLst>
                              <p:cond delay="500"/>
                            </p:stCondLst>
                            <p:childTnLst>
                              <p:par>
                                <p:cTn id="190" presetID="53" presetClass="entr" presetSubtype="16" fill="hold" grpId="0" nodeType="afterEffect">
                                  <p:stCondLst>
                                    <p:cond delay="0"/>
                                  </p:stCondLst>
                                  <p:childTnLst>
                                    <p:set>
                                      <p:cBhvr>
                                        <p:cTn id="191" dur="1" fill="hold">
                                          <p:stCondLst>
                                            <p:cond delay="0"/>
                                          </p:stCondLst>
                                        </p:cTn>
                                        <p:tgtEl>
                                          <p:spTgt spid="467"/>
                                        </p:tgtEl>
                                        <p:attrNameLst>
                                          <p:attrName>style.visibility</p:attrName>
                                        </p:attrNameLst>
                                      </p:cBhvr>
                                      <p:to>
                                        <p:strVal val="visible"/>
                                      </p:to>
                                    </p:set>
                                    <p:anim calcmode="lin" valueType="num">
                                      <p:cBhvr>
                                        <p:cTn id="192" dur="500" fill="hold"/>
                                        <p:tgtEl>
                                          <p:spTgt spid="467"/>
                                        </p:tgtEl>
                                        <p:attrNameLst>
                                          <p:attrName>ppt_w</p:attrName>
                                        </p:attrNameLst>
                                      </p:cBhvr>
                                      <p:tavLst>
                                        <p:tav tm="0">
                                          <p:val>
                                            <p:fltVal val="0"/>
                                          </p:val>
                                        </p:tav>
                                        <p:tav tm="100000">
                                          <p:val>
                                            <p:strVal val="#ppt_w"/>
                                          </p:val>
                                        </p:tav>
                                      </p:tavLst>
                                    </p:anim>
                                    <p:anim calcmode="lin" valueType="num">
                                      <p:cBhvr>
                                        <p:cTn id="193" dur="500" fill="hold"/>
                                        <p:tgtEl>
                                          <p:spTgt spid="467"/>
                                        </p:tgtEl>
                                        <p:attrNameLst>
                                          <p:attrName>ppt_h</p:attrName>
                                        </p:attrNameLst>
                                      </p:cBhvr>
                                      <p:tavLst>
                                        <p:tav tm="0">
                                          <p:val>
                                            <p:fltVal val="0"/>
                                          </p:val>
                                        </p:tav>
                                        <p:tav tm="100000">
                                          <p:val>
                                            <p:strVal val="#ppt_h"/>
                                          </p:val>
                                        </p:tav>
                                      </p:tavLst>
                                    </p:anim>
                                    <p:animEffect transition="in" filter="fade">
                                      <p:cBhvr>
                                        <p:cTn id="194" dur="500"/>
                                        <p:tgtEl>
                                          <p:spTgt spid="467"/>
                                        </p:tgtEl>
                                      </p:cBhvr>
                                    </p:animEffect>
                                  </p:childTnLst>
                                </p:cTn>
                              </p:par>
                              <p:par>
                                <p:cTn id="195" presetID="53" presetClass="entr" presetSubtype="16" fill="hold" grpId="0" nodeType="withEffect">
                                  <p:stCondLst>
                                    <p:cond delay="250"/>
                                  </p:stCondLst>
                                  <p:childTnLst>
                                    <p:set>
                                      <p:cBhvr>
                                        <p:cTn id="196" dur="1" fill="hold">
                                          <p:stCondLst>
                                            <p:cond delay="0"/>
                                          </p:stCondLst>
                                        </p:cTn>
                                        <p:tgtEl>
                                          <p:spTgt spid="468"/>
                                        </p:tgtEl>
                                        <p:attrNameLst>
                                          <p:attrName>style.visibility</p:attrName>
                                        </p:attrNameLst>
                                      </p:cBhvr>
                                      <p:to>
                                        <p:strVal val="visible"/>
                                      </p:to>
                                    </p:set>
                                    <p:anim calcmode="lin" valueType="num">
                                      <p:cBhvr>
                                        <p:cTn id="197" dur="500" fill="hold"/>
                                        <p:tgtEl>
                                          <p:spTgt spid="468"/>
                                        </p:tgtEl>
                                        <p:attrNameLst>
                                          <p:attrName>ppt_w</p:attrName>
                                        </p:attrNameLst>
                                      </p:cBhvr>
                                      <p:tavLst>
                                        <p:tav tm="0">
                                          <p:val>
                                            <p:fltVal val="0"/>
                                          </p:val>
                                        </p:tav>
                                        <p:tav tm="100000">
                                          <p:val>
                                            <p:strVal val="#ppt_w"/>
                                          </p:val>
                                        </p:tav>
                                      </p:tavLst>
                                    </p:anim>
                                    <p:anim calcmode="lin" valueType="num">
                                      <p:cBhvr>
                                        <p:cTn id="198" dur="500" fill="hold"/>
                                        <p:tgtEl>
                                          <p:spTgt spid="468"/>
                                        </p:tgtEl>
                                        <p:attrNameLst>
                                          <p:attrName>ppt_h</p:attrName>
                                        </p:attrNameLst>
                                      </p:cBhvr>
                                      <p:tavLst>
                                        <p:tav tm="0">
                                          <p:val>
                                            <p:fltVal val="0"/>
                                          </p:val>
                                        </p:tav>
                                        <p:tav tm="100000">
                                          <p:val>
                                            <p:strVal val="#ppt_h"/>
                                          </p:val>
                                        </p:tav>
                                      </p:tavLst>
                                    </p:anim>
                                    <p:animEffect transition="in" filter="fade">
                                      <p:cBhvr>
                                        <p:cTn id="199" dur="500"/>
                                        <p:tgtEl>
                                          <p:spTgt spid="468"/>
                                        </p:tgtEl>
                                      </p:cBhvr>
                                    </p:animEffect>
                                  </p:childTnLst>
                                </p:cTn>
                              </p:par>
                              <p:par>
                                <p:cTn id="200" presetID="53" presetClass="entr" presetSubtype="16" fill="hold" grpId="0" nodeType="withEffect">
                                  <p:stCondLst>
                                    <p:cond delay="500"/>
                                  </p:stCondLst>
                                  <p:childTnLst>
                                    <p:set>
                                      <p:cBhvr>
                                        <p:cTn id="201" dur="1" fill="hold">
                                          <p:stCondLst>
                                            <p:cond delay="0"/>
                                          </p:stCondLst>
                                        </p:cTn>
                                        <p:tgtEl>
                                          <p:spTgt spid="470"/>
                                        </p:tgtEl>
                                        <p:attrNameLst>
                                          <p:attrName>style.visibility</p:attrName>
                                        </p:attrNameLst>
                                      </p:cBhvr>
                                      <p:to>
                                        <p:strVal val="visible"/>
                                      </p:to>
                                    </p:set>
                                    <p:anim calcmode="lin" valueType="num">
                                      <p:cBhvr>
                                        <p:cTn id="202" dur="500" fill="hold"/>
                                        <p:tgtEl>
                                          <p:spTgt spid="470"/>
                                        </p:tgtEl>
                                        <p:attrNameLst>
                                          <p:attrName>ppt_w</p:attrName>
                                        </p:attrNameLst>
                                      </p:cBhvr>
                                      <p:tavLst>
                                        <p:tav tm="0">
                                          <p:val>
                                            <p:fltVal val="0"/>
                                          </p:val>
                                        </p:tav>
                                        <p:tav tm="100000">
                                          <p:val>
                                            <p:strVal val="#ppt_w"/>
                                          </p:val>
                                        </p:tav>
                                      </p:tavLst>
                                    </p:anim>
                                    <p:anim calcmode="lin" valueType="num">
                                      <p:cBhvr>
                                        <p:cTn id="203" dur="500" fill="hold"/>
                                        <p:tgtEl>
                                          <p:spTgt spid="470"/>
                                        </p:tgtEl>
                                        <p:attrNameLst>
                                          <p:attrName>ppt_h</p:attrName>
                                        </p:attrNameLst>
                                      </p:cBhvr>
                                      <p:tavLst>
                                        <p:tav tm="0">
                                          <p:val>
                                            <p:fltVal val="0"/>
                                          </p:val>
                                        </p:tav>
                                        <p:tav tm="100000">
                                          <p:val>
                                            <p:strVal val="#ppt_h"/>
                                          </p:val>
                                        </p:tav>
                                      </p:tavLst>
                                    </p:anim>
                                    <p:animEffect transition="in" filter="fade">
                                      <p:cBhvr>
                                        <p:cTn id="204" dur="500"/>
                                        <p:tgtEl>
                                          <p:spTgt spid="470"/>
                                        </p:tgtEl>
                                      </p:cBhvr>
                                    </p:animEffect>
                                  </p:childTnLst>
                                </p:cTn>
                              </p:par>
                              <p:par>
                                <p:cTn id="205" presetID="42" presetClass="path" presetSubtype="0" accel="50000" decel="50000" fill="hold" grpId="1" nodeType="withEffect">
                                  <p:stCondLst>
                                    <p:cond delay="0"/>
                                  </p:stCondLst>
                                  <p:childTnLst>
                                    <p:animMotion origin="layout" path="M 3.95833E-6 2.96296E-6 L 0.28958 -0.2044 " pathEditMode="relative" rAng="0" ptsTypes="AA">
                                      <p:cBhvr>
                                        <p:cTn id="206" dur="1000" fill="hold"/>
                                        <p:tgtEl>
                                          <p:spTgt spid="467"/>
                                        </p:tgtEl>
                                        <p:attrNameLst>
                                          <p:attrName>ppt_x</p:attrName>
                                          <p:attrName>ppt_y</p:attrName>
                                        </p:attrNameLst>
                                      </p:cBhvr>
                                      <p:rCtr x="14479" y="-10231"/>
                                    </p:animMotion>
                                  </p:childTnLst>
                                </p:cTn>
                              </p:par>
                              <p:par>
                                <p:cTn id="207" presetID="42" presetClass="path" presetSubtype="0" accel="50000" decel="50000" fill="hold" grpId="1" nodeType="withEffect">
                                  <p:stCondLst>
                                    <p:cond delay="250"/>
                                  </p:stCondLst>
                                  <p:childTnLst>
                                    <p:animMotion origin="layout" path="M -4.79167E-6 4.81481E-6 L 0.30027 0.19629 " pathEditMode="relative" rAng="0" ptsTypes="AA">
                                      <p:cBhvr>
                                        <p:cTn id="208" dur="1000" fill="hold"/>
                                        <p:tgtEl>
                                          <p:spTgt spid="468"/>
                                        </p:tgtEl>
                                        <p:attrNameLst>
                                          <p:attrName>ppt_x</p:attrName>
                                          <p:attrName>ppt_y</p:attrName>
                                        </p:attrNameLst>
                                      </p:cBhvr>
                                      <p:rCtr x="15013" y="9815"/>
                                    </p:animMotion>
                                  </p:childTnLst>
                                </p:cTn>
                              </p:par>
                              <p:par>
                                <p:cTn id="209" presetID="42" presetClass="path" presetSubtype="0" accel="50000" decel="50000" fill="hold" grpId="1" nodeType="withEffect">
                                  <p:stCondLst>
                                    <p:cond delay="500"/>
                                  </p:stCondLst>
                                  <p:childTnLst>
                                    <p:animMotion origin="layout" path="M -3.95833E-6 4.07407E-6 L 0.30131 -0.00371 " pathEditMode="relative" rAng="0" ptsTypes="AA">
                                      <p:cBhvr>
                                        <p:cTn id="210" dur="1000" fill="hold"/>
                                        <p:tgtEl>
                                          <p:spTgt spid="470"/>
                                        </p:tgtEl>
                                        <p:attrNameLst>
                                          <p:attrName>ppt_x</p:attrName>
                                          <p:attrName>ppt_y</p:attrName>
                                        </p:attrNameLst>
                                      </p:cBhvr>
                                      <p:rCtr x="15065" y="-185"/>
                                    </p:animMotion>
                                  </p:childTnLst>
                                </p:cTn>
                              </p:par>
                              <p:par>
                                <p:cTn id="211" presetID="53" presetClass="exit" presetSubtype="32" fill="hold" grpId="2" nodeType="withEffect">
                                  <p:stCondLst>
                                    <p:cond delay="600"/>
                                  </p:stCondLst>
                                  <p:childTnLst>
                                    <p:anim calcmode="lin" valueType="num">
                                      <p:cBhvr>
                                        <p:cTn id="212" dur="500"/>
                                        <p:tgtEl>
                                          <p:spTgt spid="467"/>
                                        </p:tgtEl>
                                        <p:attrNameLst>
                                          <p:attrName>ppt_w</p:attrName>
                                        </p:attrNameLst>
                                      </p:cBhvr>
                                      <p:tavLst>
                                        <p:tav tm="0">
                                          <p:val>
                                            <p:strVal val="ppt_w"/>
                                          </p:val>
                                        </p:tav>
                                        <p:tav tm="100000">
                                          <p:val>
                                            <p:fltVal val="0"/>
                                          </p:val>
                                        </p:tav>
                                      </p:tavLst>
                                    </p:anim>
                                    <p:anim calcmode="lin" valueType="num">
                                      <p:cBhvr>
                                        <p:cTn id="213" dur="500"/>
                                        <p:tgtEl>
                                          <p:spTgt spid="467"/>
                                        </p:tgtEl>
                                        <p:attrNameLst>
                                          <p:attrName>ppt_h</p:attrName>
                                        </p:attrNameLst>
                                      </p:cBhvr>
                                      <p:tavLst>
                                        <p:tav tm="0">
                                          <p:val>
                                            <p:strVal val="ppt_h"/>
                                          </p:val>
                                        </p:tav>
                                        <p:tav tm="100000">
                                          <p:val>
                                            <p:fltVal val="0"/>
                                          </p:val>
                                        </p:tav>
                                      </p:tavLst>
                                    </p:anim>
                                    <p:animEffect transition="out" filter="fade">
                                      <p:cBhvr>
                                        <p:cTn id="214" dur="500"/>
                                        <p:tgtEl>
                                          <p:spTgt spid="467"/>
                                        </p:tgtEl>
                                      </p:cBhvr>
                                    </p:animEffect>
                                    <p:set>
                                      <p:cBhvr>
                                        <p:cTn id="215" dur="1" fill="hold">
                                          <p:stCondLst>
                                            <p:cond delay="499"/>
                                          </p:stCondLst>
                                        </p:cTn>
                                        <p:tgtEl>
                                          <p:spTgt spid="467"/>
                                        </p:tgtEl>
                                        <p:attrNameLst>
                                          <p:attrName>style.visibility</p:attrName>
                                        </p:attrNameLst>
                                      </p:cBhvr>
                                      <p:to>
                                        <p:strVal val="hidden"/>
                                      </p:to>
                                    </p:set>
                                  </p:childTnLst>
                                </p:cTn>
                              </p:par>
                              <p:par>
                                <p:cTn id="216" presetID="53" presetClass="exit" presetSubtype="32" fill="hold" grpId="2" nodeType="withEffect">
                                  <p:stCondLst>
                                    <p:cond delay="750"/>
                                  </p:stCondLst>
                                  <p:childTnLst>
                                    <p:anim calcmode="lin" valueType="num">
                                      <p:cBhvr>
                                        <p:cTn id="217" dur="500"/>
                                        <p:tgtEl>
                                          <p:spTgt spid="468"/>
                                        </p:tgtEl>
                                        <p:attrNameLst>
                                          <p:attrName>ppt_w</p:attrName>
                                        </p:attrNameLst>
                                      </p:cBhvr>
                                      <p:tavLst>
                                        <p:tav tm="0">
                                          <p:val>
                                            <p:strVal val="ppt_w"/>
                                          </p:val>
                                        </p:tav>
                                        <p:tav tm="100000">
                                          <p:val>
                                            <p:fltVal val="0"/>
                                          </p:val>
                                        </p:tav>
                                      </p:tavLst>
                                    </p:anim>
                                    <p:anim calcmode="lin" valueType="num">
                                      <p:cBhvr>
                                        <p:cTn id="218" dur="500"/>
                                        <p:tgtEl>
                                          <p:spTgt spid="468"/>
                                        </p:tgtEl>
                                        <p:attrNameLst>
                                          <p:attrName>ppt_h</p:attrName>
                                        </p:attrNameLst>
                                      </p:cBhvr>
                                      <p:tavLst>
                                        <p:tav tm="0">
                                          <p:val>
                                            <p:strVal val="ppt_h"/>
                                          </p:val>
                                        </p:tav>
                                        <p:tav tm="100000">
                                          <p:val>
                                            <p:fltVal val="0"/>
                                          </p:val>
                                        </p:tav>
                                      </p:tavLst>
                                    </p:anim>
                                    <p:animEffect transition="out" filter="fade">
                                      <p:cBhvr>
                                        <p:cTn id="219" dur="500"/>
                                        <p:tgtEl>
                                          <p:spTgt spid="468"/>
                                        </p:tgtEl>
                                      </p:cBhvr>
                                    </p:animEffect>
                                    <p:set>
                                      <p:cBhvr>
                                        <p:cTn id="220" dur="1" fill="hold">
                                          <p:stCondLst>
                                            <p:cond delay="499"/>
                                          </p:stCondLst>
                                        </p:cTn>
                                        <p:tgtEl>
                                          <p:spTgt spid="468"/>
                                        </p:tgtEl>
                                        <p:attrNameLst>
                                          <p:attrName>style.visibility</p:attrName>
                                        </p:attrNameLst>
                                      </p:cBhvr>
                                      <p:to>
                                        <p:strVal val="hidden"/>
                                      </p:to>
                                    </p:set>
                                  </p:childTnLst>
                                </p:cTn>
                              </p:par>
                              <p:par>
                                <p:cTn id="221" presetID="53" presetClass="exit" presetSubtype="32" fill="hold" grpId="2" nodeType="withEffect">
                                  <p:stCondLst>
                                    <p:cond delay="1000"/>
                                  </p:stCondLst>
                                  <p:childTnLst>
                                    <p:anim calcmode="lin" valueType="num">
                                      <p:cBhvr>
                                        <p:cTn id="222" dur="500"/>
                                        <p:tgtEl>
                                          <p:spTgt spid="470"/>
                                        </p:tgtEl>
                                        <p:attrNameLst>
                                          <p:attrName>ppt_w</p:attrName>
                                        </p:attrNameLst>
                                      </p:cBhvr>
                                      <p:tavLst>
                                        <p:tav tm="0">
                                          <p:val>
                                            <p:strVal val="ppt_w"/>
                                          </p:val>
                                        </p:tav>
                                        <p:tav tm="100000">
                                          <p:val>
                                            <p:fltVal val="0"/>
                                          </p:val>
                                        </p:tav>
                                      </p:tavLst>
                                    </p:anim>
                                    <p:anim calcmode="lin" valueType="num">
                                      <p:cBhvr>
                                        <p:cTn id="223" dur="500"/>
                                        <p:tgtEl>
                                          <p:spTgt spid="470"/>
                                        </p:tgtEl>
                                        <p:attrNameLst>
                                          <p:attrName>ppt_h</p:attrName>
                                        </p:attrNameLst>
                                      </p:cBhvr>
                                      <p:tavLst>
                                        <p:tav tm="0">
                                          <p:val>
                                            <p:strVal val="ppt_h"/>
                                          </p:val>
                                        </p:tav>
                                        <p:tav tm="100000">
                                          <p:val>
                                            <p:fltVal val="0"/>
                                          </p:val>
                                        </p:tav>
                                      </p:tavLst>
                                    </p:anim>
                                    <p:animEffect transition="out" filter="fade">
                                      <p:cBhvr>
                                        <p:cTn id="224" dur="500"/>
                                        <p:tgtEl>
                                          <p:spTgt spid="470"/>
                                        </p:tgtEl>
                                      </p:cBhvr>
                                    </p:animEffect>
                                    <p:set>
                                      <p:cBhvr>
                                        <p:cTn id="225" dur="1" fill="hold">
                                          <p:stCondLst>
                                            <p:cond delay="499"/>
                                          </p:stCondLst>
                                        </p:cTn>
                                        <p:tgtEl>
                                          <p:spTgt spid="470"/>
                                        </p:tgtEl>
                                        <p:attrNameLst>
                                          <p:attrName>style.visibility</p:attrName>
                                        </p:attrNameLst>
                                      </p:cBhvr>
                                      <p:to>
                                        <p:strVal val="hidden"/>
                                      </p:to>
                                    </p:set>
                                  </p:childTnLst>
                                </p:cTn>
                              </p:par>
                            </p:childTnLst>
                          </p:cTn>
                        </p:par>
                        <p:par>
                          <p:cTn id="226" fill="hold">
                            <p:stCondLst>
                              <p:cond delay="2000"/>
                            </p:stCondLst>
                            <p:childTnLst>
                              <p:par>
                                <p:cTn id="227" presetID="53" presetClass="entr" presetSubtype="16" fill="hold" grpId="0" nodeType="afterEffect">
                                  <p:stCondLst>
                                    <p:cond delay="0"/>
                                  </p:stCondLst>
                                  <p:childTnLst>
                                    <p:set>
                                      <p:cBhvr>
                                        <p:cTn id="228" dur="1" fill="hold">
                                          <p:stCondLst>
                                            <p:cond delay="0"/>
                                          </p:stCondLst>
                                        </p:cTn>
                                        <p:tgtEl>
                                          <p:spTgt spid="457"/>
                                        </p:tgtEl>
                                        <p:attrNameLst>
                                          <p:attrName>style.visibility</p:attrName>
                                        </p:attrNameLst>
                                      </p:cBhvr>
                                      <p:to>
                                        <p:strVal val="visible"/>
                                      </p:to>
                                    </p:set>
                                    <p:anim calcmode="lin" valueType="num">
                                      <p:cBhvr>
                                        <p:cTn id="229" dur="500" fill="hold"/>
                                        <p:tgtEl>
                                          <p:spTgt spid="457"/>
                                        </p:tgtEl>
                                        <p:attrNameLst>
                                          <p:attrName>ppt_w</p:attrName>
                                        </p:attrNameLst>
                                      </p:cBhvr>
                                      <p:tavLst>
                                        <p:tav tm="0">
                                          <p:val>
                                            <p:fltVal val="0"/>
                                          </p:val>
                                        </p:tav>
                                        <p:tav tm="100000">
                                          <p:val>
                                            <p:strVal val="#ppt_w"/>
                                          </p:val>
                                        </p:tav>
                                      </p:tavLst>
                                    </p:anim>
                                    <p:anim calcmode="lin" valueType="num">
                                      <p:cBhvr>
                                        <p:cTn id="230" dur="500" fill="hold"/>
                                        <p:tgtEl>
                                          <p:spTgt spid="457"/>
                                        </p:tgtEl>
                                        <p:attrNameLst>
                                          <p:attrName>ppt_h</p:attrName>
                                        </p:attrNameLst>
                                      </p:cBhvr>
                                      <p:tavLst>
                                        <p:tav tm="0">
                                          <p:val>
                                            <p:fltVal val="0"/>
                                          </p:val>
                                        </p:tav>
                                        <p:tav tm="100000">
                                          <p:val>
                                            <p:strVal val="#ppt_h"/>
                                          </p:val>
                                        </p:tav>
                                      </p:tavLst>
                                    </p:anim>
                                    <p:animEffect transition="in" filter="fade">
                                      <p:cBhvr>
                                        <p:cTn id="231" dur="500"/>
                                        <p:tgtEl>
                                          <p:spTgt spid="457"/>
                                        </p:tgtEl>
                                      </p:cBhvr>
                                    </p:animEffect>
                                  </p:childTnLst>
                                </p:cTn>
                              </p:par>
                              <p:par>
                                <p:cTn id="232" presetID="53" presetClass="entr" presetSubtype="16" fill="hold" grpId="0" nodeType="withEffect">
                                  <p:stCondLst>
                                    <p:cond delay="250"/>
                                  </p:stCondLst>
                                  <p:childTnLst>
                                    <p:set>
                                      <p:cBhvr>
                                        <p:cTn id="233" dur="1" fill="hold">
                                          <p:stCondLst>
                                            <p:cond delay="0"/>
                                          </p:stCondLst>
                                        </p:cTn>
                                        <p:tgtEl>
                                          <p:spTgt spid="455"/>
                                        </p:tgtEl>
                                        <p:attrNameLst>
                                          <p:attrName>style.visibility</p:attrName>
                                        </p:attrNameLst>
                                      </p:cBhvr>
                                      <p:to>
                                        <p:strVal val="visible"/>
                                      </p:to>
                                    </p:set>
                                    <p:anim calcmode="lin" valueType="num">
                                      <p:cBhvr>
                                        <p:cTn id="234" dur="500" fill="hold"/>
                                        <p:tgtEl>
                                          <p:spTgt spid="455"/>
                                        </p:tgtEl>
                                        <p:attrNameLst>
                                          <p:attrName>ppt_w</p:attrName>
                                        </p:attrNameLst>
                                      </p:cBhvr>
                                      <p:tavLst>
                                        <p:tav tm="0">
                                          <p:val>
                                            <p:fltVal val="0"/>
                                          </p:val>
                                        </p:tav>
                                        <p:tav tm="100000">
                                          <p:val>
                                            <p:strVal val="#ppt_w"/>
                                          </p:val>
                                        </p:tav>
                                      </p:tavLst>
                                    </p:anim>
                                    <p:anim calcmode="lin" valueType="num">
                                      <p:cBhvr>
                                        <p:cTn id="235" dur="500" fill="hold"/>
                                        <p:tgtEl>
                                          <p:spTgt spid="455"/>
                                        </p:tgtEl>
                                        <p:attrNameLst>
                                          <p:attrName>ppt_h</p:attrName>
                                        </p:attrNameLst>
                                      </p:cBhvr>
                                      <p:tavLst>
                                        <p:tav tm="0">
                                          <p:val>
                                            <p:fltVal val="0"/>
                                          </p:val>
                                        </p:tav>
                                        <p:tav tm="100000">
                                          <p:val>
                                            <p:strVal val="#ppt_h"/>
                                          </p:val>
                                        </p:tav>
                                      </p:tavLst>
                                    </p:anim>
                                    <p:animEffect transition="in" filter="fade">
                                      <p:cBhvr>
                                        <p:cTn id="236" dur="500"/>
                                        <p:tgtEl>
                                          <p:spTgt spid="455"/>
                                        </p:tgtEl>
                                      </p:cBhvr>
                                    </p:animEffect>
                                  </p:childTnLst>
                                </p:cTn>
                              </p:par>
                              <p:par>
                                <p:cTn id="237" presetID="53" presetClass="entr" presetSubtype="16" fill="hold" grpId="0" nodeType="withEffect">
                                  <p:stCondLst>
                                    <p:cond delay="500"/>
                                  </p:stCondLst>
                                  <p:childTnLst>
                                    <p:set>
                                      <p:cBhvr>
                                        <p:cTn id="238" dur="1" fill="hold">
                                          <p:stCondLst>
                                            <p:cond delay="0"/>
                                          </p:stCondLst>
                                        </p:cTn>
                                        <p:tgtEl>
                                          <p:spTgt spid="471"/>
                                        </p:tgtEl>
                                        <p:attrNameLst>
                                          <p:attrName>style.visibility</p:attrName>
                                        </p:attrNameLst>
                                      </p:cBhvr>
                                      <p:to>
                                        <p:strVal val="visible"/>
                                      </p:to>
                                    </p:set>
                                    <p:anim calcmode="lin" valueType="num">
                                      <p:cBhvr>
                                        <p:cTn id="239" dur="500" fill="hold"/>
                                        <p:tgtEl>
                                          <p:spTgt spid="471"/>
                                        </p:tgtEl>
                                        <p:attrNameLst>
                                          <p:attrName>ppt_w</p:attrName>
                                        </p:attrNameLst>
                                      </p:cBhvr>
                                      <p:tavLst>
                                        <p:tav tm="0">
                                          <p:val>
                                            <p:fltVal val="0"/>
                                          </p:val>
                                        </p:tav>
                                        <p:tav tm="100000">
                                          <p:val>
                                            <p:strVal val="#ppt_w"/>
                                          </p:val>
                                        </p:tav>
                                      </p:tavLst>
                                    </p:anim>
                                    <p:anim calcmode="lin" valueType="num">
                                      <p:cBhvr>
                                        <p:cTn id="240" dur="500" fill="hold"/>
                                        <p:tgtEl>
                                          <p:spTgt spid="471"/>
                                        </p:tgtEl>
                                        <p:attrNameLst>
                                          <p:attrName>ppt_h</p:attrName>
                                        </p:attrNameLst>
                                      </p:cBhvr>
                                      <p:tavLst>
                                        <p:tav tm="0">
                                          <p:val>
                                            <p:fltVal val="0"/>
                                          </p:val>
                                        </p:tav>
                                        <p:tav tm="100000">
                                          <p:val>
                                            <p:strVal val="#ppt_h"/>
                                          </p:val>
                                        </p:tav>
                                      </p:tavLst>
                                    </p:anim>
                                    <p:animEffect transition="in" filter="fade">
                                      <p:cBhvr>
                                        <p:cTn id="241" dur="500"/>
                                        <p:tgtEl>
                                          <p:spTgt spid="471"/>
                                        </p:tgtEl>
                                      </p:cBhvr>
                                    </p:animEffect>
                                  </p:childTnLst>
                                </p:cTn>
                              </p:par>
                              <p:par>
                                <p:cTn id="242" presetID="42" presetClass="path" presetSubtype="0" accel="50000" decel="50000" fill="hold" grpId="1" nodeType="withEffect">
                                  <p:stCondLst>
                                    <p:cond delay="0"/>
                                  </p:stCondLst>
                                  <p:childTnLst>
                                    <p:animMotion origin="layout" path="M 1.04167E-6 -1.48148E-6 L -0.29193 0.19283 " pathEditMode="relative" rAng="0" ptsTypes="AA">
                                      <p:cBhvr>
                                        <p:cTn id="243" dur="1000" fill="hold"/>
                                        <p:tgtEl>
                                          <p:spTgt spid="457"/>
                                        </p:tgtEl>
                                        <p:attrNameLst>
                                          <p:attrName>ppt_x</p:attrName>
                                          <p:attrName>ppt_y</p:attrName>
                                        </p:attrNameLst>
                                      </p:cBhvr>
                                      <p:rCtr x="-14583" y="10648"/>
                                    </p:animMotion>
                                  </p:childTnLst>
                                </p:cTn>
                              </p:par>
                              <p:par>
                                <p:cTn id="244" presetID="42" presetClass="path" presetSubtype="0" accel="50000" decel="50000" fill="hold" grpId="1" nodeType="withEffect">
                                  <p:stCondLst>
                                    <p:cond delay="250"/>
                                  </p:stCondLst>
                                  <p:childTnLst>
                                    <p:animMotion origin="layout" path="M 3.75E-6 -3.7037E-7 L -0.29024 -0.21482 " pathEditMode="relative" rAng="0" ptsTypes="AA">
                                      <p:cBhvr>
                                        <p:cTn id="245" dur="1000" fill="hold"/>
                                        <p:tgtEl>
                                          <p:spTgt spid="455"/>
                                        </p:tgtEl>
                                        <p:attrNameLst>
                                          <p:attrName>ppt_x</p:attrName>
                                          <p:attrName>ppt_y</p:attrName>
                                        </p:attrNameLst>
                                      </p:cBhvr>
                                      <p:rCtr x="-14492" y="-10625"/>
                                    </p:animMotion>
                                  </p:childTnLst>
                                </p:cTn>
                              </p:par>
                              <p:par>
                                <p:cTn id="246" presetID="42" presetClass="path" presetSubtype="0" accel="50000" decel="50000" fill="hold" grpId="1" nodeType="withEffect">
                                  <p:stCondLst>
                                    <p:cond delay="500"/>
                                  </p:stCondLst>
                                  <p:childTnLst>
                                    <p:animMotion origin="layout" path="M -6.25E-7 3.7037E-7 L -0.29557 -0.00463 " pathEditMode="relative" rAng="0" ptsTypes="AA">
                                      <p:cBhvr>
                                        <p:cTn id="247" dur="1000" fill="hold"/>
                                        <p:tgtEl>
                                          <p:spTgt spid="471"/>
                                        </p:tgtEl>
                                        <p:attrNameLst>
                                          <p:attrName>ppt_x</p:attrName>
                                          <p:attrName>ppt_y</p:attrName>
                                        </p:attrNameLst>
                                      </p:cBhvr>
                                      <p:rCtr x="-14779" y="-231"/>
                                    </p:animMotion>
                                  </p:childTnLst>
                                </p:cTn>
                              </p:par>
                              <p:par>
                                <p:cTn id="248" presetID="53" presetClass="exit" presetSubtype="32" fill="hold" grpId="2" nodeType="withEffect">
                                  <p:stCondLst>
                                    <p:cond delay="600"/>
                                  </p:stCondLst>
                                  <p:childTnLst>
                                    <p:anim calcmode="lin" valueType="num">
                                      <p:cBhvr>
                                        <p:cTn id="249" dur="500"/>
                                        <p:tgtEl>
                                          <p:spTgt spid="457"/>
                                        </p:tgtEl>
                                        <p:attrNameLst>
                                          <p:attrName>ppt_w</p:attrName>
                                        </p:attrNameLst>
                                      </p:cBhvr>
                                      <p:tavLst>
                                        <p:tav tm="0">
                                          <p:val>
                                            <p:strVal val="ppt_w"/>
                                          </p:val>
                                        </p:tav>
                                        <p:tav tm="100000">
                                          <p:val>
                                            <p:fltVal val="0"/>
                                          </p:val>
                                        </p:tav>
                                      </p:tavLst>
                                    </p:anim>
                                    <p:anim calcmode="lin" valueType="num">
                                      <p:cBhvr>
                                        <p:cTn id="250" dur="500"/>
                                        <p:tgtEl>
                                          <p:spTgt spid="457"/>
                                        </p:tgtEl>
                                        <p:attrNameLst>
                                          <p:attrName>ppt_h</p:attrName>
                                        </p:attrNameLst>
                                      </p:cBhvr>
                                      <p:tavLst>
                                        <p:tav tm="0">
                                          <p:val>
                                            <p:strVal val="ppt_h"/>
                                          </p:val>
                                        </p:tav>
                                        <p:tav tm="100000">
                                          <p:val>
                                            <p:fltVal val="0"/>
                                          </p:val>
                                        </p:tav>
                                      </p:tavLst>
                                    </p:anim>
                                    <p:animEffect transition="out" filter="fade">
                                      <p:cBhvr>
                                        <p:cTn id="251" dur="500"/>
                                        <p:tgtEl>
                                          <p:spTgt spid="457"/>
                                        </p:tgtEl>
                                      </p:cBhvr>
                                    </p:animEffect>
                                    <p:set>
                                      <p:cBhvr>
                                        <p:cTn id="252" dur="1" fill="hold">
                                          <p:stCondLst>
                                            <p:cond delay="499"/>
                                          </p:stCondLst>
                                        </p:cTn>
                                        <p:tgtEl>
                                          <p:spTgt spid="457"/>
                                        </p:tgtEl>
                                        <p:attrNameLst>
                                          <p:attrName>style.visibility</p:attrName>
                                        </p:attrNameLst>
                                      </p:cBhvr>
                                      <p:to>
                                        <p:strVal val="hidden"/>
                                      </p:to>
                                    </p:set>
                                  </p:childTnLst>
                                </p:cTn>
                              </p:par>
                              <p:par>
                                <p:cTn id="253" presetID="53" presetClass="exit" presetSubtype="32" fill="hold" grpId="2" nodeType="withEffect">
                                  <p:stCondLst>
                                    <p:cond delay="750"/>
                                  </p:stCondLst>
                                  <p:childTnLst>
                                    <p:anim calcmode="lin" valueType="num">
                                      <p:cBhvr>
                                        <p:cTn id="254" dur="500"/>
                                        <p:tgtEl>
                                          <p:spTgt spid="455"/>
                                        </p:tgtEl>
                                        <p:attrNameLst>
                                          <p:attrName>ppt_w</p:attrName>
                                        </p:attrNameLst>
                                      </p:cBhvr>
                                      <p:tavLst>
                                        <p:tav tm="0">
                                          <p:val>
                                            <p:strVal val="ppt_w"/>
                                          </p:val>
                                        </p:tav>
                                        <p:tav tm="100000">
                                          <p:val>
                                            <p:fltVal val="0"/>
                                          </p:val>
                                        </p:tav>
                                      </p:tavLst>
                                    </p:anim>
                                    <p:anim calcmode="lin" valueType="num">
                                      <p:cBhvr>
                                        <p:cTn id="255" dur="500"/>
                                        <p:tgtEl>
                                          <p:spTgt spid="455"/>
                                        </p:tgtEl>
                                        <p:attrNameLst>
                                          <p:attrName>ppt_h</p:attrName>
                                        </p:attrNameLst>
                                      </p:cBhvr>
                                      <p:tavLst>
                                        <p:tav tm="0">
                                          <p:val>
                                            <p:strVal val="ppt_h"/>
                                          </p:val>
                                        </p:tav>
                                        <p:tav tm="100000">
                                          <p:val>
                                            <p:fltVal val="0"/>
                                          </p:val>
                                        </p:tav>
                                      </p:tavLst>
                                    </p:anim>
                                    <p:animEffect transition="out" filter="fade">
                                      <p:cBhvr>
                                        <p:cTn id="256" dur="500"/>
                                        <p:tgtEl>
                                          <p:spTgt spid="455"/>
                                        </p:tgtEl>
                                      </p:cBhvr>
                                    </p:animEffect>
                                    <p:set>
                                      <p:cBhvr>
                                        <p:cTn id="257" dur="1" fill="hold">
                                          <p:stCondLst>
                                            <p:cond delay="499"/>
                                          </p:stCondLst>
                                        </p:cTn>
                                        <p:tgtEl>
                                          <p:spTgt spid="455"/>
                                        </p:tgtEl>
                                        <p:attrNameLst>
                                          <p:attrName>style.visibility</p:attrName>
                                        </p:attrNameLst>
                                      </p:cBhvr>
                                      <p:to>
                                        <p:strVal val="hidden"/>
                                      </p:to>
                                    </p:set>
                                  </p:childTnLst>
                                </p:cTn>
                              </p:par>
                              <p:par>
                                <p:cTn id="258" presetID="53" presetClass="exit" presetSubtype="32" fill="hold" grpId="2" nodeType="withEffect">
                                  <p:stCondLst>
                                    <p:cond delay="1000"/>
                                  </p:stCondLst>
                                  <p:childTnLst>
                                    <p:anim calcmode="lin" valueType="num">
                                      <p:cBhvr>
                                        <p:cTn id="259" dur="500"/>
                                        <p:tgtEl>
                                          <p:spTgt spid="471"/>
                                        </p:tgtEl>
                                        <p:attrNameLst>
                                          <p:attrName>ppt_w</p:attrName>
                                        </p:attrNameLst>
                                      </p:cBhvr>
                                      <p:tavLst>
                                        <p:tav tm="0">
                                          <p:val>
                                            <p:strVal val="ppt_w"/>
                                          </p:val>
                                        </p:tav>
                                        <p:tav tm="100000">
                                          <p:val>
                                            <p:fltVal val="0"/>
                                          </p:val>
                                        </p:tav>
                                      </p:tavLst>
                                    </p:anim>
                                    <p:anim calcmode="lin" valueType="num">
                                      <p:cBhvr>
                                        <p:cTn id="260" dur="500"/>
                                        <p:tgtEl>
                                          <p:spTgt spid="471"/>
                                        </p:tgtEl>
                                        <p:attrNameLst>
                                          <p:attrName>ppt_h</p:attrName>
                                        </p:attrNameLst>
                                      </p:cBhvr>
                                      <p:tavLst>
                                        <p:tav tm="0">
                                          <p:val>
                                            <p:strVal val="ppt_h"/>
                                          </p:val>
                                        </p:tav>
                                        <p:tav tm="100000">
                                          <p:val>
                                            <p:fltVal val="0"/>
                                          </p:val>
                                        </p:tav>
                                      </p:tavLst>
                                    </p:anim>
                                    <p:animEffect transition="out" filter="fade">
                                      <p:cBhvr>
                                        <p:cTn id="261" dur="500"/>
                                        <p:tgtEl>
                                          <p:spTgt spid="471"/>
                                        </p:tgtEl>
                                      </p:cBhvr>
                                    </p:animEffect>
                                    <p:set>
                                      <p:cBhvr>
                                        <p:cTn id="262" dur="1" fill="hold">
                                          <p:stCondLst>
                                            <p:cond delay="499"/>
                                          </p:stCondLst>
                                        </p:cTn>
                                        <p:tgtEl>
                                          <p:spTgt spid="4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23" grpId="0" animBg="1"/>
      <p:bldP spid="1029" grpId="0" animBg="1"/>
      <p:bldP spid="1029" grpId="1" animBg="1"/>
      <p:bldP spid="1029" grpId="2" animBg="1"/>
      <p:bldP spid="455" grpId="0" animBg="1"/>
      <p:bldP spid="455" grpId="1" animBg="1"/>
      <p:bldP spid="455" grpId="2" animBg="1"/>
      <p:bldP spid="456" grpId="0" animBg="1"/>
      <p:bldP spid="456" grpId="1" animBg="1"/>
      <p:bldP spid="456" grpId="2" animBg="1"/>
      <p:bldP spid="457" grpId="0" animBg="1"/>
      <p:bldP spid="457" grpId="1" animBg="1"/>
      <p:bldP spid="457" grpId="2" animBg="1"/>
      <p:bldP spid="467" grpId="0" animBg="1"/>
      <p:bldP spid="467" grpId="1" animBg="1"/>
      <p:bldP spid="467" grpId="2" animBg="1"/>
      <p:bldP spid="468" grpId="0" animBg="1"/>
      <p:bldP spid="468" grpId="1" animBg="1"/>
      <p:bldP spid="468" grpId="2" animBg="1"/>
      <p:bldP spid="470" grpId="0" animBg="1"/>
      <p:bldP spid="470" grpId="1" animBg="1"/>
      <p:bldP spid="470" grpId="2" animBg="1"/>
      <p:bldP spid="471" grpId="0" animBg="1"/>
      <p:bldP spid="471" grpId="1" animBg="1"/>
      <p:bldP spid="471"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9562174-F7B1-46B0-90A6-6E59CB1F90A4}"/>
              </a:ext>
            </a:extLst>
          </p:cNvPr>
          <p:cNvSpPr>
            <a:spLocks noGrp="1"/>
          </p:cNvSpPr>
          <p:nvPr>
            <p:ph type="body" sz="quarter" idx="10"/>
          </p:nvPr>
        </p:nvSpPr>
        <p:spPr/>
        <p:txBody>
          <a:bodyPr/>
          <a:lstStyle/>
          <a:p>
            <a:pPr marL="0" indent="0">
              <a:buNone/>
            </a:pPr>
            <a:r>
              <a:rPr lang="en-US" altLang="zh-CN"/>
              <a:t>Work</a:t>
            </a:r>
            <a:r>
              <a:rPr lang="zh-CN" altLang="en-US"/>
              <a:t>模型的使用：</a:t>
            </a:r>
            <a:endParaRPr lang="en-US" altLang="zh-CN"/>
          </a:p>
          <a:p>
            <a:pPr marL="285750" indent="-285750">
              <a:buFont typeface="Arial" panose="020B0604020202020204" pitchFamily="34" charset="0"/>
              <a:buChar char="•"/>
            </a:pPr>
            <a:r>
              <a:rPr lang="zh-CN" altLang="en-US"/>
              <a:t>多个消费者绑定到一个队列，同一条消息只会被一个消费者处理</a:t>
            </a:r>
            <a:endParaRPr lang="en-US" altLang="zh-CN"/>
          </a:p>
          <a:p>
            <a:pPr marL="285750" indent="-285750">
              <a:buFont typeface="Arial" panose="020B0604020202020204" pitchFamily="34" charset="0"/>
              <a:buChar char="•"/>
            </a:pPr>
            <a:r>
              <a:rPr lang="zh-CN" altLang="en-US"/>
              <a:t>通过设置</a:t>
            </a:r>
            <a:r>
              <a:rPr lang="en-US" altLang="zh-CN"/>
              <a:t>prefetch</a:t>
            </a:r>
            <a:r>
              <a:rPr lang="zh-CN" altLang="en-US"/>
              <a:t>来控制消费者预取的消息数量</a:t>
            </a:r>
          </a:p>
        </p:txBody>
      </p:sp>
      <p:sp>
        <p:nvSpPr>
          <p:cNvPr id="3" name="标题 2">
            <a:extLst>
              <a:ext uri="{FF2B5EF4-FFF2-40B4-BE49-F238E27FC236}">
                <a16:creationId xmlns:a16="http://schemas.microsoft.com/office/drawing/2014/main" id="{D8ACA8C6-BC7C-4B8A-A85F-9EECBE7232C8}"/>
              </a:ext>
            </a:extLst>
          </p:cNvPr>
          <p:cNvSpPr>
            <a:spLocks noGrp="1"/>
          </p:cNvSpPr>
          <p:nvPr>
            <p:ph type="title"/>
          </p:nvPr>
        </p:nvSpPr>
        <p:spPr/>
        <p:txBody>
          <a:bodyPr/>
          <a:lstStyle/>
          <a:p>
            <a:r>
              <a:rPr lang="en-US" altLang="zh-CN"/>
              <a:t>SpringAMQP</a:t>
            </a:r>
            <a:endParaRPr lang="zh-CN" altLang="en-US"/>
          </a:p>
        </p:txBody>
      </p:sp>
    </p:spTree>
    <p:extLst>
      <p:ext uri="{BB962C8B-B14F-4D97-AF65-F5344CB8AC3E}">
        <p14:creationId xmlns:p14="http://schemas.microsoft.com/office/powerpoint/2010/main" val="92568953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a:t>
            </a:r>
            <a:r>
              <a:rPr lang="en-US" altLang="zh-CN"/>
              <a:t> Publish </a:t>
            </a:r>
            <a:r>
              <a:rPr lang="zh-CN" altLang="en-US"/>
              <a:t>）、订阅（</a:t>
            </a:r>
            <a:r>
              <a:rPr lang="en-US" altLang="zh-CN"/>
              <a:t> Subscribe </a:t>
            </a:r>
            <a:r>
              <a:rPr lang="zh-CN" altLang="en-US"/>
              <a:t>）</a:t>
            </a:r>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0"/>
            <a:ext cx="10698800" cy="2105759"/>
          </a:xfrm>
        </p:spPr>
        <p:txBody>
          <a:bodyPr/>
          <a:lstStyle/>
          <a:p>
            <a:r>
              <a:rPr lang="zh-CN" altLang="en-US"/>
              <a:t>发布订阅模式与之前案例的区别就是允许将同一消息发送给多个消费者。实现方式是加入了</a:t>
            </a:r>
            <a:r>
              <a:rPr lang="en-US" altLang="zh-CN"/>
              <a:t>exchange</a:t>
            </a:r>
            <a:r>
              <a:rPr lang="zh-CN" altLang="en-US"/>
              <a:t>（交换机）。</a:t>
            </a:r>
            <a:endParaRPr lang="en-US" altLang="zh-CN"/>
          </a:p>
          <a:p>
            <a:r>
              <a:rPr lang="zh-CN" altLang="en-US"/>
              <a:t>常见</a:t>
            </a:r>
            <a:r>
              <a:rPr lang="en-US" altLang="zh-CN"/>
              <a:t>exchange</a:t>
            </a:r>
            <a:r>
              <a:rPr lang="zh-CN" altLang="en-US"/>
              <a:t>类型包括：</a:t>
            </a:r>
            <a:endParaRPr lang="en-US" altLang="zh-CN"/>
          </a:p>
          <a:p>
            <a:pPr marL="285750" indent="-285750">
              <a:buFont typeface="Wingdings" panose="05000000000000000000" pitchFamily="2" charset="2"/>
              <a:buChar char="l"/>
            </a:pPr>
            <a:r>
              <a:rPr lang="en-US" altLang="zh-CN"/>
              <a:t>Fanout</a:t>
            </a:r>
            <a:r>
              <a:rPr lang="zh-CN" altLang="en-US"/>
              <a:t>：广播</a:t>
            </a:r>
            <a:endParaRPr lang="en-US" altLang="zh-CN"/>
          </a:p>
          <a:p>
            <a:pPr marL="285750" indent="-285750">
              <a:buFont typeface="Wingdings" panose="05000000000000000000" pitchFamily="2" charset="2"/>
              <a:buChar char="l"/>
            </a:pPr>
            <a:r>
              <a:rPr lang="en-US" altLang="zh-CN"/>
              <a:t>Direct</a:t>
            </a:r>
            <a:r>
              <a:rPr lang="zh-CN" altLang="en-US"/>
              <a:t>：路由</a:t>
            </a:r>
            <a:endParaRPr lang="en-US" altLang="zh-CN"/>
          </a:p>
          <a:p>
            <a:pPr marL="285750" indent="-285750">
              <a:buFont typeface="Wingdings" panose="05000000000000000000" pitchFamily="2" charset="2"/>
              <a:buChar char="l"/>
            </a:pPr>
            <a:r>
              <a:rPr lang="en-US" altLang="zh-CN"/>
              <a:t>Topic</a:t>
            </a:r>
            <a:r>
              <a:rPr lang="zh-CN" altLang="en-US"/>
              <a:t>：话题</a:t>
            </a: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r>
              <a:rPr lang="zh-CN" altLang="en-US" b="1">
                <a:solidFill>
                  <a:srgbClr val="AD2B26"/>
                </a:solidFill>
              </a:rPr>
              <a:t>注意</a:t>
            </a:r>
            <a:r>
              <a:rPr lang="zh-CN" altLang="en-US"/>
              <a:t>：</a:t>
            </a:r>
            <a:r>
              <a:rPr lang="en-US" altLang="zh-CN"/>
              <a:t>exchange</a:t>
            </a:r>
            <a:r>
              <a:rPr lang="zh-CN" altLang="en-US"/>
              <a:t>负责消息路由，而不是存储，路由失败则消息丢失</a:t>
            </a:r>
          </a:p>
        </p:txBody>
      </p:sp>
      <p:sp>
        <p:nvSpPr>
          <p:cNvPr id="5" name="矩形: 圆角 4">
            <a:extLst>
              <a:ext uri="{FF2B5EF4-FFF2-40B4-BE49-F238E27FC236}">
                <a16:creationId xmlns:a16="http://schemas.microsoft.com/office/drawing/2014/main" id="{A6848987-EE6E-4514-979C-8B17546FA3A8}"/>
              </a:ext>
            </a:extLst>
          </p:cNvPr>
          <p:cNvSpPr/>
          <p:nvPr/>
        </p:nvSpPr>
        <p:spPr>
          <a:xfrm>
            <a:off x="1012149" y="43590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436698" y="2982800"/>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943190" y="28264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flipV="1">
            <a:off x="2317074" y="4678139"/>
            <a:ext cx="12392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flipV="1">
            <a:off x="8298455" y="3301888"/>
            <a:ext cx="1138243" cy="506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矩形: 圆角 11">
            <a:extLst>
              <a:ext uri="{FF2B5EF4-FFF2-40B4-BE49-F238E27FC236}">
                <a16:creationId xmlns:a16="http://schemas.microsoft.com/office/drawing/2014/main" id="{A6169859-0BB1-4661-92DF-0DE816D07768}"/>
              </a:ext>
            </a:extLst>
          </p:cNvPr>
          <p:cNvSpPr/>
          <p:nvPr/>
        </p:nvSpPr>
        <p:spPr>
          <a:xfrm>
            <a:off x="9436698" y="4014564"/>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cxnSp>
        <p:nvCxnSpPr>
          <p:cNvPr id="13" name="直接箭头连接符 12">
            <a:extLst>
              <a:ext uri="{FF2B5EF4-FFF2-40B4-BE49-F238E27FC236}">
                <a16:creationId xmlns:a16="http://schemas.microsoft.com/office/drawing/2014/main" id="{59556DF9-D340-435E-BDC9-F5102E941DC4}"/>
              </a:ext>
            </a:extLst>
          </p:cNvPr>
          <p:cNvCxnSpPr>
            <a:cxnSpLocks/>
            <a:stCxn id="7" idx="3"/>
            <a:endCxn id="12" idx="1"/>
          </p:cNvCxnSpPr>
          <p:nvPr/>
        </p:nvCxnSpPr>
        <p:spPr>
          <a:xfrm>
            <a:off x="8298455" y="3807903"/>
            <a:ext cx="1138243" cy="5257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556320" y="4399934"/>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436698" y="52019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consumer3</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943191" y="45222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98456" y="5503645"/>
            <a:ext cx="11382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5070990" y="3807904"/>
            <a:ext cx="1264647" cy="870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5070990" y="4678139"/>
            <a:ext cx="1264648" cy="825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501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250"/>
                                        <p:tgtEl>
                                          <p:spTgt spid="32"/>
                                        </p:tgtEl>
                                      </p:cBhvr>
                                    </p:animEffect>
                                  </p:childTnLst>
                                </p:cTn>
                              </p:par>
                              <p:par>
                                <p:cTn id="20" presetID="22" presetClass="entr" presetSubtype="8"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250"/>
                                        <p:tgtEl>
                                          <p:spTgt spid="3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250"/>
                                        <p:tgtEl>
                                          <p:spTgt spid="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250"/>
                                        <p:tgtEl>
                                          <p:spTgt spid="27"/>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250"/>
                                        <p:tgtEl>
                                          <p:spTgt spid="9"/>
                                        </p:tgtEl>
                                      </p:cBhvr>
                                    </p:animEffect>
                                  </p:childTnLst>
                                </p:cTn>
                              </p:par>
                              <p:par>
                                <p:cTn id="34" presetID="22" presetClass="entr" presetSubtype="8"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250"/>
                                        <p:tgtEl>
                                          <p:spTgt spid="13"/>
                                        </p:tgtEl>
                                      </p:cBhvr>
                                    </p:animEffect>
                                  </p:childTnLst>
                                </p:cTn>
                              </p:par>
                              <p:par>
                                <p:cTn id="37" presetID="22" presetClass="entr" presetSubtype="8"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250"/>
                                        <p:tgtEl>
                                          <p:spTgt spid="28"/>
                                        </p:tgtEl>
                                      </p:cBhvr>
                                    </p:animEffect>
                                  </p:childTnLst>
                                </p:cTn>
                              </p:par>
                            </p:childTnLst>
                          </p:cTn>
                        </p:par>
                        <p:par>
                          <p:cTn id="40" fill="hold">
                            <p:stCondLst>
                              <p:cond delay="1750"/>
                            </p:stCondLst>
                            <p:childTnLst>
                              <p:par>
                                <p:cTn id="41" presetID="2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250"/>
                                        <p:tgtEl>
                                          <p:spTgt spid="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250"/>
                                        <p:tgtEl>
                                          <p:spTgt spid="1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25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54" dur="500"/>
                                        <p:tgtEl>
                                          <p:spTgt spid="4">
                                            <p:txEl>
                                              <p:pRg st="1" end="1"/>
                                            </p:txEl>
                                          </p:spTgt>
                                        </p:tgtEl>
                                      </p:cBhvr>
                                    </p:animEffect>
                                  </p:childTnLst>
                                </p:cTn>
                              </p:par>
                              <p:par>
                                <p:cTn id="55" presetID="14" presetClass="entr" presetSubtype="10"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57" dur="500"/>
                                        <p:tgtEl>
                                          <p:spTgt spid="4">
                                            <p:txEl>
                                              <p:pRg st="2" end="2"/>
                                            </p:txEl>
                                          </p:spTgt>
                                        </p:tgtEl>
                                      </p:cBhvr>
                                    </p:animEffect>
                                  </p:childTnLst>
                                </p:cTn>
                              </p:par>
                              <p:par>
                                <p:cTn id="58" presetID="14" presetClass="entr" presetSubtype="10" fill="hold" nodeType="withEffect">
                                  <p:stCondLst>
                                    <p:cond delay="0"/>
                                  </p:stCondLst>
                                  <p:childTnLst>
                                    <p:set>
                                      <p:cBhvr>
                                        <p:cTn id="5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60" dur="500"/>
                                        <p:tgtEl>
                                          <p:spTgt spid="4">
                                            <p:txEl>
                                              <p:pRg st="3" end="3"/>
                                            </p:txEl>
                                          </p:spTgt>
                                        </p:tgtEl>
                                      </p:cBhvr>
                                    </p:animEffect>
                                  </p:childTnLst>
                                </p:cTn>
                              </p:par>
                              <p:par>
                                <p:cTn id="61" presetID="14" presetClass="entr" presetSubtype="10" fill="hold" nodeType="with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63" dur="500"/>
                                        <p:tgtEl>
                                          <p:spTgt spid="4">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6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animBg="1"/>
      <p:bldP spid="14"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-Fanout 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0"/>
            <a:ext cx="10698800" cy="2105759"/>
          </a:xfrm>
        </p:spPr>
        <p:txBody>
          <a:bodyPr/>
          <a:lstStyle/>
          <a:p>
            <a:r>
              <a:rPr lang="en-US" altLang="zh-CN"/>
              <a:t>Fanout</a:t>
            </a:r>
            <a:r>
              <a:rPr lang="zh-CN" altLang="en-US"/>
              <a:t> </a:t>
            </a:r>
            <a:r>
              <a:rPr lang="en-US" altLang="zh-CN"/>
              <a:t>Exchange </a:t>
            </a:r>
            <a:r>
              <a:rPr lang="zh-CN" altLang="en-US"/>
              <a:t>会将接收到的消息广播到每一个跟其绑定的</a:t>
            </a:r>
            <a:r>
              <a:rPr lang="en-US" altLang="zh-CN"/>
              <a:t>queue</a:t>
            </a:r>
            <a:endParaRPr lang="zh-CN" altLang="en-US"/>
          </a:p>
        </p:txBody>
      </p:sp>
      <p:sp>
        <p:nvSpPr>
          <p:cNvPr id="5" name="矩形: 圆角 4">
            <a:extLst>
              <a:ext uri="{FF2B5EF4-FFF2-40B4-BE49-F238E27FC236}">
                <a16:creationId xmlns:a16="http://schemas.microsoft.com/office/drawing/2014/main" id="{A6848987-EE6E-4514-979C-8B17546FA3A8}"/>
              </a:ext>
            </a:extLst>
          </p:cNvPr>
          <p:cNvSpPr/>
          <p:nvPr/>
        </p:nvSpPr>
        <p:spPr>
          <a:xfrm>
            <a:off x="1012149" y="41558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481901" y="328561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943190" y="26232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317074" y="4474940"/>
            <a:ext cx="1239246" cy="8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298455" y="3604703"/>
            <a:ext cx="11834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556320" y="420482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436698" y="49987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943191" y="43190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98456" y="5300445"/>
            <a:ext cx="11382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5070990" y="3604704"/>
            <a:ext cx="1264647" cy="8783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5070990" y="4483032"/>
            <a:ext cx="1264648" cy="817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文本框 28">
            <a:extLst>
              <a:ext uri="{FF2B5EF4-FFF2-40B4-BE49-F238E27FC236}">
                <a16:creationId xmlns:a16="http://schemas.microsoft.com/office/drawing/2014/main" id="{D10C79A4-D322-4C53-99FE-CE0F1448D7A5}"/>
              </a:ext>
            </a:extLst>
          </p:cNvPr>
          <p:cNvSpPr txBox="1"/>
          <p:nvPr/>
        </p:nvSpPr>
        <p:spPr>
          <a:xfrm>
            <a:off x="3974284" y="4155852"/>
            <a:ext cx="665567"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Fanout</a:t>
            </a:r>
            <a:endParaRPr lang="zh-CN" altLang="en-US" sz="1050" dirty="0">
              <a:solidFill>
                <a:schemeClr val="tx1">
                  <a:lumMod val="65000"/>
                  <a:lumOff val="35000"/>
                </a:schemeClr>
              </a:solidFill>
              <a:latin typeface="+mn-lt"/>
              <a:ea typeface="+mn-ea"/>
            </a:endParaRPr>
          </a:p>
        </p:txBody>
      </p:sp>
      <p:grpSp>
        <p:nvGrpSpPr>
          <p:cNvPr id="1111" name="组合 11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85EDE7E-D52C-4F62-94FA-D35A25B1DD23}"/>
              </a:ext>
            </a:extLst>
          </p:cNvPr>
          <p:cNvGrpSpPr>
            <a:grpSpLocks noChangeAspect="1"/>
          </p:cNvGrpSpPr>
          <p:nvPr/>
        </p:nvGrpSpPr>
        <p:grpSpPr>
          <a:xfrm>
            <a:off x="1323388" y="4159687"/>
            <a:ext cx="673100" cy="549635"/>
            <a:chOff x="3745283" y="1509468"/>
            <a:chExt cx="4701435" cy="3839064"/>
          </a:xfrm>
        </p:grpSpPr>
        <p:sp>
          <p:nvSpPr>
            <p:cNvPr id="1112" name="iŝḷîḍé">
              <a:extLst>
                <a:ext uri="{FF2B5EF4-FFF2-40B4-BE49-F238E27FC236}">
                  <a16:creationId xmlns:a16="http://schemas.microsoft.com/office/drawing/2014/main" id="{75D584C1-D815-4CA9-A261-847A7529185A}"/>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113" name="iṣḷíḋè">
              <a:extLst>
                <a:ext uri="{FF2B5EF4-FFF2-40B4-BE49-F238E27FC236}">
                  <a16:creationId xmlns:a16="http://schemas.microsoft.com/office/drawing/2014/main" id="{B60F9BB0-0B49-49EE-A482-8E2BF46CACC2}"/>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4" name="i$ḷïďè">
              <a:extLst>
                <a:ext uri="{FF2B5EF4-FFF2-40B4-BE49-F238E27FC236}">
                  <a16:creationId xmlns:a16="http://schemas.microsoft.com/office/drawing/2014/main" id="{56CFA83C-8756-4796-A6D9-86AF38BF031A}"/>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5" name="ïṧlïḓé">
              <a:extLst>
                <a:ext uri="{FF2B5EF4-FFF2-40B4-BE49-F238E27FC236}">
                  <a16:creationId xmlns:a16="http://schemas.microsoft.com/office/drawing/2014/main" id="{760D57A0-499D-416B-87EB-67B019B7E8E8}"/>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6" name="iṥḻïḋê">
              <a:extLst>
                <a:ext uri="{FF2B5EF4-FFF2-40B4-BE49-F238E27FC236}">
                  <a16:creationId xmlns:a16="http://schemas.microsoft.com/office/drawing/2014/main" id="{B6BBDA63-D753-4388-8E3F-35BECE04235E}"/>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7" name="ïṧḷïḓè">
              <a:extLst>
                <a:ext uri="{FF2B5EF4-FFF2-40B4-BE49-F238E27FC236}">
                  <a16:creationId xmlns:a16="http://schemas.microsoft.com/office/drawing/2014/main" id="{7135B222-5AEA-4A7D-A183-5EA45F07C538}"/>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8" name="í$ľiḑê">
              <a:extLst>
                <a:ext uri="{FF2B5EF4-FFF2-40B4-BE49-F238E27FC236}">
                  <a16:creationId xmlns:a16="http://schemas.microsoft.com/office/drawing/2014/main" id="{83ECA830-7E55-4B2D-88B3-078189C476AF}"/>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9" name="ïṡ1idé">
              <a:extLst>
                <a:ext uri="{FF2B5EF4-FFF2-40B4-BE49-F238E27FC236}">
                  <a16:creationId xmlns:a16="http://schemas.microsoft.com/office/drawing/2014/main" id="{13E4AE01-AA11-485C-BC18-E420F279C2D9}"/>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20" name="îṥ1ídé">
              <a:extLst>
                <a:ext uri="{FF2B5EF4-FFF2-40B4-BE49-F238E27FC236}">
                  <a16:creationId xmlns:a16="http://schemas.microsoft.com/office/drawing/2014/main" id="{97ECCAD8-11AA-4736-8F88-60F462C6E958}"/>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1" name="i$ḻiḑê">
              <a:extLst>
                <a:ext uri="{FF2B5EF4-FFF2-40B4-BE49-F238E27FC236}">
                  <a16:creationId xmlns:a16="http://schemas.microsoft.com/office/drawing/2014/main" id="{8458F1DD-D6C8-4483-91B5-283CC1F7A886}"/>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2" name="ïśľïḍè">
              <a:extLst>
                <a:ext uri="{FF2B5EF4-FFF2-40B4-BE49-F238E27FC236}">
                  <a16:creationId xmlns:a16="http://schemas.microsoft.com/office/drawing/2014/main" id="{5A1B1708-E141-4533-B111-D4DE11ED132A}"/>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3" name="îsļíḑé">
              <a:extLst>
                <a:ext uri="{FF2B5EF4-FFF2-40B4-BE49-F238E27FC236}">
                  <a16:creationId xmlns:a16="http://schemas.microsoft.com/office/drawing/2014/main" id="{038CCA20-DC20-4FCB-9384-8F101B522094}"/>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4" name="ïşlídè">
              <a:extLst>
                <a:ext uri="{FF2B5EF4-FFF2-40B4-BE49-F238E27FC236}">
                  <a16:creationId xmlns:a16="http://schemas.microsoft.com/office/drawing/2014/main" id="{60FF449D-5B14-4FBB-8D0D-4F4B7A4B343D}"/>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5" name="îşľíḍé">
              <a:extLst>
                <a:ext uri="{FF2B5EF4-FFF2-40B4-BE49-F238E27FC236}">
                  <a16:creationId xmlns:a16="http://schemas.microsoft.com/office/drawing/2014/main" id="{47BE5729-16AE-4CF4-834B-3F46C98EBB21}"/>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6" name="îṣḷiďè">
              <a:extLst>
                <a:ext uri="{FF2B5EF4-FFF2-40B4-BE49-F238E27FC236}">
                  <a16:creationId xmlns:a16="http://schemas.microsoft.com/office/drawing/2014/main" id="{E508CFD0-7AD5-4693-A733-2C9B3AB62BDF}"/>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7" name="í$ļîḋè">
              <a:extLst>
                <a:ext uri="{FF2B5EF4-FFF2-40B4-BE49-F238E27FC236}">
                  <a16:creationId xmlns:a16="http://schemas.microsoft.com/office/drawing/2014/main" id="{CA0C4EC2-5AAC-4BE5-999A-957E12AB1048}"/>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8" name="íšḻîḑê">
              <a:extLst>
                <a:ext uri="{FF2B5EF4-FFF2-40B4-BE49-F238E27FC236}">
                  <a16:creationId xmlns:a16="http://schemas.microsoft.com/office/drawing/2014/main" id="{C42014A1-FC5A-4C88-8426-95FE5B20F680}"/>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9" name="ï$ḻíḍe">
              <a:extLst>
                <a:ext uri="{FF2B5EF4-FFF2-40B4-BE49-F238E27FC236}">
                  <a16:creationId xmlns:a16="http://schemas.microsoft.com/office/drawing/2014/main" id="{55300D4A-1FEE-41F9-A596-362D468B6101}"/>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0" name="íṣ1îḑé">
              <a:extLst>
                <a:ext uri="{FF2B5EF4-FFF2-40B4-BE49-F238E27FC236}">
                  <a16:creationId xmlns:a16="http://schemas.microsoft.com/office/drawing/2014/main" id="{24AB5FF7-F584-4AE6-BB36-E60C78B4E97E}"/>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1" name="íṩḻîdê">
              <a:extLst>
                <a:ext uri="{FF2B5EF4-FFF2-40B4-BE49-F238E27FC236}">
                  <a16:creationId xmlns:a16="http://schemas.microsoft.com/office/drawing/2014/main" id="{28FC8457-1418-43EB-BA14-AA988D65103D}"/>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2" name="ïślidè">
              <a:extLst>
                <a:ext uri="{FF2B5EF4-FFF2-40B4-BE49-F238E27FC236}">
                  <a16:creationId xmlns:a16="http://schemas.microsoft.com/office/drawing/2014/main" id="{2385BBB9-2650-42EE-B9BE-30B62B9211ED}"/>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3" name="iṡḷïdè">
              <a:extLst>
                <a:ext uri="{FF2B5EF4-FFF2-40B4-BE49-F238E27FC236}">
                  <a16:creationId xmlns:a16="http://schemas.microsoft.com/office/drawing/2014/main" id="{5C18CF89-3FD3-4F53-B435-3A749387981C}"/>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4" name="íšľîḍe">
              <a:extLst>
                <a:ext uri="{FF2B5EF4-FFF2-40B4-BE49-F238E27FC236}">
                  <a16:creationId xmlns:a16="http://schemas.microsoft.com/office/drawing/2014/main" id="{BA0EF423-2E46-4628-83D0-8D775E0F3286}"/>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5" name="ïślîďe">
              <a:extLst>
                <a:ext uri="{FF2B5EF4-FFF2-40B4-BE49-F238E27FC236}">
                  <a16:creationId xmlns:a16="http://schemas.microsoft.com/office/drawing/2014/main" id="{5C3F405C-E448-48BB-92EE-2F7CD85712AE}"/>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6" name="íṣḷïḋê">
              <a:extLst>
                <a:ext uri="{FF2B5EF4-FFF2-40B4-BE49-F238E27FC236}">
                  <a16:creationId xmlns:a16="http://schemas.microsoft.com/office/drawing/2014/main" id="{7DB9EFB1-E49C-4B24-81B6-C815C506AB5F}"/>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7" name="íŝḷiďe">
              <a:extLst>
                <a:ext uri="{FF2B5EF4-FFF2-40B4-BE49-F238E27FC236}">
                  <a16:creationId xmlns:a16="http://schemas.microsoft.com/office/drawing/2014/main" id="{40285148-C2C9-4453-B164-F9A424B1B3D2}"/>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8" name="îš1îḋe">
              <a:extLst>
                <a:ext uri="{FF2B5EF4-FFF2-40B4-BE49-F238E27FC236}">
                  <a16:creationId xmlns:a16="http://schemas.microsoft.com/office/drawing/2014/main" id="{95C00ED5-3B99-4831-BBF5-D758252A2C5C}"/>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9" name="íṥļïḋé">
              <a:extLst>
                <a:ext uri="{FF2B5EF4-FFF2-40B4-BE49-F238E27FC236}">
                  <a16:creationId xmlns:a16="http://schemas.microsoft.com/office/drawing/2014/main" id="{8D5A84AA-64A4-4AB3-9C72-4756419BD30F}"/>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0" name="iṧ1îďê">
              <a:extLst>
                <a:ext uri="{FF2B5EF4-FFF2-40B4-BE49-F238E27FC236}">
                  <a16:creationId xmlns:a16="http://schemas.microsoft.com/office/drawing/2014/main" id="{6FB44762-5D14-4055-9176-F8CC063D3943}"/>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1" name="îsľiḓè">
              <a:extLst>
                <a:ext uri="{FF2B5EF4-FFF2-40B4-BE49-F238E27FC236}">
                  <a16:creationId xmlns:a16="http://schemas.microsoft.com/office/drawing/2014/main" id="{4220F1DB-329C-45BD-823D-D75D39381364}"/>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2" name="î$1ïḍè">
              <a:extLst>
                <a:ext uri="{FF2B5EF4-FFF2-40B4-BE49-F238E27FC236}">
                  <a16:creationId xmlns:a16="http://schemas.microsoft.com/office/drawing/2014/main" id="{D528764A-2C68-4553-A557-9D6C173203CE}"/>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3" name="î$ḻíḓè">
              <a:extLst>
                <a:ext uri="{FF2B5EF4-FFF2-40B4-BE49-F238E27FC236}">
                  <a16:creationId xmlns:a16="http://schemas.microsoft.com/office/drawing/2014/main" id="{09A6BB83-6436-44D2-8018-F0AC4A894DC4}"/>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4" name="i$ḻiḋè">
              <a:extLst>
                <a:ext uri="{FF2B5EF4-FFF2-40B4-BE49-F238E27FC236}">
                  <a16:creationId xmlns:a16="http://schemas.microsoft.com/office/drawing/2014/main" id="{2945F227-1691-4FC0-B810-9BBB61CC3675}"/>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5" name="îṥľiḓè">
              <a:extLst>
                <a:ext uri="{FF2B5EF4-FFF2-40B4-BE49-F238E27FC236}">
                  <a16:creationId xmlns:a16="http://schemas.microsoft.com/office/drawing/2014/main" id="{73E0CBAF-97F8-41FA-81D9-EF3E71C916BC}"/>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6" name="ïšḷïḑê">
              <a:extLst>
                <a:ext uri="{FF2B5EF4-FFF2-40B4-BE49-F238E27FC236}">
                  <a16:creationId xmlns:a16="http://schemas.microsoft.com/office/drawing/2014/main" id="{E2F130CD-0417-4702-9ED5-B475460051F9}"/>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7" name="îŝ1îďe">
              <a:extLst>
                <a:ext uri="{FF2B5EF4-FFF2-40B4-BE49-F238E27FC236}">
                  <a16:creationId xmlns:a16="http://schemas.microsoft.com/office/drawing/2014/main" id="{788B486E-1760-4D8E-9AA0-AE38510E1C16}"/>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8" name="ïṣliḋe">
              <a:extLst>
                <a:ext uri="{FF2B5EF4-FFF2-40B4-BE49-F238E27FC236}">
                  <a16:creationId xmlns:a16="http://schemas.microsoft.com/office/drawing/2014/main" id="{FCD2CDE6-9A2B-4907-AB9A-017527617424}"/>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9" name="îşḻîḑé">
              <a:extLst>
                <a:ext uri="{FF2B5EF4-FFF2-40B4-BE49-F238E27FC236}">
                  <a16:creationId xmlns:a16="http://schemas.microsoft.com/office/drawing/2014/main" id="{6F3DB451-EB00-41B2-8525-1988DC21F5A5}"/>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0" name="ïṡḻiḍe">
              <a:extLst>
                <a:ext uri="{FF2B5EF4-FFF2-40B4-BE49-F238E27FC236}">
                  <a16:creationId xmlns:a16="http://schemas.microsoft.com/office/drawing/2014/main" id="{3C91E799-0C2A-40B1-8E3A-84DD7F41EA60}"/>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1" name="iṥļîdé">
              <a:extLst>
                <a:ext uri="{FF2B5EF4-FFF2-40B4-BE49-F238E27FC236}">
                  <a16:creationId xmlns:a16="http://schemas.microsoft.com/office/drawing/2014/main" id="{0458E9F0-3AE5-4C0C-B9F9-4C56D158BA1F}"/>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2" name="îṣļiḑe">
              <a:extLst>
                <a:ext uri="{FF2B5EF4-FFF2-40B4-BE49-F238E27FC236}">
                  <a16:creationId xmlns:a16="http://schemas.microsoft.com/office/drawing/2014/main" id="{86A02149-D8AC-4BB5-8C5D-0FD1737C9AB6}"/>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3" name="íṩlïḍé">
              <a:extLst>
                <a:ext uri="{FF2B5EF4-FFF2-40B4-BE49-F238E27FC236}">
                  <a16:creationId xmlns:a16="http://schemas.microsoft.com/office/drawing/2014/main" id="{4FDF59CC-1477-47E8-B78E-8F22A5018DA9}"/>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4" name="iṩliḍé">
              <a:extLst>
                <a:ext uri="{FF2B5EF4-FFF2-40B4-BE49-F238E27FC236}">
                  <a16:creationId xmlns:a16="http://schemas.microsoft.com/office/drawing/2014/main" id="{147066E0-BBB5-4FD2-86ED-70E8C1320665}"/>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5" name="ísliďe">
              <a:extLst>
                <a:ext uri="{FF2B5EF4-FFF2-40B4-BE49-F238E27FC236}">
                  <a16:creationId xmlns:a16="http://schemas.microsoft.com/office/drawing/2014/main" id="{2A65952B-8F54-4A68-8A2B-DBE17B65E3F9}"/>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6" name="ïŝlïḑè">
              <a:extLst>
                <a:ext uri="{FF2B5EF4-FFF2-40B4-BE49-F238E27FC236}">
                  <a16:creationId xmlns:a16="http://schemas.microsoft.com/office/drawing/2014/main" id="{6161E820-744C-4B7D-A5F8-5C9E9A48ABD6}"/>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7" name="î$ļîḑé">
              <a:extLst>
                <a:ext uri="{FF2B5EF4-FFF2-40B4-BE49-F238E27FC236}">
                  <a16:creationId xmlns:a16="http://schemas.microsoft.com/office/drawing/2014/main" id="{99BB2761-6BC1-487F-AB6F-D98B3C05D6D8}"/>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158" name="îṥľïḋe">
              <a:extLst>
                <a:ext uri="{FF2B5EF4-FFF2-40B4-BE49-F238E27FC236}">
                  <a16:creationId xmlns:a16="http://schemas.microsoft.com/office/drawing/2014/main" id="{3477FF9B-46F3-4795-B7DD-1B12522757B4}"/>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59" name="íSḻíďê">
              <a:extLst>
                <a:ext uri="{FF2B5EF4-FFF2-40B4-BE49-F238E27FC236}">
                  <a16:creationId xmlns:a16="http://schemas.microsoft.com/office/drawing/2014/main" id="{2399AF19-BFC2-4AA7-BD75-122DBC236C9C}"/>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0" name="ïšlïḋê">
              <a:extLst>
                <a:ext uri="{FF2B5EF4-FFF2-40B4-BE49-F238E27FC236}">
                  <a16:creationId xmlns:a16="http://schemas.microsoft.com/office/drawing/2014/main" id="{58651AE8-B138-4819-9C6E-1013BE301603}"/>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1" name="iṩḷíḍê">
              <a:extLst>
                <a:ext uri="{FF2B5EF4-FFF2-40B4-BE49-F238E27FC236}">
                  <a16:creationId xmlns:a16="http://schemas.microsoft.com/office/drawing/2014/main" id="{334F57B9-D5AB-41D7-8292-5E8EB138999B}"/>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2" name="ïśḻïḋe">
              <a:extLst>
                <a:ext uri="{FF2B5EF4-FFF2-40B4-BE49-F238E27FC236}">
                  <a16:creationId xmlns:a16="http://schemas.microsoft.com/office/drawing/2014/main" id="{8C7C6C2C-0D15-43C5-AF62-C1BEDB4E2FF0}"/>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3" name="iṥḷîḓê">
              <a:extLst>
                <a:ext uri="{FF2B5EF4-FFF2-40B4-BE49-F238E27FC236}">
                  <a16:creationId xmlns:a16="http://schemas.microsoft.com/office/drawing/2014/main" id="{6A1FA8E4-54F4-4243-BC00-174C0D6EE459}"/>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4" name="íŝḷiḓê">
              <a:extLst>
                <a:ext uri="{FF2B5EF4-FFF2-40B4-BE49-F238E27FC236}">
                  <a16:creationId xmlns:a16="http://schemas.microsoft.com/office/drawing/2014/main" id="{51819C98-568B-4FC5-90CD-7A4ACE24B9EC}"/>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5" name="íṩḷídé">
              <a:extLst>
                <a:ext uri="{FF2B5EF4-FFF2-40B4-BE49-F238E27FC236}">
                  <a16:creationId xmlns:a16="http://schemas.microsoft.com/office/drawing/2014/main" id="{C122C455-7752-434C-AE8C-8A5F9171A5E5}"/>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6" name="iŝḻîḍe">
              <a:extLst>
                <a:ext uri="{FF2B5EF4-FFF2-40B4-BE49-F238E27FC236}">
                  <a16:creationId xmlns:a16="http://schemas.microsoft.com/office/drawing/2014/main" id="{ED9DD3CF-A316-439D-84EA-A71640C4B9C7}"/>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7" name="ïs1îďe">
              <a:extLst>
                <a:ext uri="{FF2B5EF4-FFF2-40B4-BE49-F238E27FC236}">
                  <a16:creationId xmlns:a16="http://schemas.microsoft.com/office/drawing/2014/main" id="{9B351AC7-A4A8-4B15-9727-5CA34BC8A7B8}"/>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8" name="iṩḷïḋè">
              <a:extLst>
                <a:ext uri="{FF2B5EF4-FFF2-40B4-BE49-F238E27FC236}">
                  <a16:creationId xmlns:a16="http://schemas.microsoft.com/office/drawing/2014/main" id="{E122DA48-0C00-42A3-B530-8936D462CB99}"/>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9" name="iś1íḍé">
              <a:extLst>
                <a:ext uri="{FF2B5EF4-FFF2-40B4-BE49-F238E27FC236}">
                  <a16:creationId xmlns:a16="http://schemas.microsoft.com/office/drawing/2014/main" id="{7BACA3A7-A178-448A-8B87-DE8223E909F0}"/>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0" name="işḷïdê">
              <a:extLst>
                <a:ext uri="{FF2B5EF4-FFF2-40B4-BE49-F238E27FC236}">
                  <a16:creationId xmlns:a16="http://schemas.microsoft.com/office/drawing/2014/main" id="{B47ED06C-DA80-44C1-969B-EB0F0E604162}"/>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1" name="iṡlíḓé">
              <a:extLst>
                <a:ext uri="{FF2B5EF4-FFF2-40B4-BE49-F238E27FC236}">
                  <a16:creationId xmlns:a16="http://schemas.microsoft.com/office/drawing/2014/main" id="{6098B3C8-70D9-4885-B15F-4092468F043C}"/>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2" name="iṩ1îḑé">
              <a:extLst>
                <a:ext uri="{FF2B5EF4-FFF2-40B4-BE49-F238E27FC236}">
                  <a16:creationId xmlns:a16="http://schemas.microsoft.com/office/drawing/2014/main" id="{9583DC5F-C76C-4E96-B526-48232E581F09}"/>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3" name="ïṧḷïdè">
              <a:extLst>
                <a:ext uri="{FF2B5EF4-FFF2-40B4-BE49-F238E27FC236}">
                  <a16:creationId xmlns:a16="http://schemas.microsoft.com/office/drawing/2014/main" id="{1E6907F3-D63F-4140-A409-CAE42FB09DE0}"/>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4" name="iṩ1íḍé">
              <a:extLst>
                <a:ext uri="{FF2B5EF4-FFF2-40B4-BE49-F238E27FC236}">
                  <a16:creationId xmlns:a16="http://schemas.microsoft.com/office/drawing/2014/main" id="{176EDBB2-8392-4B5F-8193-1017E8D2177E}"/>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5" name="îšlíḍè">
              <a:extLst>
                <a:ext uri="{FF2B5EF4-FFF2-40B4-BE49-F238E27FC236}">
                  <a16:creationId xmlns:a16="http://schemas.microsoft.com/office/drawing/2014/main" id="{F6E36588-CDD0-46CF-B454-B0773A101A0B}"/>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6" name="î$1iḍé">
              <a:extLst>
                <a:ext uri="{FF2B5EF4-FFF2-40B4-BE49-F238E27FC236}">
                  <a16:creationId xmlns:a16="http://schemas.microsoft.com/office/drawing/2014/main" id="{6CD5AB2B-FEC5-49C1-8EB2-E85912B32014}"/>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7" name="îšḷiḑê">
              <a:extLst>
                <a:ext uri="{FF2B5EF4-FFF2-40B4-BE49-F238E27FC236}">
                  <a16:creationId xmlns:a16="http://schemas.microsoft.com/office/drawing/2014/main" id="{68C85858-87D2-4663-A63E-A4579DC0FCB6}"/>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8" name="íṩḷîḑé">
              <a:extLst>
                <a:ext uri="{FF2B5EF4-FFF2-40B4-BE49-F238E27FC236}">
                  <a16:creationId xmlns:a16="http://schemas.microsoft.com/office/drawing/2014/main" id="{51D0A87B-8790-461B-860E-9498FCE1C56C}"/>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9" name="ïśḷíḑé">
              <a:extLst>
                <a:ext uri="{FF2B5EF4-FFF2-40B4-BE49-F238E27FC236}">
                  <a16:creationId xmlns:a16="http://schemas.microsoft.com/office/drawing/2014/main" id="{017ACBDC-6B0E-47A2-B6F2-AF0C610E6A98}"/>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0" name="ïṣḻîḓê">
              <a:extLst>
                <a:ext uri="{FF2B5EF4-FFF2-40B4-BE49-F238E27FC236}">
                  <a16:creationId xmlns:a16="http://schemas.microsoft.com/office/drawing/2014/main" id="{05762C56-E5E9-4EBF-BD52-28AEA84DBCBB}"/>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1" name="íṧḻîdè">
              <a:extLst>
                <a:ext uri="{FF2B5EF4-FFF2-40B4-BE49-F238E27FC236}">
                  <a16:creationId xmlns:a16="http://schemas.microsoft.com/office/drawing/2014/main" id="{48264482-6F68-4A9A-934C-2BC6950E69D4}"/>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2" name="íṣlidè">
              <a:extLst>
                <a:ext uri="{FF2B5EF4-FFF2-40B4-BE49-F238E27FC236}">
                  <a16:creationId xmlns:a16="http://schemas.microsoft.com/office/drawing/2014/main" id="{45D1F0DE-DE88-428B-9594-556D316B305B}"/>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3" name="îşḷíḋê">
              <a:extLst>
                <a:ext uri="{FF2B5EF4-FFF2-40B4-BE49-F238E27FC236}">
                  <a16:creationId xmlns:a16="http://schemas.microsoft.com/office/drawing/2014/main" id="{D811A273-491C-4125-9064-67786901D17F}"/>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4" name="işlîḑe">
              <a:extLst>
                <a:ext uri="{FF2B5EF4-FFF2-40B4-BE49-F238E27FC236}">
                  <a16:creationId xmlns:a16="http://schemas.microsoft.com/office/drawing/2014/main" id="{510C7843-24E7-43E5-A879-8AD3D490C98B}"/>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5" name="îsļíḋê">
              <a:extLst>
                <a:ext uri="{FF2B5EF4-FFF2-40B4-BE49-F238E27FC236}">
                  <a16:creationId xmlns:a16="http://schemas.microsoft.com/office/drawing/2014/main" id="{72D1F589-DFEA-47E5-AD2A-061A81897E15}"/>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6" name="îs1ïďê">
              <a:extLst>
                <a:ext uri="{FF2B5EF4-FFF2-40B4-BE49-F238E27FC236}">
                  <a16:creationId xmlns:a16="http://schemas.microsoft.com/office/drawing/2014/main" id="{A3568D3C-5967-4C53-B14F-EE6248B3D615}"/>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7" name="ïŝľidê">
              <a:extLst>
                <a:ext uri="{FF2B5EF4-FFF2-40B4-BE49-F238E27FC236}">
                  <a16:creationId xmlns:a16="http://schemas.microsoft.com/office/drawing/2014/main" id="{0720ADEC-5B5B-4E16-84E1-0481B6256F4B}"/>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8" name="íṧ1îďé">
              <a:extLst>
                <a:ext uri="{FF2B5EF4-FFF2-40B4-BE49-F238E27FC236}">
                  <a16:creationId xmlns:a16="http://schemas.microsoft.com/office/drawing/2014/main" id="{974B5A39-E6D5-4504-B530-CB38F220254B}"/>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9" name="ïṥľiḑê">
              <a:extLst>
                <a:ext uri="{FF2B5EF4-FFF2-40B4-BE49-F238E27FC236}">
                  <a16:creationId xmlns:a16="http://schemas.microsoft.com/office/drawing/2014/main" id="{8B0826B8-1E86-4215-9588-A9F828CAEA14}"/>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0" name="îṧlïďê">
              <a:extLst>
                <a:ext uri="{FF2B5EF4-FFF2-40B4-BE49-F238E27FC236}">
                  <a16:creationId xmlns:a16="http://schemas.microsoft.com/office/drawing/2014/main" id="{3E100EB7-075B-419A-9C27-2586DB6BFE79}"/>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1" name="ïslíḍê">
              <a:extLst>
                <a:ext uri="{FF2B5EF4-FFF2-40B4-BE49-F238E27FC236}">
                  <a16:creationId xmlns:a16="http://schemas.microsoft.com/office/drawing/2014/main" id="{E15033AA-4EDF-4264-B543-1C42E29D7C67}"/>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2" name="iŝ1ïḍè">
              <a:extLst>
                <a:ext uri="{FF2B5EF4-FFF2-40B4-BE49-F238E27FC236}">
                  <a16:creationId xmlns:a16="http://schemas.microsoft.com/office/drawing/2014/main" id="{678FCEBA-F116-4132-90DD-4837FBBD94C2}"/>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3" name="îṧḷídê">
              <a:extLst>
                <a:ext uri="{FF2B5EF4-FFF2-40B4-BE49-F238E27FC236}">
                  <a16:creationId xmlns:a16="http://schemas.microsoft.com/office/drawing/2014/main" id="{6E54D9F6-0E92-4D7D-8F05-31529BD3A3BD}"/>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4" name="islïḑé">
              <a:extLst>
                <a:ext uri="{FF2B5EF4-FFF2-40B4-BE49-F238E27FC236}">
                  <a16:creationId xmlns:a16="http://schemas.microsoft.com/office/drawing/2014/main" id="{41824D3F-4DAA-485D-A7BC-B68F957FC9BC}"/>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5" name="íṥļíḋe">
              <a:extLst>
                <a:ext uri="{FF2B5EF4-FFF2-40B4-BE49-F238E27FC236}">
                  <a16:creationId xmlns:a16="http://schemas.microsoft.com/office/drawing/2014/main" id="{6F1AAAC2-0427-4755-8D93-EFCA2E1E122C}"/>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6" name="îSḷíḋe">
              <a:extLst>
                <a:ext uri="{FF2B5EF4-FFF2-40B4-BE49-F238E27FC236}">
                  <a16:creationId xmlns:a16="http://schemas.microsoft.com/office/drawing/2014/main" id="{A3C5FE65-39C2-4550-A242-1390172E649E}"/>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7" name="îşľiḍe">
              <a:extLst>
                <a:ext uri="{FF2B5EF4-FFF2-40B4-BE49-F238E27FC236}">
                  <a16:creationId xmlns:a16="http://schemas.microsoft.com/office/drawing/2014/main" id="{F8277226-9260-4EA0-A204-B0F91FC4CE51}"/>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8" name="îş1ïḍé">
              <a:extLst>
                <a:ext uri="{FF2B5EF4-FFF2-40B4-BE49-F238E27FC236}">
                  <a16:creationId xmlns:a16="http://schemas.microsoft.com/office/drawing/2014/main" id="{CAB7754B-1B8A-41F5-AC85-D3B6B43EDAF3}"/>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9" name="i$ḷíḓê">
              <a:extLst>
                <a:ext uri="{FF2B5EF4-FFF2-40B4-BE49-F238E27FC236}">
                  <a16:creationId xmlns:a16="http://schemas.microsoft.com/office/drawing/2014/main" id="{F5BCCCE1-4D2E-4417-AD93-4ECFF2AE324E}"/>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0" name="îsļîdê">
              <a:extLst>
                <a:ext uri="{FF2B5EF4-FFF2-40B4-BE49-F238E27FC236}">
                  <a16:creationId xmlns:a16="http://schemas.microsoft.com/office/drawing/2014/main" id="{407AF7CD-000C-430D-A8CB-AAF7628FBEB5}"/>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1" name="íşľïḋè">
              <a:extLst>
                <a:ext uri="{FF2B5EF4-FFF2-40B4-BE49-F238E27FC236}">
                  <a16:creationId xmlns:a16="http://schemas.microsoft.com/office/drawing/2014/main" id="{554EBD20-DBD5-4484-B72D-59264B0F93B9}"/>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2" name="ïsļïḓe">
              <a:extLst>
                <a:ext uri="{FF2B5EF4-FFF2-40B4-BE49-F238E27FC236}">
                  <a16:creationId xmlns:a16="http://schemas.microsoft.com/office/drawing/2014/main" id="{454CB30B-F6C4-4C6B-A6EB-E17733A27C9A}"/>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1203" name="íšḷiḋé">
              <a:extLst>
                <a:ext uri="{FF2B5EF4-FFF2-40B4-BE49-F238E27FC236}">
                  <a16:creationId xmlns:a16="http://schemas.microsoft.com/office/drawing/2014/main" id="{C2FDF447-4889-439B-BEE2-CE7385809FCF}"/>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04" name="îṡ1ïḋe">
              <a:extLst>
                <a:ext uri="{FF2B5EF4-FFF2-40B4-BE49-F238E27FC236}">
                  <a16:creationId xmlns:a16="http://schemas.microsoft.com/office/drawing/2014/main" id="{8911163B-A207-4280-9333-C62319959450}"/>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05" name="íśľïḓe">
              <a:extLst>
                <a:ext uri="{FF2B5EF4-FFF2-40B4-BE49-F238E27FC236}">
                  <a16:creationId xmlns:a16="http://schemas.microsoft.com/office/drawing/2014/main" id="{071579ED-A9DF-43C1-B6C0-37DB06EC3464}"/>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6" name="ísḻîḓè">
              <a:extLst>
                <a:ext uri="{FF2B5EF4-FFF2-40B4-BE49-F238E27FC236}">
                  <a16:creationId xmlns:a16="http://schemas.microsoft.com/office/drawing/2014/main" id="{875335D7-0088-4CB5-B96B-8B9212F1C165}"/>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7" name="ïṣḷïḋè">
              <a:extLst>
                <a:ext uri="{FF2B5EF4-FFF2-40B4-BE49-F238E27FC236}">
                  <a16:creationId xmlns:a16="http://schemas.microsoft.com/office/drawing/2014/main" id="{BB7F101A-BF35-46FF-AC7E-194F10350FD7}"/>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8" name="i$ľîďê">
              <a:extLst>
                <a:ext uri="{FF2B5EF4-FFF2-40B4-BE49-F238E27FC236}">
                  <a16:creationId xmlns:a16="http://schemas.microsoft.com/office/drawing/2014/main" id="{A47A5B7E-B1A2-4664-84F7-43A4A06ED9D4}"/>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9" name="iŝḻïďé">
              <a:extLst>
                <a:ext uri="{FF2B5EF4-FFF2-40B4-BE49-F238E27FC236}">
                  <a16:creationId xmlns:a16="http://schemas.microsoft.com/office/drawing/2014/main" id="{06763D22-5E74-43D8-9565-6896AEDB3AD0}"/>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10" name="ïṥļíḑê">
              <a:extLst>
                <a:ext uri="{FF2B5EF4-FFF2-40B4-BE49-F238E27FC236}">
                  <a16:creationId xmlns:a16="http://schemas.microsoft.com/office/drawing/2014/main" id="{43DECEF1-EC39-421A-931F-9BAED0A42BBE}"/>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11" name="ïšľíḍé">
              <a:extLst>
                <a:ext uri="{FF2B5EF4-FFF2-40B4-BE49-F238E27FC236}">
                  <a16:creationId xmlns:a16="http://schemas.microsoft.com/office/drawing/2014/main" id="{FD02FBDB-7E5A-428D-81B9-B9504AA85614}"/>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2" name="íš1íḋé">
              <a:extLst>
                <a:ext uri="{FF2B5EF4-FFF2-40B4-BE49-F238E27FC236}">
                  <a16:creationId xmlns:a16="http://schemas.microsoft.com/office/drawing/2014/main" id="{F5D2A521-EC33-49B9-BBB3-33F8032C4E16}"/>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3" name="ïṧlîḓe">
              <a:extLst>
                <a:ext uri="{FF2B5EF4-FFF2-40B4-BE49-F238E27FC236}">
                  <a16:creationId xmlns:a16="http://schemas.microsoft.com/office/drawing/2014/main" id="{C2863314-0FB5-4895-98EA-439631DA7B9E}"/>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4" name="îšlîďe">
              <a:extLst>
                <a:ext uri="{FF2B5EF4-FFF2-40B4-BE49-F238E27FC236}">
                  <a16:creationId xmlns:a16="http://schemas.microsoft.com/office/drawing/2014/main" id="{FE88F028-20AB-480D-BB84-C6F627AE1A34}"/>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5" name="iṩliḓè">
              <a:extLst>
                <a:ext uri="{FF2B5EF4-FFF2-40B4-BE49-F238E27FC236}">
                  <a16:creationId xmlns:a16="http://schemas.microsoft.com/office/drawing/2014/main" id="{1A6956E8-B897-49F6-8B10-CEE24D6D674E}"/>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16" name="ïṥ1ïḓè">
              <a:extLst>
                <a:ext uri="{FF2B5EF4-FFF2-40B4-BE49-F238E27FC236}">
                  <a16:creationId xmlns:a16="http://schemas.microsoft.com/office/drawing/2014/main" id="{35CF2E58-CFCD-4BEC-8BC8-0D070730BDA9}"/>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17" name="ïṣḻïḋe">
              <a:extLst>
                <a:ext uri="{FF2B5EF4-FFF2-40B4-BE49-F238E27FC236}">
                  <a16:creationId xmlns:a16="http://schemas.microsoft.com/office/drawing/2014/main" id="{42555DAC-D4A3-40C6-A8EA-DEFE1D6DB184}"/>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8" name="îŝľíde">
              <a:extLst>
                <a:ext uri="{FF2B5EF4-FFF2-40B4-BE49-F238E27FC236}">
                  <a16:creationId xmlns:a16="http://schemas.microsoft.com/office/drawing/2014/main" id="{3BB3B6E3-9597-4071-ADDD-B792351D3A75}"/>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9" name="íSḷîḑê">
              <a:extLst>
                <a:ext uri="{FF2B5EF4-FFF2-40B4-BE49-F238E27FC236}">
                  <a16:creationId xmlns:a16="http://schemas.microsoft.com/office/drawing/2014/main" id="{9178CDBA-F99B-4B31-BACD-D1FCF38D22A1}"/>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0" name="îṡḻíḍê">
              <a:extLst>
                <a:ext uri="{FF2B5EF4-FFF2-40B4-BE49-F238E27FC236}">
                  <a16:creationId xmlns:a16="http://schemas.microsoft.com/office/drawing/2014/main" id="{AFB36E3D-5677-4DA9-A0EE-3FA9A7A6AD30}"/>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1" name="í$1ïḑé">
              <a:extLst>
                <a:ext uri="{FF2B5EF4-FFF2-40B4-BE49-F238E27FC236}">
                  <a16:creationId xmlns:a16="http://schemas.microsoft.com/office/drawing/2014/main" id="{03F2A608-A7DD-4258-B434-18AB9FB6AB2A}"/>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22" name="ís1ïḓe">
              <a:extLst>
                <a:ext uri="{FF2B5EF4-FFF2-40B4-BE49-F238E27FC236}">
                  <a16:creationId xmlns:a16="http://schemas.microsoft.com/office/drawing/2014/main" id="{3B997EFC-C6B9-49CF-869A-303FF2CF1FB6}"/>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23" name="iṧļiďe">
              <a:extLst>
                <a:ext uri="{FF2B5EF4-FFF2-40B4-BE49-F238E27FC236}">
                  <a16:creationId xmlns:a16="http://schemas.microsoft.com/office/drawing/2014/main" id="{F3843064-D667-4B38-8F5D-99659B1133C6}"/>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4" name="îŝľiḑé">
              <a:extLst>
                <a:ext uri="{FF2B5EF4-FFF2-40B4-BE49-F238E27FC236}">
                  <a16:creationId xmlns:a16="http://schemas.microsoft.com/office/drawing/2014/main" id="{62CC093C-9178-413C-B850-2DE04A56DECB}"/>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5" name="í$ḻídè">
              <a:extLst>
                <a:ext uri="{FF2B5EF4-FFF2-40B4-BE49-F238E27FC236}">
                  <a16:creationId xmlns:a16="http://schemas.microsoft.com/office/drawing/2014/main" id="{F68A84EB-7FD0-4A13-B9F0-A1682A1D0EA8}"/>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6" name="íṣlïḑê">
              <a:extLst>
                <a:ext uri="{FF2B5EF4-FFF2-40B4-BE49-F238E27FC236}">
                  <a16:creationId xmlns:a16="http://schemas.microsoft.com/office/drawing/2014/main" id="{9AA06398-880A-4A34-B4A1-461587CBDDAC}"/>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7" name="ïšlîďê">
              <a:extLst>
                <a:ext uri="{FF2B5EF4-FFF2-40B4-BE49-F238E27FC236}">
                  <a16:creationId xmlns:a16="http://schemas.microsoft.com/office/drawing/2014/main" id="{B1495A06-E490-46A1-99A2-64C98AB97DEB}"/>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28" name="iṣľîḍê">
              <a:extLst>
                <a:ext uri="{FF2B5EF4-FFF2-40B4-BE49-F238E27FC236}">
                  <a16:creationId xmlns:a16="http://schemas.microsoft.com/office/drawing/2014/main" id="{A082A18E-0FAD-4219-B6F6-9CA40AA63D50}"/>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29" name="iṩľïḓé">
              <a:extLst>
                <a:ext uri="{FF2B5EF4-FFF2-40B4-BE49-F238E27FC236}">
                  <a16:creationId xmlns:a16="http://schemas.microsoft.com/office/drawing/2014/main" id="{1151894C-310A-4A93-A98B-EE89EB2CD94A}"/>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0" name="í$ļíḍè">
              <a:extLst>
                <a:ext uri="{FF2B5EF4-FFF2-40B4-BE49-F238E27FC236}">
                  <a16:creationId xmlns:a16="http://schemas.microsoft.com/office/drawing/2014/main" id="{3F434438-C68E-469F-826F-8A64E500104E}"/>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1" name="ï$1îḍe">
              <a:extLst>
                <a:ext uri="{FF2B5EF4-FFF2-40B4-BE49-F238E27FC236}">
                  <a16:creationId xmlns:a16="http://schemas.microsoft.com/office/drawing/2014/main" id="{F50345A0-008B-4084-9965-1EB39E2FBBEB}"/>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2" name="î$lîḋe">
              <a:extLst>
                <a:ext uri="{FF2B5EF4-FFF2-40B4-BE49-F238E27FC236}">
                  <a16:creationId xmlns:a16="http://schemas.microsoft.com/office/drawing/2014/main" id="{B07226AC-3927-40C4-9790-AFE661A41BFB}"/>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3" name="ïşḷîdê">
              <a:extLst>
                <a:ext uri="{FF2B5EF4-FFF2-40B4-BE49-F238E27FC236}">
                  <a16:creationId xmlns:a16="http://schemas.microsoft.com/office/drawing/2014/main" id="{3E9EB4D5-B319-4ACA-BAA7-E8D44B7AF650}"/>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34" name="íŝḻiḋé">
              <a:extLst>
                <a:ext uri="{FF2B5EF4-FFF2-40B4-BE49-F238E27FC236}">
                  <a16:creationId xmlns:a16="http://schemas.microsoft.com/office/drawing/2014/main" id="{D64B990A-8C15-493A-83D0-516D6B57A026}"/>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35" name="ïṥḻîḑè">
              <a:extLst>
                <a:ext uri="{FF2B5EF4-FFF2-40B4-BE49-F238E27FC236}">
                  <a16:creationId xmlns:a16="http://schemas.microsoft.com/office/drawing/2014/main" id="{2724AA1B-DCA0-4CDE-A17B-D3B3659E5840}"/>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6" name="íṥľïḓé">
              <a:extLst>
                <a:ext uri="{FF2B5EF4-FFF2-40B4-BE49-F238E27FC236}">
                  <a16:creationId xmlns:a16="http://schemas.microsoft.com/office/drawing/2014/main" id="{8C3A6FF5-7D1E-4A6B-81D1-9DA3DED86C51}"/>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7" name="ïṩlíďe">
              <a:extLst>
                <a:ext uri="{FF2B5EF4-FFF2-40B4-BE49-F238E27FC236}">
                  <a16:creationId xmlns:a16="http://schemas.microsoft.com/office/drawing/2014/main" id="{E543F024-9D8A-49AE-9BD2-3BCFF9028455}"/>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8" name="îṩlíďé">
              <a:extLst>
                <a:ext uri="{FF2B5EF4-FFF2-40B4-BE49-F238E27FC236}">
                  <a16:creationId xmlns:a16="http://schemas.microsoft.com/office/drawing/2014/main" id="{4AAB9BF4-0295-41D6-A01F-8BD3F9A1ABDB}"/>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9" name="ïṧ1îdé">
              <a:extLst>
                <a:ext uri="{FF2B5EF4-FFF2-40B4-BE49-F238E27FC236}">
                  <a16:creationId xmlns:a16="http://schemas.microsoft.com/office/drawing/2014/main" id="{60943E0A-EAFD-4A9E-9B15-E0F27327BF60}"/>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40" name="îṧ1íḑê">
              <a:extLst>
                <a:ext uri="{FF2B5EF4-FFF2-40B4-BE49-F238E27FC236}">
                  <a16:creationId xmlns:a16="http://schemas.microsoft.com/office/drawing/2014/main" id="{FA2F4C94-4B8B-4F09-A2F4-56F122E9FBF5}"/>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41" name="iSļïḋé">
              <a:extLst>
                <a:ext uri="{FF2B5EF4-FFF2-40B4-BE49-F238E27FC236}">
                  <a16:creationId xmlns:a16="http://schemas.microsoft.com/office/drawing/2014/main" id="{ED68DC3D-7F85-46A2-92EF-8ADA64D20EBA}"/>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2" name="îs1iḓé">
              <a:extLst>
                <a:ext uri="{FF2B5EF4-FFF2-40B4-BE49-F238E27FC236}">
                  <a16:creationId xmlns:a16="http://schemas.microsoft.com/office/drawing/2014/main" id="{8076458D-2039-4922-BC3D-7A830FB04201}"/>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3" name="ïşḷîḑé">
              <a:extLst>
                <a:ext uri="{FF2B5EF4-FFF2-40B4-BE49-F238E27FC236}">
                  <a16:creationId xmlns:a16="http://schemas.microsoft.com/office/drawing/2014/main" id="{AD2B60D6-A498-4AFB-90B0-D1D576D48D28}"/>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4" name="íṥļíďê">
              <a:extLst>
                <a:ext uri="{FF2B5EF4-FFF2-40B4-BE49-F238E27FC236}">
                  <a16:creationId xmlns:a16="http://schemas.microsoft.com/office/drawing/2014/main" id="{56B4478B-C468-40A7-8E30-D48EDDAFF429}"/>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5" name="išľïḍe">
              <a:extLst>
                <a:ext uri="{FF2B5EF4-FFF2-40B4-BE49-F238E27FC236}">
                  <a16:creationId xmlns:a16="http://schemas.microsoft.com/office/drawing/2014/main" id="{C985629B-50E2-4AA3-B769-7548D8C3FC5E}"/>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46" name="îṥḻiḋê">
              <a:extLst>
                <a:ext uri="{FF2B5EF4-FFF2-40B4-BE49-F238E27FC236}">
                  <a16:creationId xmlns:a16="http://schemas.microsoft.com/office/drawing/2014/main" id="{1B5A5C0C-A412-42B9-BAB7-A9D200D1EDAA}"/>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47" name="íṣlîďê">
              <a:extLst>
                <a:ext uri="{FF2B5EF4-FFF2-40B4-BE49-F238E27FC236}">
                  <a16:creationId xmlns:a16="http://schemas.microsoft.com/office/drawing/2014/main" id="{F0C42397-E9B2-406F-9EA1-239CF2EC61D6}"/>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8" name="îṧ1îḓe">
              <a:extLst>
                <a:ext uri="{FF2B5EF4-FFF2-40B4-BE49-F238E27FC236}">
                  <a16:creationId xmlns:a16="http://schemas.microsoft.com/office/drawing/2014/main" id="{F71B7125-61D5-4D22-8D31-60181EF232E7}"/>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9" name="ïṧlíḓe">
              <a:extLst>
                <a:ext uri="{FF2B5EF4-FFF2-40B4-BE49-F238E27FC236}">
                  <a16:creationId xmlns:a16="http://schemas.microsoft.com/office/drawing/2014/main" id="{55EE0C01-FE9C-4C2D-A937-36161C054407}"/>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0" name="íṧlïḓè">
              <a:extLst>
                <a:ext uri="{FF2B5EF4-FFF2-40B4-BE49-F238E27FC236}">
                  <a16:creationId xmlns:a16="http://schemas.microsoft.com/office/drawing/2014/main" id="{633672A0-7AAE-4D78-BE93-4086E485AB48}"/>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1" name="išḷiḍe">
              <a:extLst>
                <a:ext uri="{FF2B5EF4-FFF2-40B4-BE49-F238E27FC236}">
                  <a16:creationId xmlns:a16="http://schemas.microsoft.com/office/drawing/2014/main" id="{51101A2E-B028-4BA0-82C2-797291421C55}"/>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52" name="îṣḷïḋê">
              <a:extLst>
                <a:ext uri="{FF2B5EF4-FFF2-40B4-BE49-F238E27FC236}">
                  <a16:creationId xmlns:a16="http://schemas.microsoft.com/office/drawing/2014/main" id="{B9541F9A-AD5C-4D86-8286-5A9056464711}"/>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53" name="îšļïḓe">
              <a:extLst>
                <a:ext uri="{FF2B5EF4-FFF2-40B4-BE49-F238E27FC236}">
                  <a16:creationId xmlns:a16="http://schemas.microsoft.com/office/drawing/2014/main" id="{611EB799-C6F3-489B-9FDF-49B67D8916C7}"/>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4" name="îṥ1íḓé">
              <a:extLst>
                <a:ext uri="{FF2B5EF4-FFF2-40B4-BE49-F238E27FC236}">
                  <a16:creationId xmlns:a16="http://schemas.microsoft.com/office/drawing/2014/main" id="{6E264922-15CF-4E2B-9DFD-BF5464ED60F9}"/>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5" name="ïṡḷîďè">
              <a:extLst>
                <a:ext uri="{FF2B5EF4-FFF2-40B4-BE49-F238E27FC236}">
                  <a16:creationId xmlns:a16="http://schemas.microsoft.com/office/drawing/2014/main" id="{F540031D-018C-4EA4-BCEF-0CB418852146}"/>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6" name="ïṣḻïḍê">
              <a:extLst>
                <a:ext uri="{FF2B5EF4-FFF2-40B4-BE49-F238E27FC236}">
                  <a16:creationId xmlns:a16="http://schemas.microsoft.com/office/drawing/2014/main" id="{42C4CBD7-964D-4272-8BC4-6E6A5EC0D3DF}"/>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7" name="iṩľïďe">
              <a:extLst>
                <a:ext uri="{FF2B5EF4-FFF2-40B4-BE49-F238E27FC236}">
                  <a16:creationId xmlns:a16="http://schemas.microsoft.com/office/drawing/2014/main" id="{ABE415C1-5F76-44F6-804D-2ACB22FA1132}"/>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58" name="í$ļíḓê">
              <a:extLst>
                <a:ext uri="{FF2B5EF4-FFF2-40B4-BE49-F238E27FC236}">
                  <a16:creationId xmlns:a16="http://schemas.microsoft.com/office/drawing/2014/main" id="{C0EE9AE2-FF5A-4A1E-8CAF-39E9968D2C04}"/>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59" name="íṥ1iḋe">
              <a:extLst>
                <a:ext uri="{FF2B5EF4-FFF2-40B4-BE49-F238E27FC236}">
                  <a16:creationId xmlns:a16="http://schemas.microsoft.com/office/drawing/2014/main" id="{17B5AE19-E70F-438D-92C2-8B1EC73B4E99}"/>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0" name="iṧ1iḋê">
              <a:extLst>
                <a:ext uri="{FF2B5EF4-FFF2-40B4-BE49-F238E27FC236}">
                  <a16:creationId xmlns:a16="http://schemas.microsoft.com/office/drawing/2014/main" id="{E4BB201E-7A51-4D45-814B-862EE39BB9A7}"/>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1" name="íSḷiďé">
              <a:extLst>
                <a:ext uri="{FF2B5EF4-FFF2-40B4-BE49-F238E27FC236}">
                  <a16:creationId xmlns:a16="http://schemas.microsoft.com/office/drawing/2014/main" id="{4FF0C4FB-8666-490E-88FA-23CB3359D7B5}"/>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2" name="ïŝľîḓè">
              <a:extLst>
                <a:ext uri="{FF2B5EF4-FFF2-40B4-BE49-F238E27FC236}">
                  <a16:creationId xmlns:a16="http://schemas.microsoft.com/office/drawing/2014/main" id="{4A3679CE-4904-4796-8E99-FC2F8A2DC192}"/>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3" name="îṧḷïďé">
              <a:extLst>
                <a:ext uri="{FF2B5EF4-FFF2-40B4-BE49-F238E27FC236}">
                  <a16:creationId xmlns:a16="http://schemas.microsoft.com/office/drawing/2014/main" id="{225B5096-1A46-4E0C-A893-346554E88441}"/>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64" name="iṡḷïḋè">
              <a:extLst>
                <a:ext uri="{FF2B5EF4-FFF2-40B4-BE49-F238E27FC236}">
                  <a16:creationId xmlns:a16="http://schemas.microsoft.com/office/drawing/2014/main" id="{3B46CB63-7AD3-4ACD-959C-3FBE61EC8E18}"/>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65" name="íŝľîḑé">
              <a:extLst>
                <a:ext uri="{FF2B5EF4-FFF2-40B4-BE49-F238E27FC236}">
                  <a16:creationId xmlns:a16="http://schemas.microsoft.com/office/drawing/2014/main" id="{F54ABD0A-5C7C-4D2F-985B-46DEC7817F40}"/>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6" name="ïṧ1íḍê">
              <a:extLst>
                <a:ext uri="{FF2B5EF4-FFF2-40B4-BE49-F238E27FC236}">
                  <a16:creationId xmlns:a16="http://schemas.microsoft.com/office/drawing/2014/main" id="{55E662FD-EE6F-4C15-8750-9F712146D1C8}"/>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7" name="íslïḍe">
              <a:extLst>
                <a:ext uri="{FF2B5EF4-FFF2-40B4-BE49-F238E27FC236}">
                  <a16:creationId xmlns:a16="http://schemas.microsoft.com/office/drawing/2014/main" id="{A55ADCB0-6A14-4CFF-A8C5-A5BC80B3A63C}"/>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68" name="íṧḷïḍè">
              <a:extLst>
                <a:ext uri="{FF2B5EF4-FFF2-40B4-BE49-F238E27FC236}">
                  <a16:creationId xmlns:a16="http://schemas.microsoft.com/office/drawing/2014/main" id="{A96FD51C-A889-473D-8AB8-33F0C0E5C38F}"/>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69" name="íśḷîḋê">
              <a:extLst>
                <a:ext uri="{FF2B5EF4-FFF2-40B4-BE49-F238E27FC236}">
                  <a16:creationId xmlns:a16="http://schemas.microsoft.com/office/drawing/2014/main" id="{64BF79F3-89D9-41B4-B2B2-067E68D562A0}"/>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0" name="íṣḷíďè">
              <a:extLst>
                <a:ext uri="{FF2B5EF4-FFF2-40B4-BE49-F238E27FC236}">
                  <a16:creationId xmlns:a16="http://schemas.microsoft.com/office/drawing/2014/main" id="{851C16AB-54DF-4BE8-BEFA-5206938DB618}"/>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71" name="iś1ïḓê">
              <a:extLst>
                <a:ext uri="{FF2B5EF4-FFF2-40B4-BE49-F238E27FC236}">
                  <a16:creationId xmlns:a16="http://schemas.microsoft.com/office/drawing/2014/main" id="{A11FAA7E-0476-4EDB-B314-3B1D647519A1}"/>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72" name="i$ľïḑê">
              <a:extLst>
                <a:ext uri="{FF2B5EF4-FFF2-40B4-BE49-F238E27FC236}">
                  <a16:creationId xmlns:a16="http://schemas.microsoft.com/office/drawing/2014/main" id="{25F912A5-B583-45F7-A94C-1DF7F794D657}"/>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3" name="ís1îḍè">
              <a:extLst>
                <a:ext uri="{FF2B5EF4-FFF2-40B4-BE49-F238E27FC236}">
                  <a16:creationId xmlns:a16="http://schemas.microsoft.com/office/drawing/2014/main" id="{4AD9AA9D-24F9-483F-BB24-70A05BA37C43}"/>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4" name="íṥliḋè">
              <a:extLst>
                <a:ext uri="{FF2B5EF4-FFF2-40B4-BE49-F238E27FC236}">
                  <a16:creationId xmlns:a16="http://schemas.microsoft.com/office/drawing/2014/main" id="{BB1E4048-D524-493F-A871-CB79D3D3E1F9}"/>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75" name="ïṩļiḋê">
              <a:extLst>
                <a:ext uri="{FF2B5EF4-FFF2-40B4-BE49-F238E27FC236}">
                  <a16:creationId xmlns:a16="http://schemas.microsoft.com/office/drawing/2014/main" id="{63277959-C5B5-45A9-BA03-1D091EB907A3}"/>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76" name="işlïḓe">
              <a:extLst>
                <a:ext uri="{FF2B5EF4-FFF2-40B4-BE49-F238E27FC236}">
                  <a16:creationId xmlns:a16="http://schemas.microsoft.com/office/drawing/2014/main" id="{B11888A2-CF11-4973-943E-8BDF0999C838}"/>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7" name="ïṣ1ïḓe">
              <a:extLst>
                <a:ext uri="{FF2B5EF4-FFF2-40B4-BE49-F238E27FC236}">
                  <a16:creationId xmlns:a16="http://schemas.microsoft.com/office/drawing/2014/main" id="{B89CA397-CA8D-4B27-8ACF-D25E00A43479}"/>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78" name="iṣḷïḋe">
              <a:extLst>
                <a:ext uri="{FF2B5EF4-FFF2-40B4-BE49-F238E27FC236}">
                  <a16:creationId xmlns:a16="http://schemas.microsoft.com/office/drawing/2014/main" id="{9241C7E9-ED31-47FB-91A5-F4563FB9D15A}"/>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79" name="ïṣlíďè">
              <a:extLst>
                <a:ext uri="{FF2B5EF4-FFF2-40B4-BE49-F238E27FC236}">
                  <a16:creationId xmlns:a16="http://schemas.microsoft.com/office/drawing/2014/main" id="{7A23B5A7-0B35-47AF-9C8D-2FC390E92FE7}"/>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0" name="ïS1ïďè">
              <a:extLst>
                <a:ext uri="{FF2B5EF4-FFF2-40B4-BE49-F238E27FC236}">
                  <a16:creationId xmlns:a16="http://schemas.microsoft.com/office/drawing/2014/main" id="{537B0C53-6725-45BA-AFDF-55DD9B68880B}"/>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1" name="íşḻîḓé">
              <a:extLst>
                <a:ext uri="{FF2B5EF4-FFF2-40B4-BE49-F238E27FC236}">
                  <a16:creationId xmlns:a16="http://schemas.microsoft.com/office/drawing/2014/main" id="{2A4CD4C7-B27B-499C-8C2B-C7A304BF487B}"/>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2" name="îślïḓé">
              <a:extLst>
                <a:ext uri="{FF2B5EF4-FFF2-40B4-BE49-F238E27FC236}">
                  <a16:creationId xmlns:a16="http://schemas.microsoft.com/office/drawing/2014/main" id="{E518FEE1-72BF-467A-8339-D972FF804172}"/>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3" name="íṣḻidé">
              <a:extLst>
                <a:ext uri="{FF2B5EF4-FFF2-40B4-BE49-F238E27FC236}">
                  <a16:creationId xmlns:a16="http://schemas.microsoft.com/office/drawing/2014/main" id="{7553E113-B0AF-4997-AF3C-075A6DFA9AC9}"/>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4" name="îşlíḋé">
              <a:extLst>
                <a:ext uri="{FF2B5EF4-FFF2-40B4-BE49-F238E27FC236}">
                  <a16:creationId xmlns:a16="http://schemas.microsoft.com/office/drawing/2014/main" id="{23A01562-3494-43FD-B30B-DF4EEEB0D04B}"/>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85" name="îŝ1ïdé">
              <a:extLst>
                <a:ext uri="{FF2B5EF4-FFF2-40B4-BE49-F238E27FC236}">
                  <a16:creationId xmlns:a16="http://schemas.microsoft.com/office/drawing/2014/main" id="{E27956DC-CD31-429C-81BB-548890C88351}"/>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86" name="ïsḷïḍé">
              <a:extLst>
                <a:ext uri="{FF2B5EF4-FFF2-40B4-BE49-F238E27FC236}">
                  <a16:creationId xmlns:a16="http://schemas.microsoft.com/office/drawing/2014/main" id="{C6C1B48F-6B0A-4A47-A6FE-7751D2FCC870}"/>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7" name="iṥḻiḍê">
              <a:extLst>
                <a:ext uri="{FF2B5EF4-FFF2-40B4-BE49-F238E27FC236}">
                  <a16:creationId xmlns:a16="http://schemas.microsoft.com/office/drawing/2014/main" id="{566E7372-BC80-452C-97CC-E6E18FDD6E8B}"/>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8" name="ïşḻídè">
              <a:extLst>
                <a:ext uri="{FF2B5EF4-FFF2-40B4-BE49-F238E27FC236}">
                  <a16:creationId xmlns:a16="http://schemas.microsoft.com/office/drawing/2014/main" id="{BE4417D6-9985-4F3E-8EB2-BE4E58B45158}"/>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9" name="íš1îḋê">
              <a:extLst>
                <a:ext uri="{FF2B5EF4-FFF2-40B4-BE49-F238E27FC236}">
                  <a16:creationId xmlns:a16="http://schemas.microsoft.com/office/drawing/2014/main" id="{C6E633A2-0774-4A9C-AEC1-0F0645A897BA}"/>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0" name="išļíďe">
              <a:extLst>
                <a:ext uri="{FF2B5EF4-FFF2-40B4-BE49-F238E27FC236}">
                  <a16:creationId xmlns:a16="http://schemas.microsoft.com/office/drawing/2014/main" id="{CB43DB00-9D44-4445-AB19-BECEFE928912}"/>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1" name="íṣlîdé">
              <a:extLst>
                <a:ext uri="{FF2B5EF4-FFF2-40B4-BE49-F238E27FC236}">
                  <a16:creationId xmlns:a16="http://schemas.microsoft.com/office/drawing/2014/main" id="{0954FA84-2D45-427A-9930-948872CD2148}"/>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92" name="ïṣ1iďé">
              <a:extLst>
                <a:ext uri="{FF2B5EF4-FFF2-40B4-BE49-F238E27FC236}">
                  <a16:creationId xmlns:a16="http://schemas.microsoft.com/office/drawing/2014/main" id="{584C8A24-CF8A-41F0-903E-197D93AA5417}"/>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93" name="îṡļíḓè">
              <a:extLst>
                <a:ext uri="{FF2B5EF4-FFF2-40B4-BE49-F238E27FC236}">
                  <a16:creationId xmlns:a16="http://schemas.microsoft.com/office/drawing/2014/main" id="{11022051-011D-4A47-9262-C7D39B705813}"/>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4" name="îsļîḍe">
              <a:extLst>
                <a:ext uri="{FF2B5EF4-FFF2-40B4-BE49-F238E27FC236}">
                  <a16:creationId xmlns:a16="http://schemas.microsoft.com/office/drawing/2014/main" id="{E29651B3-C5CA-4640-8932-3926BEFEDCD9}"/>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5" name="îśḻïḓé">
              <a:extLst>
                <a:ext uri="{FF2B5EF4-FFF2-40B4-BE49-F238E27FC236}">
                  <a16:creationId xmlns:a16="http://schemas.microsoft.com/office/drawing/2014/main" id="{8FF9BD3D-6AA7-4DD3-86FB-E2A5ACECCBE4}"/>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6" name="išļîḓé">
              <a:extLst>
                <a:ext uri="{FF2B5EF4-FFF2-40B4-BE49-F238E27FC236}">
                  <a16:creationId xmlns:a16="http://schemas.microsoft.com/office/drawing/2014/main" id="{A7ACCAE4-03BC-481B-B24D-258A8FA51090}"/>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7" name="î$ḻíḑè">
              <a:extLst>
                <a:ext uri="{FF2B5EF4-FFF2-40B4-BE49-F238E27FC236}">
                  <a16:creationId xmlns:a16="http://schemas.microsoft.com/office/drawing/2014/main" id="{265A1469-A1E1-4005-B9AD-8CE69803E665}"/>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8" name="iṡḻîďê">
              <a:extLst>
                <a:ext uri="{FF2B5EF4-FFF2-40B4-BE49-F238E27FC236}">
                  <a16:creationId xmlns:a16="http://schemas.microsoft.com/office/drawing/2014/main" id="{94D52252-20B0-48C3-82C0-2934070D7D85}"/>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99" name="íŝliḓê">
              <a:extLst>
                <a:ext uri="{FF2B5EF4-FFF2-40B4-BE49-F238E27FC236}">
                  <a16:creationId xmlns:a16="http://schemas.microsoft.com/office/drawing/2014/main" id="{73BBFA5F-A65A-4BDD-B237-C2996ED159AF}"/>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00" name="íŝliďé">
              <a:extLst>
                <a:ext uri="{FF2B5EF4-FFF2-40B4-BE49-F238E27FC236}">
                  <a16:creationId xmlns:a16="http://schemas.microsoft.com/office/drawing/2014/main" id="{EA340ECC-41B7-44C0-A808-F503493B9FAB}"/>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1" name="î$ḻîďe">
              <a:extLst>
                <a:ext uri="{FF2B5EF4-FFF2-40B4-BE49-F238E27FC236}">
                  <a16:creationId xmlns:a16="http://schemas.microsoft.com/office/drawing/2014/main" id="{FBAD0B25-0488-443D-AE5A-12FA083E4CAA}"/>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2" name="ïşļïḓè">
              <a:extLst>
                <a:ext uri="{FF2B5EF4-FFF2-40B4-BE49-F238E27FC236}">
                  <a16:creationId xmlns:a16="http://schemas.microsoft.com/office/drawing/2014/main" id="{551E2258-49C1-4A67-91B0-598E4FB05F68}"/>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03" name="îṡļiḑe">
              <a:extLst>
                <a:ext uri="{FF2B5EF4-FFF2-40B4-BE49-F238E27FC236}">
                  <a16:creationId xmlns:a16="http://schemas.microsoft.com/office/drawing/2014/main" id="{739F95F9-F96C-4B67-A937-C08A173075AA}"/>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04" name="isľiḍê">
              <a:extLst>
                <a:ext uri="{FF2B5EF4-FFF2-40B4-BE49-F238E27FC236}">
                  <a16:creationId xmlns:a16="http://schemas.microsoft.com/office/drawing/2014/main" id="{408868F7-E1AD-4B38-ABFD-FE6E074177C7}"/>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5" name="íşlîḋê">
              <a:extLst>
                <a:ext uri="{FF2B5EF4-FFF2-40B4-BE49-F238E27FC236}">
                  <a16:creationId xmlns:a16="http://schemas.microsoft.com/office/drawing/2014/main" id="{D45B8795-51F2-411F-81C4-D9BF55A72D74}"/>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06" name="îṥliḓè">
              <a:extLst>
                <a:ext uri="{FF2B5EF4-FFF2-40B4-BE49-F238E27FC236}">
                  <a16:creationId xmlns:a16="http://schemas.microsoft.com/office/drawing/2014/main" id="{D7D382E1-658F-453F-A078-2FAFB8460380}"/>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07" name="íṣľïḑe">
              <a:extLst>
                <a:ext uri="{FF2B5EF4-FFF2-40B4-BE49-F238E27FC236}">
                  <a16:creationId xmlns:a16="http://schemas.microsoft.com/office/drawing/2014/main" id="{2EF7808F-0A71-40E4-904E-BD50ABB6C945}"/>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8" name="iṣḻîḓè">
              <a:extLst>
                <a:ext uri="{FF2B5EF4-FFF2-40B4-BE49-F238E27FC236}">
                  <a16:creationId xmlns:a16="http://schemas.microsoft.com/office/drawing/2014/main" id="{17CAC068-C06C-4345-84A3-84810DA1CA30}"/>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9" name="í$liďê">
              <a:extLst>
                <a:ext uri="{FF2B5EF4-FFF2-40B4-BE49-F238E27FC236}">
                  <a16:creationId xmlns:a16="http://schemas.microsoft.com/office/drawing/2014/main" id="{69DFCDAA-7351-449F-9039-5FD9C0D57BE9}"/>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0" name="íṥḻïde">
              <a:extLst>
                <a:ext uri="{FF2B5EF4-FFF2-40B4-BE49-F238E27FC236}">
                  <a16:creationId xmlns:a16="http://schemas.microsoft.com/office/drawing/2014/main" id="{E5EA258D-108F-46FC-9320-6DC3A06F5266}"/>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1" name="ï$ļîḋè">
              <a:extLst>
                <a:ext uri="{FF2B5EF4-FFF2-40B4-BE49-F238E27FC236}">
                  <a16:creationId xmlns:a16="http://schemas.microsoft.com/office/drawing/2014/main" id="{F4375E3D-8F3C-48BF-890B-D777994AA290}"/>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2" name="íṡḷíḓê">
              <a:extLst>
                <a:ext uri="{FF2B5EF4-FFF2-40B4-BE49-F238E27FC236}">
                  <a16:creationId xmlns:a16="http://schemas.microsoft.com/office/drawing/2014/main" id="{2A55340D-D11F-4BBC-ABF1-F1181967054A}"/>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13" name="îśļíďé">
              <a:extLst>
                <a:ext uri="{FF2B5EF4-FFF2-40B4-BE49-F238E27FC236}">
                  <a16:creationId xmlns:a16="http://schemas.microsoft.com/office/drawing/2014/main" id="{078F477C-5241-484E-9C6B-D756A0D4CCFA}"/>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14" name="iŝlïḍe">
              <a:extLst>
                <a:ext uri="{FF2B5EF4-FFF2-40B4-BE49-F238E27FC236}">
                  <a16:creationId xmlns:a16="http://schemas.microsoft.com/office/drawing/2014/main" id="{C50F65EC-A276-4029-B3D7-14CD646FB0CC}"/>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5" name="ïṥḷíḓe">
              <a:extLst>
                <a:ext uri="{FF2B5EF4-FFF2-40B4-BE49-F238E27FC236}">
                  <a16:creationId xmlns:a16="http://schemas.microsoft.com/office/drawing/2014/main" id="{6828F3EF-E7FA-4D43-88A4-CC088D5662BA}"/>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6" name="íṥļídè">
              <a:extLst>
                <a:ext uri="{FF2B5EF4-FFF2-40B4-BE49-F238E27FC236}">
                  <a16:creationId xmlns:a16="http://schemas.microsoft.com/office/drawing/2014/main" id="{2CB06AD2-501B-46BC-87C2-88F2D02C2B47}"/>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7" name="íṥľîḍè">
              <a:extLst>
                <a:ext uri="{FF2B5EF4-FFF2-40B4-BE49-F238E27FC236}">
                  <a16:creationId xmlns:a16="http://schemas.microsoft.com/office/drawing/2014/main" id="{98B6487D-222D-458B-B0FE-9E08534EF348}"/>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8" name="îşľiḋé">
              <a:extLst>
                <a:ext uri="{FF2B5EF4-FFF2-40B4-BE49-F238E27FC236}">
                  <a16:creationId xmlns:a16="http://schemas.microsoft.com/office/drawing/2014/main" id="{CA2DAF6F-F43C-4FEF-A509-27738B91AFC3}"/>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9" name="íSḷiďè">
              <a:extLst>
                <a:ext uri="{FF2B5EF4-FFF2-40B4-BE49-F238E27FC236}">
                  <a16:creationId xmlns:a16="http://schemas.microsoft.com/office/drawing/2014/main" id="{77550499-FC0F-4385-A7B4-AACA527526C1}"/>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20" name="ïşḷîďé">
              <a:extLst>
                <a:ext uri="{FF2B5EF4-FFF2-40B4-BE49-F238E27FC236}">
                  <a16:creationId xmlns:a16="http://schemas.microsoft.com/office/drawing/2014/main" id="{E64282BC-B9E6-4E60-81BC-131BB85F6493}"/>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21" name="îşļîďe">
              <a:extLst>
                <a:ext uri="{FF2B5EF4-FFF2-40B4-BE49-F238E27FC236}">
                  <a16:creationId xmlns:a16="http://schemas.microsoft.com/office/drawing/2014/main" id="{00A67B8B-DA38-4E6C-A5EF-7DBF1C1F39DF}"/>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2" name="íṩliďè">
              <a:extLst>
                <a:ext uri="{FF2B5EF4-FFF2-40B4-BE49-F238E27FC236}">
                  <a16:creationId xmlns:a16="http://schemas.microsoft.com/office/drawing/2014/main" id="{01D4FA64-B7DE-4F6C-A05C-6C9F5F6DCDC7}"/>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3" name="íślïḍè">
              <a:extLst>
                <a:ext uri="{FF2B5EF4-FFF2-40B4-BE49-F238E27FC236}">
                  <a16:creationId xmlns:a16="http://schemas.microsoft.com/office/drawing/2014/main" id="{51349E7E-ACFD-4DB2-B605-424CD6CF14AB}"/>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24" name="îṥlidê">
              <a:extLst>
                <a:ext uri="{FF2B5EF4-FFF2-40B4-BE49-F238E27FC236}">
                  <a16:creationId xmlns:a16="http://schemas.microsoft.com/office/drawing/2014/main" id="{9CCC25DD-E68F-4A67-B3D3-DC4A1A6FF5A8}"/>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25" name="íśļiḍe">
              <a:extLst>
                <a:ext uri="{FF2B5EF4-FFF2-40B4-BE49-F238E27FC236}">
                  <a16:creationId xmlns:a16="http://schemas.microsoft.com/office/drawing/2014/main" id="{F8609DCB-257B-41DC-ABAB-724210DF0CDC}"/>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6" name="îšļîdé">
              <a:extLst>
                <a:ext uri="{FF2B5EF4-FFF2-40B4-BE49-F238E27FC236}">
                  <a16:creationId xmlns:a16="http://schemas.microsoft.com/office/drawing/2014/main" id="{EF1D8E5E-9E00-4738-8D06-5448F9EF7197}"/>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27" name="ïş1iďê">
              <a:extLst>
                <a:ext uri="{FF2B5EF4-FFF2-40B4-BE49-F238E27FC236}">
                  <a16:creationId xmlns:a16="http://schemas.microsoft.com/office/drawing/2014/main" id="{7E42200C-60CE-4819-ADEE-AF3209D72058}"/>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28" name="ís1íḓé">
              <a:extLst>
                <a:ext uri="{FF2B5EF4-FFF2-40B4-BE49-F238E27FC236}">
                  <a16:creationId xmlns:a16="http://schemas.microsoft.com/office/drawing/2014/main" id="{3E6CBE83-C5EB-4FBC-AD99-C605E3E1FE14}"/>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9" name="işļíďè">
              <a:extLst>
                <a:ext uri="{FF2B5EF4-FFF2-40B4-BE49-F238E27FC236}">
                  <a16:creationId xmlns:a16="http://schemas.microsoft.com/office/drawing/2014/main" id="{BA2760A4-200D-4AE2-99A0-BA1A74F06347}"/>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0" name="íṩḻïḋé">
              <a:extLst>
                <a:ext uri="{FF2B5EF4-FFF2-40B4-BE49-F238E27FC236}">
                  <a16:creationId xmlns:a16="http://schemas.microsoft.com/office/drawing/2014/main" id="{5825B31A-F7F4-48C5-AC5D-689658F4FF66}"/>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31" name="î$ḻiḑe">
              <a:extLst>
                <a:ext uri="{FF2B5EF4-FFF2-40B4-BE49-F238E27FC236}">
                  <a16:creationId xmlns:a16="http://schemas.microsoft.com/office/drawing/2014/main" id="{B60F15BC-A038-4003-8C0B-06D5845234B7}"/>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32" name="îṣlîdè">
              <a:extLst>
                <a:ext uri="{FF2B5EF4-FFF2-40B4-BE49-F238E27FC236}">
                  <a16:creationId xmlns:a16="http://schemas.microsoft.com/office/drawing/2014/main" id="{A28498E2-6005-4D20-A42E-28E09DE33F35}"/>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333" name="组合 133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C26FC5A-E048-44E9-A146-1392603D820A}"/>
              </a:ext>
            </a:extLst>
          </p:cNvPr>
          <p:cNvGrpSpPr>
            <a:grpSpLocks noChangeAspect="1"/>
          </p:cNvGrpSpPr>
          <p:nvPr/>
        </p:nvGrpSpPr>
        <p:grpSpPr>
          <a:xfrm>
            <a:off x="4303667" y="4121240"/>
            <a:ext cx="673100" cy="549635"/>
            <a:chOff x="3745283" y="1509468"/>
            <a:chExt cx="4701435" cy="3839064"/>
          </a:xfrm>
        </p:grpSpPr>
        <p:sp>
          <p:nvSpPr>
            <p:cNvPr id="1334" name="iŝḷîḍé">
              <a:extLst>
                <a:ext uri="{FF2B5EF4-FFF2-40B4-BE49-F238E27FC236}">
                  <a16:creationId xmlns:a16="http://schemas.microsoft.com/office/drawing/2014/main" id="{B1729CAB-FCA0-4C37-95F5-2B8241CC795D}"/>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335" name="iṣḷíḋè">
              <a:extLst>
                <a:ext uri="{FF2B5EF4-FFF2-40B4-BE49-F238E27FC236}">
                  <a16:creationId xmlns:a16="http://schemas.microsoft.com/office/drawing/2014/main" id="{A5FE3903-8468-4507-805C-F8A22E0DCED3}"/>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6" name="i$ḷïďè">
              <a:extLst>
                <a:ext uri="{FF2B5EF4-FFF2-40B4-BE49-F238E27FC236}">
                  <a16:creationId xmlns:a16="http://schemas.microsoft.com/office/drawing/2014/main" id="{85E74621-BB0B-42E2-B8A2-C62273E259A0}"/>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7" name="ïṧlïḓé">
              <a:extLst>
                <a:ext uri="{FF2B5EF4-FFF2-40B4-BE49-F238E27FC236}">
                  <a16:creationId xmlns:a16="http://schemas.microsoft.com/office/drawing/2014/main" id="{478FA1B5-3B1B-486A-9951-15DC5FA50D44}"/>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8" name="iṥḻïḋê">
              <a:extLst>
                <a:ext uri="{FF2B5EF4-FFF2-40B4-BE49-F238E27FC236}">
                  <a16:creationId xmlns:a16="http://schemas.microsoft.com/office/drawing/2014/main" id="{9A628BC6-E080-4177-9DE6-F073F4047237}"/>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9" name="ïṧḷïḓè">
              <a:extLst>
                <a:ext uri="{FF2B5EF4-FFF2-40B4-BE49-F238E27FC236}">
                  <a16:creationId xmlns:a16="http://schemas.microsoft.com/office/drawing/2014/main" id="{C258F033-16C9-4213-A19A-DDC662527B92}"/>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0" name="í$ľiḑê">
              <a:extLst>
                <a:ext uri="{FF2B5EF4-FFF2-40B4-BE49-F238E27FC236}">
                  <a16:creationId xmlns:a16="http://schemas.microsoft.com/office/drawing/2014/main" id="{9B042C94-1A58-40C5-8796-7EB82ABF7D5D}"/>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1" name="ïṡ1idé">
              <a:extLst>
                <a:ext uri="{FF2B5EF4-FFF2-40B4-BE49-F238E27FC236}">
                  <a16:creationId xmlns:a16="http://schemas.microsoft.com/office/drawing/2014/main" id="{3916AED9-60F6-414F-A49B-31037AE3CF64}"/>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2" name="îṥ1ídé">
              <a:extLst>
                <a:ext uri="{FF2B5EF4-FFF2-40B4-BE49-F238E27FC236}">
                  <a16:creationId xmlns:a16="http://schemas.microsoft.com/office/drawing/2014/main" id="{58C8A9CE-E87C-4694-A07B-1D9EFDA60FAB}"/>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3" name="i$ḻiḑê">
              <a:extLst>
                <a:ext uri="{FF2B5EF4-FFF2-40B4-BE49-F238E27FC236}">
                  <a16:creationId xmlns:a16="http://schemas.microsoft.com/office/drawing/2014/main" id="{D092E468-439E-4431-9A7A-7646E48E1742}"/>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4" name="ïśľïḍè">
              <a:extLst>
                <a:ext uri="{FF2B5EF4-FFF2-40B4-BE49-F238E27FC236}">
                  <a16:creationId xmlns:a16="http://schemas.microsoft.com/office/drawing/2014/main" id="{F2C878AE-BD1A-48E5-B7B9-2489F2B31F1C}"/>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5" name="îsļíḑé">
              <a:extLst>
                <a:ext uri="{FF2B5EF4-FFF2-40B4-BE49-F238E27FC236}">
                  <a16:creationId xmlns:a16="http://schemas.microsoft.com/office/drawing/2014/main" id="{0A7226AF-A6C9-4F69-8269-4D8ADBF35C1D}"/>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6" name="ïşlídè">
              <a:extLst>
                <a:ext uri="{FF2B5EF4-FFF2-40B4-BE49-F238E27FC236}">
                  <a16:creationId xmlns:a16="http://schemas.microsoft.com/office/drawing/2014/main" id="{C2B49364-E936-4382-AB87-821BDCDA5CB2}"/>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7" name="îşľíḍé">
              <a:extLst>
                <a:ext uri="{FF2B5EF4-FFF2-40B4-BE49-F238E27FC236}">
                  <a16:creationId xmlns:a16="http://schemas.microsoft.com/office/drawing/2014/main" id="{59924671-2E38-444F-AF31-937387E69F47}"/>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8" name="îṣḷiďè">
              <a:extLst>
                <a:ext uri="{FF2B5EF4-FFF2-40B4-BE49-F238E27FC236}">
                  <a16:creationId xmlns:a16="http://schemas.microsoft.com/office/drawing/2014/main" id="{8DCF3349-E486-45B6-B8F6-4C7500CBF58A}"/>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9" name="í$ļîḋè">
              <a:extLst>
                <a:ext uri="{FF2B5EF4-FFF2-40B4-BE49-F238E27FC236}">
                  <a16:creationId xmlns:a16="http://schemas.microsoft.com/office/drawing/2014/main" id="{407E28A3-2369-459B-9999-091CA321C9D8}"/>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0" name="íšḻîḑê">
              <a:extLst>
                <a:ext uri="{FF2B5EF4-FFF2-40B4-BE49-F238E27FC236}">
                  <a16:creationId xmlns:a16="http://schemas.microsoft.com/office/drawing/2014/main" id="{68C6158E-99C0-4726-BD0C-C1318A9FDFC6}"/>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1" name="ï$ḻíḍe">
              <a:extLst>
                <a:ext uri="{FF2B5EF4-FFF2-40B4-BE49-F238E27FC236}">
                  <a16:creationId xmlns:a16="http://schemas.microsoft.com/office/drawing/2014/main" id="{615D941B-3F10-4072-BD3A-61D7B6BF6FDB}"/>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2" name="íṣ1îḑé">
              <a:extLst>
                <a:ext uri="{FF2B5EF4-FFF2-40B4-BE49-F238E27FC236}">
                  <a16:creationId xmlns:a16="http://schemas.microsoft.com/office/drawing/2014/main" id="{625DF733-3F29-4CDA-99FC-489EECD088D8}"/>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3" name="íṩḻîdê">
              <a:extLst>
                <a:ext uri="{FF2B5EF4-FFF2-40B4-BE49-F238E27FC236}">
                  <a16:creationId xmlns:a16="http://schemas.microsoft.com/office/drawing/2014/main" id="{C484A899-CE54-469A-8F29-6F6B9FADBD1A}"/>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4" name="ïślidè">
              <a:extLst>
                <a:ext uri="{FF2B5EF4-FFF2-40B4-BE49-F238E27FC236}">
                  <a16:creationId xmlns:a16="http://schemas.microsoft.com/office/drawing/2014/main" id="{F43F671F-2C09-4598-9FF6-82C41A3649C8}"/>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5" name="iṡḷïdè">
              <a:extLst>
                <a:ext uri="{FF2B5EF4-FFF2-40B4-BE49-F238E27FC236}">
                  <a16:creationId xmlns:a16="http://schemas.microsoft.com/office/drawing/2014/main" id="{05D088B8-250A-42F3-BDAD-C14A02C369E4}"/>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6" name="íšľîḍe">
              <a:extLst>
                <a:ext uri="{FF2B5EF4-FFF2-40B4-BE49-F238E27FC236}">
                  <a16:creationId xmlns:a16="http://schemas.microsoft.com/office/drawing/2014/main" id="{F87A0017-77E1-47CE-B287-3E79B828A9B0}"/>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7" name="ïślîďe">
              <a:extLst>
                <a:ext uri="{FF2B5EF4-FFF2-40B4-BE49-F238E27FC236}">
                  <a16:creationId xmlns:a16="http://schemas.microsoft.com/office/drawing/2014/main" id="{242E64EA-F1B5-4519-A1D1-CB312A9D17F2}"/>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8" name="íṣḷïḋê">
              <a:extLst>
                <a:ext uri="{FF2B5EF4-FFF2-40B4-BE49-F238E27FC236}">
                  <a16:creationId xmlns:a16="http://schemas.microsoft.com/office/drawing/2014/main" id="{47A8F621-149E-4FDB-A1E1-4C804E32B9F9}"/>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9" name="íŝḷiďe">
              <a:extLst>
                <a:ext uri="{FF2B5EF4-FFF2-40B4-BE49-F238E27FC236}">
                  <a16:creationId xmlns:a16="http://schemas.microsoft.com/office/drawing/2014/main" id="{DA632606-3AF2-4EE8-9781-AA913B153D73}"/>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0" name="îš1îḋe">
              <a:extLst>
                <a:ext uri="{FF2B5EF4-FFF2-40B4-BE49-F238E27FC236}">
                  <a16:creationId xmlns:a16="http://schemas.microsoft.com/office/drawing/2014/main" id="{E91D5A4D-782F-4CF2-9C48-A0C593C6D237}"/>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1" name="íṥļïḋé">
              <a:extLst>
                <a:ext uri="{FF2B5EF4-FFF2-40B4-BE49-F238E27FC236}">
                  <a16:creationId xmlns:a16="http://schemas.microsoft.com/office/drawing/2014/main" id="{FA0F7D8F-39A8-4985-AD0B-50C1C293DFD0}"/>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2" name="iṧ1îďê">
              <a:extLst>
                <a:ext uri="{FF2B5EF4-FFF2-40B4-BE49-F238E27FC236}">
                  <a16:creationId xmlns:a16="http://schemas.microsoft.com/office/drawing/2014/main" id="{6B6DAAD0-6FED-4DAD-9BAD-743AAAD260FF}"/>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3" name="îsľiḓè">
              <a:extLst>
                <a:ext uri="{FF2B5EF4-FFF2-40B4-BE49-F238E27FC236}">
                  <a16:creationId xmlns:a16="http://schemas.microsoft.com/office/drawing/2014/main" id="{09631593-6AC4-47A6-9280-40B465706B79}"/>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4" name="î$1ïḍè">
              <a:extLst>
                <a:ext uri="{FF2B5EF4-FFF2-40B4-BE49-F238E27FC236}">
                  <a16:creationId xmlns:a16="http://schemas.microsoft.com/office/drawing/2014/main" id="{612CBD23-83CE-4802-A3FF-9C0F7468165F}"/>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5" name="î$ḻíḓè">
              <a:extLst>
                <a:ext uri="{FF2B5EF4-FFF2-40B4-BE49-F238E27FC236}">
                  <a16:creationId xmlns:a16="http://schemas.microsoft.com/office/drawing/2014/main" id="{A74189EC-58C7-4DF1-96D1-3697A9741F7C}"/>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6" name="i$ḻiḋè">
              <a:extLst>
                <a:ext uri="{FF2B5EF4-FFF2-40B4-BE49-F238E27FC236}">
                  <a16:creationId xmlns:a16="http://schemas.microsoft.com/office/drawing/2014/main" id="{33BA21FC-C06D-4D5B-AF9D-78F69269F213}"/>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7" name="îṥľiḓè">
              <a:extLst>
                <a:ext uri="{FF2B5EF4-FFF2-40B4-BE49-F238E27FC236}">
                  <a16:creationId xmlns:a16="http://schemas.microsoft.com/office/drawing/2014/main" id="{74988A5A-8E9F-4348-8E8C-31FED7C957D0}"/>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8" name="ïšḷïḑê">
              <a:extLst>
                <a:ext uri="{FF2B5EF4-FFF2-40B4-BE49-F238E27FC236}">
                  <a16:creationId xmlns:a16="http://schemas.microsoft.com/office/drawing/2014/main" id="{11856105-5C8C-46DA-A468-498D977C60F6}"/>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9" name="îŝ1îďe">
              <a:extLst>
                <a:ext uri="{FF2B5EF4-FFF2-40B4-BE49-F238E27FC236}">
                  <a16:creationId xmlns:a16="http://schemas.microsoft.com/office/drawing/2014/main" id="{13D08D65-E506-4187-925A-F6789C657B15}"/>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0" name="ïṣliḋe">
              <a:extLst>
                <a:ext uri="{FF2B5EF4-FFF2-40B4-BE49-F238E27FC236}">
                  <a16:creationId xmlns:a16="http://schemas.microsoft.com/office/drawing/2014/main" id="{7BDE723B-E45B-4A2A-BA3C-D85FCC6177C7}"/>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1" name="îşḻîḑé">
              <a:extLst>
                <a:ext uri="{FF2B5EF4-FFF2-40B4-BE49-F238E27FC236}">
                  <a16:creationId xmlns:a16="http://schemas.microsoft.com/office/drawing/2014/main" id="{A3587EC1-67C8-4BBF-AB5D-316432F133E1}"/>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2" name="ïṡḻiḍe">
              <a:extLst>
                <a:ext uri="{FF2B5EF4-FFF2-40B4-BE49-F238E27FC236}">
                  <a16:creationId xmlns:a16="http://schemas.microsoft.com/office/drawing/2014/main" id="{4A05B1E8-B6A0-440D-B652-52EF76EDFB7D}"/>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3" name="iṥļîdé">
              <a:extLst>
                <a:ext uri="{FF2B5EF4-FFF2-40B4-BE49-F238E27FC236}">
                  <a16:creationId xmlns:a16="http://schemas.microsoft.com/office/drawing/2014/main" id="{89BDE660-0D0C-49E3-8437-52171C5FBE14}"/>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4" name="îṣļiḑe">
              <a:extLst>
                <a:ext uri="{FF2B5EF4-FFF2-40B4-BE49-F238E27FC236}">
                  <a16:creationId xmlns:a16="http://schemas.microsoft.com/office/drawing/2014/main" id="{697DADAB-D25C-48EA-9A9D-7458E586BBD5}"/>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5" name="íṩlïḍé">
              <a:extLst>
                <a:ext uri="{FF2B5EF4-FFF2-40B4-BE49-F238E27FC236}">
                  <a16:creationId xmlns:a16="http://schemas.microsoft.com/office/drawing/2014/main" id="{38917BCF-FA1E-4A45-9C24-5EE440337526}"/>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6" name="iṩliḍé">
              <a:extLst>
                <a:ext uri="{FF2B5EF4-FFF2-40B4-BE49-F238E27FC236}">
                  <a16:creationId xmlns:a16="http://schemas.microsoft.com/office/drawing/2014/main" id="{B7E9CB69-3F13-4662-AC80-442E288060F7}"/>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7" name="ísliďe">
              <a:extLst>
                <a:ext uri="{FF2B5EF4-FFF2-40B4-BE49-F238E27FC236}">
                  <a16:creationId xmlns:a16="http://schemas.microsoft.com/office/drawing/2014/main" id="{6C35DBCE-8BC3-453D-AD87-DA5C055004FC}"/>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8" name="ïŝlïḑè">
              <a:extLst>
                <a:ext uri="{FF2B5EF4-FFF2-40B4-BE49-F238E27FC236}">
                  <a16:creationId xmlns:a16="http://schemas.microsoft.com/office/drawing/2014/main" id="{2B5D243C-8310-4B96-BF13-D9D52FF26D10}"/>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9" name="î$ļîḑé">
              <a:extLst>
                <a:ext uri="{FF2B5EF4-FFF2-40B4-BE49-F238E27FC236}">
                  <a16:creationId xmlns:a16="http://schemas.microsoft.com/office/drawing/2014/main" id="{18753184-3386-44AF-8DD4-08E6E40801EA}"/>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380" name="îṥľïḋe">
              <a:extLst>
                <a:ext uri="{FF2B5EF4-FFF2-40B4-BE49-F238E27FC236}">
                  <a16:creationId xmlns:a16="http://schemas.microsoft.com/office/drawing/2014/main" id="{CFB9ABB3-1F7A-4AD4-AAAB-15A9284CD567}"/>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1" name="íSḻíďê">
              <a:extLst>
                <a:ext uri="{FF2B5EF4-FFF2-40B4-BE49-F238E27FC236}">
                  <a16:creationId xmlns:a16="http://schemas.microsoft.com/office/drawing/2014/main" id="{8701466C-5420-4914-AF77-F5BBB7F3DA3C}"/>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2" name="ïšlïḋê">
              <a:extLst>
                <a:ext uri="{FF2B5EF4-FFF2-40B4-BE49-F238E27FC236}">
                  <a16:creationId xmlns:a16="http://schemas.microsoft.com/office/drawing/2014/main" id="{90AB5E2F-5A02-48FC-99E8-6432B16E85CB}"/>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3" name="iṩḷíḍê">
              <a:extLst>
                <a:ext uri="{FF2B5EF4-FFF2-40B4-BE49-F238E27FC236}">
                  <a16:creationId xmlns:a16="http://schemas.microsoft.com/office/drawing/2014/main" id="{04E41E8A-469D-4B71-A9A9-3CEC17CF9676}"/>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4" name="ïśḻïḋe">
              <a:extLst>
                <a:ext uri="{FF2B5EF4-FFF2-40B4-BE49-F238E27FC236}">
                  <a16:creationId xmlns:a16="http://schemas.microsoft.com/office/drawing/2014/main" id="{DF9108C3-DDDD-4349-8B87-CA8C4DDA3355}"/>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5" name="iṥḷîḓê">
              <a:extLst>
                <a:ext uri="{FF2B5EF4-FFF2-40B4-BE49-F238E27FC236}">
                  <a16:creationId xmlns:a16="http://schemas.microsoft.com/office/drawing/2014/main" id="{73A671C5-2063-474D-9E23-32086361D115}"/>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6" name="íŝḷiḓê">
              <a:extLst>
                <a:ext uri="{FF2B5EF4-FFF2-40B4-BE49-F238E27FC236}">
                  <a16:creationId xmlns:a16="http://schemas.microsoft.com/office/drawing/2014/main" id="{9F413793-5FC1-475F-82C0-8F0EBFD7BA53}"/>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7" name="íṩḷídé">
              <a:extLst>
                <a:ext uri="{FF2B5EF4-FFF2-40B4-BE49-F238E27FC236}">
                  <a16:creationId xmlns:a16="http://schemas.microsoft.com/office/drawing/2014/main" id="{B18CD5D5-84F3-4567-B740-453171BC5717}"/>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8" name="iŝḻîḍe">
              <a:extLst>
                <a:ext uri="{FF2B5EF4-FFF2-40B4-BE49-F238E27FC236}">
                  <a16:creationId xmlns:a16="http://schemas.microsoft.com/office/drawing/2014/main" id="{4E5157D5-D36F-462C-8964-24E346F570D3}"/>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9" name="ïs1îďe">
              <a:extLst>
                <a:ext uri="{FF2B5EF4-FFF2-40B4-BE49-F238E27FC236}">
                  <a16:creationId xmlns:a16="http://schemas.microsoft.com/office/drawing/2014/main" id="{5F50F1CF-0710-49E1-9B52-E7F13FC2042C}"/>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0" name="iṩḷïḋè">
              <a:extLst>
                <a:ext uri="{FF2B5EF4-FFF2-40B4-BE49-F238E27FC236}">
                  <a16:creationId xmlns:a16="http://schemas.microsoft.com/office/drawing/2014/main" id="{B9764654-CDD7-4E34-9412-EEEF622C712F}"/>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1" name="iś1íḍé">
              <a:extLst>
                <a:ext uri="{FF2B5EF4-FFF2-40B4-BE49-F238E27FC236}">
                  <a16:creationId xmlns:a16="http://schemas.microsoft.com/office/drawing/2014/main" id="{06BC9799-D2A7-40D2-A03A-9635587D8B05}"/>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2" name="işḷïdê">
              <a:extLst>
                <a:ext uri="{FF2B5EF4-FFF2-40B4-BE49-F238E27FC236}">
                  <a16:creationId xmlns:a16="http://schemas.microsoft.com/office/drawing/2014/main" id="{1F821F18-9ED1-4275-BC36-29887F0C7857}"/>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3" name="iṡlíḓé">
              <a:extLst>
                <a:ext uri="{FF2B5EF4-FFF2-40B4-BE49-F238E27FC236}">
                  <a16:creationId xmlns:a16="http://schemas.microsoft.com/office/drawing/2014/main" id="{5FE8DCF8-690E-4834-BA35-AF9C7BF69EBA}"/>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4" name="iṩ1îḑé">
              <a:extLst>
                <a:ext uri="{FF2B5EF4-FFF2-40B4-BE49-F238E27FC236}">
                  <a16:creationId xmlns:a16="http://schemas.microsoft.com/office/drawing/2014/main" id="{20613E31-47A6-441D-8C98-04121C745B42}"/>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5" name="ïṧḷïdè">
              <a:extLst>
                <a:ext uri="{FF2B5EF4-FFF2-40B4-BE49-F238E27FC236}">
                  <a16:creationId xmlns:a16="http://schemas.microsoft.com/office/drawing/2014/main" id="{64537591-F21F-4459-84EE-DA74B03462BF}"/>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6" name="iṩ1íḍé">
              <a:extLst>
                <a:ext uri="{FF2B5EF4-FFF2-40B4-BE49-F238E27FC236}">
                  <a16:creationId xmlns:a16="http://schemas.microsoft.com/office/drawing/2014/main" id="{9B2EB69F-9013-4200-A6B6-B328F71BEB8A}"/>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7" name="îšlíḍè">
              <a:extLst>
                <a:ext uri="{FF2B5EF4-FFF2-40B4-BE49-F238E27FC236}">
                  <a16:creationId xmlns:a16="http://schemas.microsoft.com/office/drawing/2014/main" id="{686EE865-A3B6-4828-9A8D-FB6FC175BD8E}"/>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8" name="î$1iḍé">
              <a:extLst>
                <a:ext uri="{FF2B5EF4-FFF2-40B4-BE49-F238E27FC236}">
                  <a16:creationId xmlns:a16="http://schemas.microsoft.com/office/drawing/2014/main" id="{A420CF5E-D005-4DF9-8292-51F2F75413DD}"/>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9" name="îšḷiḑê">
              <a:extLst>
                <a:ext uri="{FF2B5EF4-FFF2-40B4-BE49-F238E27FC236}">
                  <a16:creationId xmlns:a16="http://schemas.microsoft.com/office/drawing/2014/main" id="{8010549D-3252-47D0-B681-1D1FD9755E71}"/>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0" name="íṩḷîḑé">
              <a:extLst>
                <a:ext uri="{FF2B5EF4-FFF2-40B4-BE49-F238E27FC236}">
                  <a16:creationId xmlns:a16="http://schemas.microsoft.com/office/drawing/2014/main" id="{A145ADB6-84A4-443F-97BE-D69D7B56EB8C}"/>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1" name="ïśḷíḑé">
              <a:extLst>
                <a:ext uri="{FF2B5EF4-FFF2-40B4-BE49-F238E27FC236}">
                  <a16:creationId xmlns:a16="http://schemas.microsoft.com/office/drawing/2014/main" id="{F259D923-3CD9-437F-A94E-D9663FAC7790}"/>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2" name="ïṣḻîḓê">
              <a:extLst>
                <a:ext uri="{FF2B5EF4-FFF2-40B4-BE49-F238E27FC236}">
                  <a16:creationId xmlns:a16="http://schemas.microsoft.com/office/drawing/2014/main" id="{48BBCD90-95E7-48AF-84C9-A67690B4B96B}"/>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3" name="íṧḻîdè">
              <a:extLst>
                <a:ext uri="{FF2B5EF4-FFF2-40B4-BE49-F238E27FC236}">
                  <a16:creationId xmlns:a16="http://schemas.microsoft.com/office/drawing/2014/main" id="{4B96F59B-B27C-4E46-8D9B-F92F18FC8778}"/>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4" name="íṣlidè">
              <a:extLst>
                <a:ext uri="{FF2B5EF4-FFF2-40B4-BE49-F238E27FC236}">
                  <a16:creationId xmlns:a16="http://schemas.microsoft.com/office/drawing/2014/main" id="{7E0D2CD4-B750-4EBB-ADEE-3A384ACE4DD3}"/>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5" name="îşḷíḋê">
              <a:extLst>
                <a:ext uri="{FF2B5EF4-FFF2-40B4-BE49-F238E27FC236}">
                  <a16:creationId xmlns:a16="http://schemas.microsoft.com/office/drawing/2014/main" id="{91F39B7A-FD86-40CB-B91A-A60E7DEEECB0}"/>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6" name="işlîḑe">
              <a:extLst>
                <a:ext uri="{FF2B5EF4-FFF2-40B4-BE49-F238E27FC236}">
                  <a16:creationId xmlns:a16="http://schemas.microsoft.com/office/drawing/2014/main" id="{ED166EDB-D24C-43B1-A316-435EFF07EDE7}"/>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7" name="îsļíḋê">
              <a:extLst>
                <a:ext uri="{FF2B5EF4-FFF2-40B4-BE49-F238E27FC236}">
                  <a16:creationId xmlns:a16="http://schemas.microsoft.com/office/drawing/2014/main" id="{4C979BE1-48C5-40F2-98C4-C278E81136F0}"/>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8" name="îs1ïďê">
              <a:extLst>
                <a:ext uri="{FF2B5EF4-FFF2-40B4-BE49-F238E27FC236}">
                  <a16:creationId xmlns:a16="http://schemas.microsoft.com/office/drawing/2014/main" id="{D02981CE-1D18-49D8-9233-717197EBE0C4}"/>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9" name="ïŝľidê">
              <a:extLst>
                <a:ext uri="{FF2B5EF4-FFF2-40B4-BE49-F238E27FC236}">
                  <a16:creationId xmlns:a16="http://schemas.microsoft.com/office/drawing/2014/main" id="{19D8131D-DB26-477F-A2CA-45A8F5C8EF89}"/>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0" name="íṧ1îďé">
              <a:extLst>
                <a:ext uri="{FF2B5EF4-FFF2-40B4-BE49-F238E27FC236}">
                  <a16:creationId xmlns:a16="http://schemas.microsoft.com/office/drawing/2014/main" id="{35F289D2-A96E-4DF7-93CF-056548EB224B}"/>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1" name="ïṥľiḑê">
              <a:extLst>
                <a:ext uri="{FF2B5EF4-FFF2-40B4-BE49-F238E27FC236}">
                  <a16:creationId xmlns:a16="http://schemas.microsoft.com/office/drawing/2014/main" id="{8613F8F6-236D-4990-BDAD-00AFD458FB3B}"/>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2" name="îṧlïďê">
              <a:extLst>
                <a:ext uri="{FF2B5EF4-FFF2-40B4-BE49-F238E27FC236}">
                  <a16:creationId xmlns:a16="http://schemas.microsoft.com/office/drawing/2014/main" id="{F4DDCEEF-98F3-449F-BCBB-ECB8DC306F0B}"/>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3" name="ïslíḍê">
              <a:extLst>
                <a:ext uri="{FF2B5EF4-FFF2-40B4-BE49-F238E27FC236}">
                  <a16:creationId xmlns:a16="http://schemas.microsoft.com/office/drawing/2014/main" id="{F501A026-A981-4C16-9961-EEF236C8AE50}"/>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4" name="iŝ1ïḍè">
              <a:extLst>
                <a:ext uri="{FF2B5EF4-FFF2-40B4-BE49-F238E27FC236}">
                  <a16:creationId xmlns:a16="http://schemas.microsoft.com/office/drawing/2014/main" id="{B90CE963-DE44-45D3-8DA7-877FE7EE204A}"/>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5" name="îṧḷídê">
              <a:extLst>
                <a:ext uri="{FF2B5EF4-FFF2-40B4-BE49-F238E27FC236}">
                  <a16:creationId xmlns:a16="http://schemas.microsoft.com/office/drawing/2014/main" id="{D4AA9A7D-C789-494B-A155-EE48393595C2}"/>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6" name="islïḑé">
              <a:extLst>
                <a:ext uri="{FF2B5EF4-FFF2-40B4-BE49-F238E27FC236}">
                  <a16:creationId xmlns:a16="http://schemas.microsoft.com/office/drawing/2014/main" id="{AB52054C-DD05-4181-89A3-17D94B08EEAB}"/>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7" name="íṥļíḋe">
              <a:extLst>
                <a:ext uri="{FF2B5EF4-FFF2-40B4-BE49-F238E27FC236}">
                  <a16:creationId xmlns:a16="http://schemas.microsoft.com/office/drawing/2014/main" id="{9A6FE8C1-91B6-4991-83DA-D03CF2A10B76}"/>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8" name="îSḷíḋe">
              <a:extLst>
                <a:ext uri="{FF2B5EF4-FFF2-40B4-BE49-F238E27FC236}">
                  <a16:creationId xmlns:a16="http://schemas.microsoft.com/office/drawing/2014/main" id="{74098169-1888-4B15-AC6A-30520EEF2BB5}"/>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9" name="îşľiḍe">
              <a:extLst>
                <a:ext uri="{FF2B5EF4-FFF2-40B4-BE49-F238E27FC236}">
                  <a16:creationId xmlns:a16="http://schemas.microsoft.com/office/drawing/2014/main" id="{188B9857-1909-4CC1-BD20-BC3DA5D9AC2E}"/>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0" name="îş1ïḍé">
              <a:extLst>
                <a:ext uri="{FF2B5EF4-FFF2-40B4-BE49-F238E27FC236}">
                  <a16:creationId xmlns:a16="http://schemas.microsoft.com/office/drawing/2014/main" id="{0492CF3B-C708-4870-A3B6-709BDC64A2CD}"/>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1" name="i$ḷíḓê">
              <a:extLst>
                <a:ext uri="{FF2B5EF4-FFF2-40B4-BE49-F238E27FC236}">
                  <a16:creationId xmlns:a16="http://schemas.microsoft.com/office/drawing/2014/main" id="{0655359E-075F-40FE-8AE9-BFA0ED2732A7}"/>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2" name="îsļîdê">
              <a:extLst>
                <a:ext uri="{FF2B5EF4-FFF2-40B4-BE49-F238E27FC236}">
                  <a16:creationId xmlns:a16="http://schemas.microsoft.com/office/drawing/2014/main" id="{416CE3E0-B390-4769-8FC1-6CA3BCC45451}"/>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3" name="íşľïḋè">
              <a:extLst>
                <a:ext uri="{FF2B5EF4-FFF2-40B4-BE49-F238E27FC236}">
                  <a16:creationId xmlns:a16="http://schemas.microsoft.com/office/drawing/2014/main" id="{9BFF30BF-7986-4E0F-A7DA-ABD1135C79FD}"/>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4" name="ïsļïḓe">
              <a:extLst>
                <a:ext uri="{FF2B5EF4-FFF2-40B4-BE49-F238E27FC236}">
                  <a16:creationId xmlns:a16="http://schemas.microsoft.com/office/drawing/2014/main" id="{F418BA83-4085-40B9-A98B-F3369374A594}"/>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1425" name="íšḷiḋé">
              <a:extLst>
                <a:ext uri="{FF2B5EF4-FFF2-40B4-BE49-F238E27FC236}">
                  <a16:creationId xmlns:a16="http://schemas.microsoft.com/office/drawing/2014/main" id="{CC9745C3-5316-4FC1-81D4-C4B5A0D6B1F5}"/>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26" name="îṡ1ïḋe">
              <a:extLst>
                <a:ext uri="{FF2B5EF4-FFF2-40B4-BE49-F238E27FC236}">
                  <a16:creationId xmlns:a16="http://schemas.microsoft.com/office/drawing/2014/main" id="{CFAF8672-C1D4-443D-B73B-82BBCBF695B8}"/>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27" name="íśľïḓe">
              <a:extLst>
                <a:ext uri="{FF2B5EF4-FFF2-40B4-BE49-F238E27FC236}">
                  <a16:creationId xmlns:a16="http://schemas.microsoft.com/office/drawing/2014/main" id="{5E393171-05F8-4830-8869-523B7C110679}"/>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8" name="ísḻîḓè">
              <a:extLst>
                <a:ext uri="{FF2B5EF4-FFF2-40B4-BE49-F238E27FC236}">
                  <a16:creationId xmlns:a16="http://schemas.microsoft.com/office/drawing/2014/main" id="{9740ED6E-7A33-440F-848C-540A70A1DEE5}"/>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9" name="ïṣḷïḋè">
              <a:extLst>
                <a:ext uri="{FF2B5EF4-FFF2-40B4-BE49-F238E27FC236}">
                  <a16:creationId xmlns:a16="http://schemas.microsoft.com/office/drawing/2014/main" id="{A9FDAB8D-9B7F-43AB-9792-5EA1777DB5E2}"/>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0" name="i$ľîďê">
              <a:extLst>
                <a:ext uri="{FF2B5EF4-FFF2-40B4-BE49-F238E27FC236}">
                  <a16:creationId xmlns:a16="http://schemas.microsoft.com/office/drawing/2014/main" id="{AD3E50B4-C2C5-48D6-95A6-4701EF1F8DBE}"/>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1" name="iŝḻïďé">
              <a:extLst>
                <a:ext uri="{FF2B5EF4-FFF2-40B4-BE49-F238E27FC236}">
                  <a16:creationId xmlns:a16="http://schemas.microsoft.com/office/drawing/2014/main" id="{B6703492-8068-4222-A5F6-AB8E3304E5F4}"/>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32" name="ïṥļíḑê">
              <a:extLst>
                <a:ext uri="{FF2B5EF4-FFF2-40B4-BE49-F238E27FC236}">
                  <a16:creationId xmlns:a16="http://schemas.microsoft.com/office/drawing/2014/main" id="{9ACD72AC-9F5B-4D82-B020-80EF929C4FD1}"/>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33" name="ïšľíḍé">
              <a:extLst>
                <a:ext uri="{FF2B5EF4-FFF2-40B4-BE49-F238E27FC236}">
                  <a16:creationId xmlns:a16="http://schemas.microsoft.com/office/drawing/2014/main" id="{C868BA65-BFFE-40EA-8E83-0C4BF6F6D79B}"/>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4" name="íš1íḋé">
              <a:extLst>
                <a:ext uri="{FF2B5EF4-FFF2-40B4-BE49-F238E27FC236}">
                  <a16:creationId xmlns:a16="http://schemas.microsoft.com/office/drawing/2014/main" id="{20EC9B14-3B80-4B00-A3D7-8BBFAE1CEFEC}"/>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5" name="ïṧlîḓe">
              <a:extLst>
                <a:ext uri="{FF2B5EF4-FFF2-40B4-BE49-F238E27FC236}">
                  <a16:creationId xmlns:a16="http://schemas.microsoft.com/office/drawing/2014/main" id="{52ED9E62-10A1-4B5C-8A47-54684E7AB63A}"/>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6" name="îšlîďe">
              <a:extLst>
                <a:ext uri="{FF2B5EF4-FFF2-40B4-BE49-F238E27FC236}">
                  <a16:creationId xmlns:a16="http://schemas.microsoft.com/office/drawing/2014/main" id="{A4517F93-57EF-4B99-992B-143260A3DEAA}"/>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7" name="iṩliḓè">
              <a:extLst>
                <a:ext uri="{FF2B5EF4-FFF2-40B4-BE49-F238E27FC236}">
                  <a16:creationId xmlns:a16="http://schemas.microsoft.com/office/drawing/2014/main" id="{2752B0CC-ACE8-4040-AE45-56E626647292}"/>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38" name="ïṥ1ïḓè">
              <a:extLst>
                <a:ext uri="{FF2B5EF4-FFF2-40B4-BE49-F238E27FC236}">
                  <a16:creationId xmlns:a16="http://schemas.microsoft.com/office/drawing/2014/main" id="{10ACC6E4-4988-4877-940A-0E06D73FBF9E}"/>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39" name="ïṣḻïḋe">
              <a:extLst>
                <a:ext uri="{FF2B5EF4-FFF2-40B4-BE49-F238E27FC236}">
                  <a16:creationId xmlns:a16="http://schemas.microsoft.com/office/drawing/2014/main" id="{E1C531F1-5FFF-4080-A4C9-AED9AE70DF09}"/>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0" name="îŝľíde">
              <a:extLst>
                <a:ext uri="{FF2B5EF4-FFF2-40B4-BE49-F238E27FC236}">
                  <a16:creationId xmlns:a16="http://schemas.microsoft.com/office/drawing/2014/main" id="{DE25B162-726A-4180-9BD9-97D07F5E79BE}"/>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1" name="íSḷîḑê">
              <a:extLst>
                <a:ext uri="{FF2B5EF4-FFF2-40B4-BE49-F238E27FC236}">
                  <a16:creationId xmlns:a16="http://schemas.microsoft.com/office/drawing/2014/main" id="{45CEA564-F101-4F13-A3EC-C39F4F247402}"/>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2" name="îṡḻíḍê">
              <a:extLst>
                <a:ext uri="{FF2B5EF4-FFF2-40B4-BE49-F238E27FC236}">
                  <a16:creationId xmlns:a16="http://schemas.microsoft.com/office/drawing/2014/main" id="{8C5C9A4A-92DD-44C1-95F3-E95227F8034B}"/>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3" name="í$1ïḑé">
              <a:extLst>
                <a:ext uri="{FF2B5EF4-FFF2-40B4-BE49-F238E27FC236}">
                  <a16:creationId xmlns:a16="http://schemas.microsoft.com/office/drawing/2014/main" id="{B14D1B55-4E19-439B-9EEA-D60FC687F95C}"/>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44" name="ís1ïḓe">
              <a:extLst>
                <a:ext uri="{FF2B5EF4-FFF2-40B4-BE49-F238E27FC236}">
                  <a16:creationId xmlns:a16="http://schemas.microsoft.com/office/drawing/2014/main" id="{8DE2A517-F5D1-499E-87A2-CA983743190C}"/>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45" name="iṧļiďe">
              <a:extLst>
                <a:ext uri="{FF2B5EF4-FFF2-40B4-BE49-F238E27FC236}">
                  <a16:creationId xmlns:a16="http://schemas.microsoft.com/office/drawing/2014/main" id="{623692AF-9CD5-49AE-996C-7E36319F7A13}"/>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6" name="îŝľiḑé">
              <a:extLst>
                <a:ext uri="{FF2B5EF4-FFF2-40B4-BE49-F238E27FC236}">
                  <a16:creationId xmlns:a16="http://schemas.microsoft.com/office/drawing/2014/main" id="{3E3A962F-04E4-4C6C-B711-421B0EE77E7B}"/>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7" name="í$ḻídè">
              <a:extLst>
                <a:ext uri="{FF2B5EF4-FFF2-40B4-BE49-F238E27FC236}">
                  <a16:creationId xmlns:a16="http://schemas.microsoft.com/office/drawing/2014/main" id="{68415B00-AE27-4C06-B87D-BB286704474C}"/>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8" name="íṣlïḑê">
              <a:extLst>
                <a:ext uri="{FF2B5EF4-FFF2-40B4-BE49-F238E27FC236}">
                  <a16:creationId xmlns:a16="http://schemas.microsoft.com/office/drawing/2014/main" id="{5F2E9040-A308-4CE2-8B9E-EFF7B4010CA0}"/>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9" name="ïšlîďê">
              <a:extLst>
                <a:ext uri="{FF2B5EF4-FFF2-40B4-BE49-F238E27FC236}">
                  <a16:creationId xmlns:a16="http://schemas.microsoft.com/office/drawing/2014/main" id="{4384A290-FFFE-442D-9FA2-810597A57C96}"/>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50" name="iṣľîḍê">
              <a:extLst>
                <a:ext uri="{FF2B5EF4-FFF2-40B4-BE49-F238E27FC236}">
                  <a16:creationId xmlns:a16="http://schemas.microsoft.com/office/drawing/2014/main" id="{BD0ADC4C-9105-45EF-A082-090FF50E975A}"/>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51" name="iṩľïḓé">
              <a:extLst>
                <a:ext uri="{FF2B5EF4-FFF2-40B4-BE49-F238E27FC236}">
                  <a16:creationId xmlns:a16="http://schemas.microsoft.com/office/drawing/2014/main" id="{8C7D8AA7-7814-4F8E-9FBA-B278C9F5E1FB}"/>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2" name="í$ļíḍè">
              <a:extLst>
                <a:ext uri="{FF2B5EF4-FFF2-40B4-BE49-F238E27FC236}">
                  <a16:creationId xmlns:a16="http://schemas.microsoft.com/office/drawing/2014/main" id="{F0B675BA-1353-482B-B074-55B4E3F54AA9}"/>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3" name="ï$1îḍe">
              <a:extLst>
                <a:ext uri="{FF2B5EF4-FFF2-40B4-BE49-F238E27FC236}">
                  <a16:creationId xmlns:a16="http://schemas.microsoft.com/office/drawing/2014/main" id="{9A5CDE2A-4F97-4026-B1B4-37C1606497E5}"/>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4" name="î$lîḋe">
              <a:extLst>
                <a:ext uri="{FF2B5EF4-FFF2-40B4-BE49-F238E27FC236}">
                  <a16:creationId xmlns:a16="http://schemas.microsoft.com/office/drawing/2014/main" id="{FEEDE993-B865-4FE4-ACE4-488002D7D171}"/>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5" name="ïşḷîdê">
              <a:extLst>
                <a:ext uri="{FF2B5EF4-FFF2-40B4-BE49-F238E27FC236}">
                  <a16:creationId xmlns:a16="http://schemas.microsoft.com/office/drawing/2014/main" id="{4935D243-09E2-44CD-A13D-CB4133258B44}"/>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56" name="íŝḻiḋé">
              <a:extLst>
                <a:ext uri="{FF2B5EF4-FFF2-40B4-BE49-F238E27FC236}">
                  <a16:creationId xmlns:a16="http://schemas.microsoft.com/office/drawing/2014/main" id="{4826416C-F349-4A6C-B2AE-6968C05F4623}"/>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57" name="ïṥḻîḑè">
              <a:extLst>
                <a:ext uri="{FF2B5EF4-FFF2-40B4-BE49-F238E27FC236}">
                  <a16:creationId xmlns:a16="http://schemas.microsoft.com/office/drawing/2014/main" id="{3C9B51CC-802B-4E1C-9775-FA306EB713A8}"/>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8" name="íṥľïḓé">
              <a:extLst>
                <a:ext uri="{FF2B5EF4-FFF2-40B4-BE49-F238E27FC236}">
                  <a16:creationId xmlns:a16="http://schemas.microsoft.com/office/drawing/2014/main" id="{484E862D-D52B-47A9-92D3-22BAD9A213D9}"/>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9" name="ïṩlíďe">
              <a:extLst>
                <a:ext uri="{FF2B5EF4-FFF2-40B4-BE49-F238E27FC236}">
                  <a16:creationId xmlns:a16="http://schemas.microsoft.com/office/drawing/2014/main" id="{04C5A28B-2ADA-4C0F-8676-6367A1956CF6}"/>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0" name="îṩlíďé">
              <a:extLst>
                <a:ext uri="{FF2B5EF4-FFF2-40B4-BE49-F238E27FC236}">
                  <a16:creationId xmlns:a16="http://schemas.microsoft.com/office/drawing/2014/main" id="{3CA92544-2B68-4BC1-84F8-05607C656F28}"/>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1" name="ïṧ1îdé">
              <a:extLst>
                <a:ext uri="{FF2B5EF4-FFF2-40B4-BE49-F238E27FC236}">
                  <a16:creationId xmlns:a16="http://schemas.microsoft.com/office/drawing/2014/main" id="{4B439981-033C-43DF-AA4A-4AB0AB7029BE}"/>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62" name="îṧ1íḑê">
              <a:extLst>
                <a:ext uri="{FF2B5EF4-FFF2-40B4-BE49-F238E27FC236}">
                  <a16:creationId xmlns:a16="http://schemas.microsoft.com/office/drawing/2014/main" id="{55D1ED9D-50CB-4FEB-8C34-45B3118BF3E4}"/>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63" name="iSļïḋé">
              <a:extLst>
                <a:ext uri="{FF2B5EF4-FFF2-40B4-BE49-F238E27FC236}">
                  <a16:creationId xmlns:a16="http://schemas.microsoft.com/office/drawing/2014/main" id="{0448ED2A-0315-4587-971B-19A989CF804D}"/>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4" name="îs1iḓé">
              <a:extLst>
                <a:ext uri="{FF2B5EF4-FFF2-40B4-BE49-F238E27FC236}">
                  <a16:creationId xmlns:a16="http://schemas.microsoft.com/office/drawing/2014/main" id="{821E21BC-2F6B-4D66-9E2F-7165AF15E0E4}"/>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5" name="ïşḷîḑé">
              <a:extLst>
                <a:ext uri="{FF2B5EF4-FFF2-40B4-BE49-F238E27FC236}">
                  <a16:creationId xmlns:a16="http://schemas.microsoft.com/office/drawing/2014/main" id="{B4421E3D-A3D6-4154-B3B7-3EC066BC24A2}"/>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6" name="íṥļíďê">
              <a:extLst>
                <a:ext uri="{FF2B5EF4-FFF2-40B4-BE49-F238E27FC236}">
                  <a16:creationId xmlns:a16="http://schemas.microsoft.com/office/drawing/2014/main" id="{B6B740FA-EDFD-4A88-848D-71D9C32B4C9E}"/>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7" name="išľïḍe">
              <a:extLst>
                <a:ext uri="{FF2B5EF4-FFF2-40B4-BE49-F238E27FC236}">
                  <a16:creationId xmlns:a16="http://schemas.microsoft.com/office/drawing/2014/main" id="{E4B364AB-64A4-4631-ABA0-1CAD5414C219}"/>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68" name="îṥḻiḋê">
              <a:extLst>
                <a:ext uri="{FF2B5EF4-FFF2-40B4-BE49-F238E27FC236}">
                  <a16:creationId xmlns:a16="http://schemas.microsoft.com/office/drawing/2014/main" id="{714A6732-12CD-43A9-834A-718E16A7DF7E}"/>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69" name="íṣlîďê">
              <a:extLst>
                <a:ext uri="{FF2B5EF4-FFF2-40B4-BE49-F238E27FC236}">
                  <a16:creationId xmlns:a16="http://schemas.microsoft.com/office/drawing/2014/main" id="{7860FDF0-0483-43E6-AF87-AB894910D3A2}"/>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0" name="îṧ1îḓe">
              <a:extLst>
                <a:ext uri="{FF2B5EF4-FFF2-40B4-BE49-F238E27FC236}">
                  <a16:creationId xmlns:a16="http://schemas.microsoft.com/office/drawing/2014/main" id="{0EC4FA14-B2EE-4676-ACF7-1EA3239711EB}"/>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1" name="ïṧlíḓe">
              <a:extLst>
                <a:ext uri="{FF2B5EF4-FFF2-40B4-BE49-F238E27FC236}">
                  <a16:creationId xmlns:a16="http://schemas.microsoft.com/office/drawing/2014/main" id="{544F99E8-D975-4A55-93B2-FA8380834C3E}"/>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2" name="íṧlïḓè">
              <a:extLst>
                <a:ext uri="{FF2B5EF4-FFF2-40B4-BE49-F238E27FC236}">
                  <a16:creationId xmlns:a16="http://schemas.microsoft.com/office/drawing/2014/main" id="{B6FE9857-ED0F-461D-A558-154A94C82E51}"/>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3" name="išḷiḍe">
              <a:extLst>
                <a:ext uri="{FF2B5EF4-FFF2-40B4-BE49-F238E27FC236}">
                  <a16:creationId xmlns:a16="http://schemas.microsoft.com/office/drawing/2014/main" id="{848DD9C2-B6A2-4CCB-BBE0-976B69085C05}"/>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74" name="îṣḷïḋê">
              <a:extLst>
                <a:ext uri="{FF2B5EF4-FFF2-40B4-BE49-F238E27FC236}">
                  <a16:creationId xmlns:a16="http://schemas.microsoft.com/office/drawing/2014/main" id="{4676C6E9-ABE8-4BD2-BC8F-4958761A21E7}"/>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75" name="îšļïḓe">
              <a:extLst>
                <a:ext uri="{FF2B5EF4-FFF2-40B4-BE49-F238E27FC236}">
                  <a16:creationId xmlns:a16="http://schemas.microsoft.com/office/drawing/2014/main" id="{953D50DA-28D9-4982-BF30-46902507D7EB}"/>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6" name="îṥ1íḓé">
              <a:extLst>
                <a:ext uri="{FF2B5EF4-FFF2-40B4-BE49-F238E27FC236}">
                  <a16:creationId xmlns:a16="http://schemas.microsoft.com/office/drawing/2014/main" id="{971BBDD7-C393-4DB7-8EFB-B8F059E15B54}"/>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7" name="ïṡḷîďè">
              <a:extLst>
                <a:ext uri="{FF2B5EF4-FFF2-40B4-BE49-F238E27FC236}">
                  <a16:creationId xmlns:a16="http://schemas.microsoft.com/office/drawing/2014/main" id="{39D6A15D-CC95-4A93-8726-F6891ACD90D9}"/>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8" name="ïṣḻïḍê">
              <a:extLst>
                <a:ext uri="{FF2B5EF4-FFF2-40B4-BE49-F238E27FC236}">
                  <a16:creationId xmlns:a16="http://schemas.microsoft.com/office/drawing/2014/main" id="{9AAC05C9-8003-443E-91FA-5562348B12E1}"/>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9" name="iṩľïďe">
              <a:extLst>
                <a:ext uri="{FF2B5EF4-FFF2-40B4-BE49-F238E27FC236}">
                  <a16:creationId xmlns:a16="http://schemas.microsoft.com/office/drawing/2014/main" id="{55B4622B-4D97-441A-9789-B30616187815}"/>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80" name="í$ļíḓê">
              <a:extLst>
                <a:ext uri="{FF2B5EF4-FFF2-40B4-BE49-F238E27FC236}">
                  <a16:creationId xmlns:a16="http://schemas.microsoft.com/office/drawing/2014/main" id="{32B75AC5-5205-4651-8615-F68CC29E24F2}"/>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81" name="íṥ1iḋe">
              <a:extLst>
                <a:ext uri="{FF2B5EF4-FFF2-40B4-BE49-F238E27FC236}">
                  <a16:creationId xmlns:a16="http://schemas.microsoft.com/office/drawing/2014/main" id="{25375DC1-084E-4E9D-A06F-19B6FEDC73D7}"/>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2" name="iṧ1iḋê">
              <a:extLst>
                <a:ext uri="{FF2B5EF4-FFF2-40B4-BE49-F238E27FC236}">
                  <a16:creationId xmlns:a16="http://schemas.microsoft.com/office/drawing/2014/main" id="{E6FE6E56-0C06-4E18-9192-4088B6F53040}"/>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3" name="íSḷiďé">
              <a:extLst>
                <a:ext uri="{FF2B5EF4-FFF2-40B4-BE49-F238E27FC236}">
                  <a16:creationId xmlns:a16="http://schemas.microsoft.com/office/drawing/2014/main" id="{E9507E5D-A5B7-4B53-9F8A-09C0C2F19E4A}"/>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4" name="ïŝľîḓè">
              <a:extLst>
                <a:ext uri="{FF2B5EF4-FFF2-40B4-BE49-F238E27FC236}">
                  <a16:creationId xmlns:a16="http://schemas.microsoft.com/office/drawing/2014/main" id="{F2ED9A2A-5E9E-486B-9384-9B53F5C136DB}"/>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5" name="îṧḷïďé">
              <a:extLst>
                <a:ext uri="{FF2B5EF4-FFF2-40B4-BE49-F238E27FC236}">
                  <a16:creationId xmlns:a16="http://schemas.microsoft.com/office/drawing/2014/main" id="{626EB246-EF0F-4A24-8098-2F83C780BBDA}"/>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486" name="iṡḷïḋè">
              <a:extLst>
                <a:ext uri="{FF2B5EF4-FFF2-40B4-BE49-F238E27FC236}">
                  <a16:creationId xmlns:a16="http://schemas.microsoft.com/office/drawing/2014/main" id="{F38C8126-F313-47C9-BF02-786DC079AFB3}"/>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487" name="íŝľîḑé">
              <a:extLst>
                <a:ext uri="{FF2B5EF4-FFF2-40B4-BE49-F238E27FC236}">
                  <a16:creationId xmlns:a16="http://schemas.microsoft.com/office/drawing/2014/main" id="{B3C21900-2641-4A5C-A153-953DE25AF583}"/>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8" name="ïṧ1íḍê">
              <a:extLst>
                <a:ext uri="{FF2B5EF4-FFF2-40B4-BE49-F238E27FC236}">
                  <a16:creationId xmlns:a16="http://schemas.microsoft.com/office/drawing/2014/main" id="{5C982C64-F12C-4888-9C73-0D0CC4F33102}"/>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9" name="íslïḍe">
              <a:extLst>
                <a:ext uri="{FF2B5EF4-FFF2-40B4-BE49-F238E27FC236}">
                  <a16:creationId xmlns:a16="http://schemas.microsoft.com/office/drawing/2014/main" id="{70F3D41B-779D-4D61-8A08-3FE71C2B79E3}"/>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0" name="íṧḷïḍè">
              <a:extLst>
                <a:ext uri="{FF2B5EF4-FFF2-40B4-BE49-F238E27FC236}">
                  <a16:creationId xmlns:a16="http://schemas.microsoft.com/office/drawing/2014/main" id="{B28C812C-7630-4060-B7A6-4F780F66D236}"/>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1" name="íśḷîḋê">
              <a:extLst>
                <a:ext uri="{FF2B5EF4-FFF2-40B4-BE49-F238E27FC236}">
                  <a16:creationId xmlns:a16="http://schemas.microsoft.com/office/drawing/2014/main" id="{F1152410-65F7-487C-BD6F-AD4346159D90}"/>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2" name="íṣḷíďè">
              <a:extLst>
                <a:ext uri="{FF2B5EF4-FFF2-40B4-BE49-F238E27FC236}">
                  <a16:creationId xmlns:a16="http://schemas.microsoft.com/office/drawing/2014/main" id="{BE69B468-0592-455D-8481-0D66ABD86E5F}"/>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493" name="iś1ïḓê">
              <a:extLst>
                <a:ext uri="{FF2B5EF4-FFF2-40B4-BE49-F238E27FC236}">
                  <a16:creationId xmlns:a16="http://schemas.microsoft.com/office/drawing/2014/main" id="{178435B4-A14A-49BF-AD52-D0B23EFDC28F}"/>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494" name="i$ľïḑê">
              <a:extLst>
                <a:ext uri="{FF2B5EF4-FFF2-40B4-BE49-F238E27FC236}">
                  <a16:creationId xmlns:a16="http://schemas.microsoft.com/office/drawing/2014/main" id="{F19FCD1F-C296-4C6E-8B8D-E2AA4FD9610A}"/>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5" name="ís1îḍè">
              <a:extLst>
                <a:ext uri="{FF2B5EF4-FFF2-40B4-BE49-F238E27FC236}">
                  <a16:creationId xmlns:a16="http://schemas.microsoft.com/office/drawing/2014/main" id="{F4044211-5627-4CB4-8F82-34F5B99E707D}"/>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6" name="íṥliḋè">
              <a:extLst>
                <a:ext uri="{FF2B5EF4-FFF2-40B4-BE49-F238E27FC236}">
                  <a16:creationId xmlns:a16="http://schemas.microsoft.com/office/drawing/2014/main" id="{B9DA6451-FE0E-4D9B-8656-4AE5E683B79B}"/>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7" name="ïṩļiḋê">
              <a:extLst>
                <a:ext uri="{FF2B5EF4-FFF2-40B4-BE49-F238E27FC236}">
                  <a16:creationId xmlns:a16="http://schemas.microsoft.com/office/drawing/2014/main" id="{D316E505-3849-4C4D-9925-AB8E1BCA03DA}"/>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8" name="işlïḓe">
              <a:extLst>
                <a:ext uri="{FF2B5EF4-FFF2-40B4-BE49-F238E27FC236}">
                  <a16:creationId xmlns:a16="http://schemas.microsoft.com/office/drawing/2014/main" id="{FF885CAD-3EE8-4BEA-835F-455D1F564ECB}"/>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9" name="ïṣ1ïḓe">
              <a:extLst>
                <a:ext uri="{FF2B5EF4-FFF2-40B4-BE49-F238E27FC236}">
                  <a16:creationId xmlns:a16="http://schemas.microsoft.com/office/drawing/2014/main" id="{02F75B29-16A4-45D7-81C8-DD985E9A39AA}"/>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00" name="iṣḷïḋe">
              <a:extLst>
                <a:ext uri="{FF2B5EF4-FFF2-40B4-BE49-F238E27FC236}">
                  <a16:creationId xmlns:a16="http://schemas.microsoft.com/office/drawing/2014/main" id="{A3960838-7F7D-42F3-B854-E60F37FF5AA2}"/>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01" name="ïṣlíďè">
              <a:extLst>
                <a:ext uri="{FF2B5EF4-FFF2-40B4-BE49-F238E27FC236}">
                  <a16:creationId xmlns:a16="http://schemas.microsoft.com/office/drawing/2014/main" id="{A1DAB12E-45CA-4A5F-A46D-FD32EA47EB81}"/>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2" name="ïS1ïďè">
              <a:extLst>
                <a:ext uri="{FF2B5EF4-FFF2-40B4-BE49-F238E27FC236}">
                  <a16:creationId xmlns:a16="http://schemas.microsoft.com/office/drawing/2014/main" id="{E65DE5EB-DBC7-4FF3-AC6F-F850F9A4C5C3}"/>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3" name="íşḻîḓé">
              <a:extLst>
                <a:ext uri="{FF2B5EF4-FFF2-40B4-BE49-F238E27FC236}">
                  <a16:creationId xmlns:a16="http://schemas.microsoft.com/office/drawing/2014/main" id="{8D2EE3B0-FE2C-4F62-99CF-3A377A46D0ED}"/>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04" name="îślïḓé">
              <a:extLst>
                <a:ext uri="{FF2B5EF4-FFF2-40B4-BE49-F238E27FC236}">
                  <a16:creationId xmlns:a16="http://schemas.microsoft.com/office/drawing/2014/main" id="{46B405C3-1B20-4869-8160-CC8AB0EFBF52}"/>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05" name="íṣḻidé">
              <a:extLst>
                <a:ext uri="{FF2B5EF4-FFF2-40B4-BE49-F238E27FC236}">
                  <a16:creationId xmlns:a16="http://schemas.microsoft.com/office/drawing/2014/main" id="{BAEFF246-ADF4-488D-8977-5B404E3E02A9}"/>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6" name="îşlíḋé">
              <a:extLst>
                <a:ext uri="{FF2B5EF4-FFF2-40B4-BE49-F238E27FC236}">
                  <a16:creationId xmlns:a16="http://schemas.microsoft.com/office/drawing/2014/main" id="{B7773A4D-21AA-4C3B-84FE-F26D31FB44D1}"/>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07" name="îŝ1ïdé">
              <a:extLst>
                <a:ext uri="{FF2B5EF4-FFF2-40B4-BE49-F238E27FC236}">
                  <a16:creationId xmlns:a16="http://schemas.microsoft.com/office/drawing/2014/main" id="{01029040-6382-4B45-8355-92ED8B4B36F1}"/>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08" name="ïsḷïḍé">
              <a:extLst>
                <a:ext uri="{FF2B5EF4-FFF2-40B4-BE49-F238E27FC236}">
                  <a16:creationId xmlns:a16="http://schemas.microsoft.com/office/drawing/2014/main" id="{F9B6F5D5-E2A7-4745-B054-26A2F60BFBCC}"/>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9" name="iṥḻiḍê">
              <a:extLst>
                <a:ext uri="{FF2B5EF4-FFF2-40B4-BE49-F238E27FC236}">
                  <a16:creationId xmlns:a16="http://schemas.microsoft.com/office/drawing/2014/main" id="{FEE29D5C-E5AF-475D-8328-958E99BBF411}"/>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0" name="ïşḻídè">
              <a:extLst>
                <a:ext uri="{FF2B5EF4-FFF2-40B4-BE49-F238E27FC236}">
                  <a16:creationId xmlns:a16="http://schemas.microsoft.com/office/drawing/2014/main" id="{C3E4121C-9841-451B-BFC3-AD778A339E74}"/>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1" name="íš1îḋê">
              <a:extLst>
                <a:ext uri="{FF2B5EF4-FFF2-40B4-BE49-F238E27FC236}">
                  <a16:creationId xmlns:a16="http://schemas.microsoft.com/office/drawing/2014/main" id="{89164019-06CC-49E9-9E8A-DEC115D32102}"/>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2" name="išļíďe">
              <a:extLst>
                <a:ext uri="{FF2B5EF4-FFF2-40B4-BE49-F238E27FC236}">
                  <a16:creationId xmlns:a16="http://schemas.microsoft.com/office/drawing/2014/main" id="{D3B56522-B163-4D75-83C8-04C6755A18A1}"/>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3" name="íṣlîdé">
              <a:extLst>
                <a:ext uri="{FF2B5EF4-FFF2-40B4-BE49-F238E27FC236}">
                  <a16:creationId xmlns:a16="http://schemas.microsoft.com/office/drawing/2014/main" id="{D2D189D6-26D6-4877-ABF2-DEDF522D66C1}"/>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14" name="ïṣ1iďé">
              <a:extLst>
                <a:ext uri="{FF2B5EF4-FFF2-40B4-BE49-F238E27FC236}">
                  <a16:creationId xmlns:a16="http://schemas.microsoft.com/office/drawing/2014/main" id="{84144354-462A-44C6-9735-A4365D70C74E}"/>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15" name="îṡļíḓè">
              <a:extLst>
                <a:ext uri="{FF2B5EF4-FFF2-40B4-BE49-F238E27FC236}">
                  <a16:creationId xmlns:a16="http://schemas.microsoft.com/office/drawing/2014/main" id="{5A0CC95E-FB60-495A-A8CE-198450989BAF}"/>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6" name="îsļîḍe">
              <a:extLst>
                <a:ext uri="{FF2B5EF4-FFF2-40B4-BE49-F238E27FC236}">
                  <a16:creationId xmlns:a16="http://schemas.microsoft.com/office/drawing/2014/main" id="{A2D4EC2C-5FB6-471E-8C34-2A7358563371}"/>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7" name="îśḻïḓé">
              <a:extLst>
                <a:ext uri="{FF2B5EF4-FFF2-40B4-BE49-F238E27FC236}">
                  <a16:creationId xmlns:a16="http://schemas.microsoft.com/office/drawing/2014/main" id="{B9EEDC55-DC42-4475-992E-69B4E11FAF5F}"/>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8" name="išļîḓé">
              <a:extLst>
                <a:ext uri="{FF2B5EF4-FFF2-40B4-BE49-F238E27FC236}">
                  <a16:creationId xmlns:a16="http://schemas.microsoft.com/office/drawing/2014/main" id="{37BAF0AB-4215-49CF-82A8-F989A689A08D}"/>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9" name="î$ḻíḑè">
              <a:extLst>
                <a:ext uri="{FF2B5EF4-FFF2-40B4-BE49-F238E27FC236}">
                  <a16:creationId xmlns:a16="http://schemas.microsoft.com/office/drawing/2014/main" id="{71C0D962-6870-4C27-B6B5-643DD16E509A}"/>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0" name="iṡḻîďê">
              <a:extLst>
                <a:ext uri="{FF2B5EF4-FFF2-40B4-BE49-F238E27FC236}">
                  <a16:creationId xmlns:a16="http://schemas.microsoft.com/office/drawing/2014/main" id="{92EBA2FB-E5B5-4195-B2CF-2319252AB135}"/>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21" name="íŝliḓê">
              <a:extLst>
                <a:ext uri="{FF2B5EF4-FFF2-40B4-BE49-F238E27FC236}">
                  <a16:creationId xmlns:a16="http://schemas.microsoft.com/office/drawing/2014/main" id="{443EB538-6A59-4A0B-B6C5-3EF78094756B}"/>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22" name="íŝliďé">
              <a:extLst>
                <a:ext uri="{FF2B5EF4-FFF2-40B4-BE49-F238E27FC236}">
                  <a16:creationId xmlns:a16="http://schemas.microsoft.com/office/drawing/2014/main" id="{159B6F79-78E5-4054-9331-D309038FDBC8}"/>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3" name="î$ḻîďe">
              <a:extLst>
                <a:ext uri="{FF2B5EF4-FFF2-40B4-BE49-F238E27FC236}">
                  <a16:creationId xmlns:a16="http://schemas.microsoft.com/office/drawing/2014/main" id="{4820C65E-134A-4E77-ADAB-9DFD0B1699D0}"/>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4" name="ïşļïḓè">
              <a:extLst>
                <a:ext uri="{FF2B5EF4-FFF2-40B4-BE49-F238E27FC236}">
                  <a16:creationId xmlns:a16="http://schemas.microsoft.com/office/drawing/2014/main" id="{92CCCBC8-1331-48C0-A23F-E88F93558AE3}"/>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25" name="îṡļiḑe">
              <a:extLst>
                <a:ext uri="{FF2B5EF4-FFF2-40B4-BE49-F238E27FC236}">
                  <a16:creationId xmlns:a16="http://schemas.microsoft.com/office/drawing/2014/main" id="{83058B72-881D-45CB-A7E0-9D97E5D71838}"/>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26" name="isľiḍê">
              <a:extLst>
                <a:ext uri="{FF2B5EF4-FFF2-40B4-BE49-F238E27FC236}">
                  <a16:creationId xmlns:a16="http://schemas.microsoft.com/office/drawing/2014/main" id="{42D43FF7-E0D1-4E78-9923-04EAE8F4524A}"/>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7" name="íşlîḋê">
              <a:extLst>
                <a:ext uri="{FF2B5EF4-FFF2-40B4-BE49-F238E27FC236}">
                  <a16:creationId xmlns:a16="http://schemas.microsoft.com/office/drawing/2014/main" id="{CDD60707-AFE8-4390-9FC4-1098C312A857}"/>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28" name="îṥliḓè">
              <a:extLst>
                <a:ext uri="{FF2B5EF4-FFF2-40B4-BE49-F238E27FC236}">
                  <a16:creationId xmlns:a16="http://schemas.microsoft.com/office/drawing/2014/main" id="{3588A956-E76D-4ED5-8D28-710AB75172D0}"/>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29" name="íṣľïḑe">
              <a:extLst>
                <a:ext uri="{FF2B5EF4-FFF2-40B4-BE49-F238E27FC236}">
                  <a16:creationId xmlns:a16="http://schemas.microsoft.com/office/drawing/2014/main" id="{8D6D978F-44BE-4696-B9D9-DCBAE3B8F04C}"/>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0" name="iṣḻîḓè">
              <a:extLst>
                <a:ext uri="{FF2B5EF4-FFF2-40B4-BE49-F238E27FC236}">
                  <a16:creationId xmlns:a16="http://schemas.microsoft.com/office/drawing/2014/main" id="{BF3EA95B-6541-4DD4-8420-17AC545380A9}"/>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1" name="í$liďê">
              <a:extLst>
                <a:ext uri="{FF2B5EF4-FFF2-40B4-BE49-F238E27FC236}">
                  <a16:creationId xmlns:a16="http://schemas.microsoft.com/office/drawing/2014/main" id="{D86B0B6F-F3E2-4C21-BB39-46FEFD59F9FE}"/>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2" name="íṥḻïde">
              <a:extLst>
                <a:ext uri="{FF2B5EF4-FFF2-40B4-BE49-F238E27FC236}">
                  <a16:creationId xmlns:a16="http://schemas.microsoft.com/office/drawing/2014/main" id="{A17A78BB-0395-478A-95D0-A7D937977214}"/>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3" name="ï$ļîḋè">
              <a:extLst>
                <a:ext uri="{FF2B5EF4-FFF2-40B4-BE49-F238E27FC236}">
                  <a16:creationId xmlns:a16="http://schemas.microsoft.com/office/drawing/2014/main" id="{D6FBCFA0-5D15-4EBF-8CB5-59B5E2C46A34}"/>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4" name="íṡḷíḓê">
              <a:extLst>
                <a:ext uri="{FF2B5EF4-FFF2-40B4-BE49-F238E27FC236}">
                  <a16:creationId xmlns:a16="http://schemas.microsoft.com/office/drawing/2014/main" id="{5C5224B9-5CCA-404C-9935-9DD77F98E34D}"/>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35" name="îśļíďé">
              <a:extLst>
                <a:ext uri="{FF2B5EF4-FFF2-40B4-BE49-F238E27FC236}">
                  <a16:creationId xmlns:a16="http://schemas.microsoft.com/office/drawing/2014/main" id="{048E8D88-B889-43A6-858C-98102ECDB2A8}"/>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36" name="iŝlïḍe">
              <a:extLst>
                <a:ext uri="{FF2B5EF4-FFF2-40B4-BE49-F238E27FC236}">
                  <a16:creationId xmlns:a16="http://schemas.microsoft.com/office/drawing/2014/main" id="{639EE293-7276-4D3B-AF71-D7740DB618D8}"/>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7" name="ïṥḷíḓe">
              <a:extLst>
                <a:ext uri="{FF2B5EF4-FFF2-40B4-BE49-F238E27FC236}">
                  <a16:creationId xmlns:a16="http://schemas.microsoft.com/office/drawing/2014/main" id="{21B11FAE-0AFB-473B-B812-436AA3ABAC54}"/>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8" name="íṥļídè">
              <a:extLst>
                <a:ext uri="{FF2B5EF4-FFF2-40B4-BE49-F238E27FC236}">
                  <a16:creationId xmlns:a16="http://schemas.microsoft.com/office/drawing/2014/main" id="{D48235F0-F07E-4E55-BA73-2EF4D865654B}"/>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9" name="íṥľîḍè">
              <a:extLst>
                <a:ext uri="{FF2B5EF4-FFF2-40B4-BE49-F238E27FC236}">
                  <a16:creationId xmlns:a16="http://schemas.microsoft.com/office/drawing/2014/main" id="{8542920D-5AF8-44B1-8AC3-50897B3DBC7B}"/>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0" name="îşľiḋé">
              <a:extLst>
                <a:ext uri="{FF2B5EF4-FFF2-40B4-BE49-F238E27FC236}">
                  <a16:creationId xmlns:a16="http://schemas.microsoft.com/office/drawing/2014/main" id="{0E887EED-C0F4-4EA4-9BA5-A0530361FD76}"/>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1" name="íSḷiďè">
              <a:extLst>
                <a:ext uri="{FF2B5EF4-FFF2-40B4-BE49-F238E27FC236}">
                  <a16:creationId xmlns:a16="http://schemas.microsoft.com/office/drawing/2014/main" id="{CDE10E41-37B6-4FB7-B371-6A8E8C4D189B}"/>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42" name="ïşḷîďé">
              <a:extLst>
                <a:ext uri="{FF2B5EF4-FFF2-40B4-BE49-F238E27FC236}">
                  <a16:creationId xmlns:a16="http://schemas.microsoft.com/office/drawing/2014/main" id="{217991F0-1A73-429D-823A-50FDE8A29E03}"/>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43" name="îşļîďe">
              <a:extLst>
                <a:ext uri="{FF2B5EF4-FFF2-40B4-BE49-F238E27FC236}">
                  <a16:creationId xmlns:a16="http://schemas.microsoft.com/office/drawing/2014/main" id="{F90E9620-CA6D-40BC-B489-E01C6C8358E6}"/>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4" name="íṩliďè">
              <a:extLst>
                <a:ext uri="{FF2B5EF4-FFF2-40B4-BE49-F238E27FC236}">
                  <a16:creationId xmlns:a16="http://schemas.microsoft.com/office/drawing/2014/main" id="{8529EDB0-7EAF-41D6-AEDE-E92D5ED6A2B0}"/>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5" name="íślïḍè">
              <a:extLst>
                <a:ext uri="{FF2B5EF4-FFF2-40B4-BE49-F238E27FC236}">
                  <a16:creationId xmlns:a16="http://schemas.microsoft.com/office/drawing/2014/main" id="{683E003B-45CA-4C04-A2F3-32DF85A004CF}"/>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6" name="îṥlidê">
              <a:extLst>
                <a:ext uri="{FF2B5EF4-FFF2-40B4-BE49-F238E27FC236}">
                  <a16:creationId xmlns:a16="http://schemas.microsoft.com/office/drawing/2014/main" id="{1F9C8E9A-4532-4D4E-9FD6-06108FA42CFD}"/>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7" name="íśļiḍe">
              <a:extLst>
                <a:ext uri="{FF2B5EF4-FFF2-40B4-BE49-F238E27FC236}">
                  <a16:creationId xmlns:a16="http://schemas.microsoft.com/office/drawing/2014/main" id="{F50F2308-EE90-4217-8667-F5B1A85E8672}"/>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8" name="îšļîdé">
              <a:extLst>
                <a:ext uri="{FF2B5EF4-FFF2-40B4-BE49-F238E27FC236}">
                  <a16:creationId xmlns:a16="http://schemas.microsoft.com/office/drawing/2014/main" id="{69C2AB05-EFF7-460A-A898-D10B9BCD6BEE}"/>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49" name="ïş1iďê">
              <a:extLst>
                <a:ext uri="{FF2B5EF4-FFF2-40B4-BE49-F238E27FC236}">
                  <a16:creationId xmlns:a16="http://schemas.microsoft.com/office/drawing/2014/main" id="{4EE02630-723D-4192-AD03-69AFA5A1737A}"/>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50" name="ís1íḓé">
              <a:extLst>
                <a:ext uri="{FF2B5EF4-FFF2-40B4-BE49-F238E27FC236}">
                  <a16:creationId xmlns:a16="http://schemas.microsoft.com/office/drawing/2014/main" id="{204F6B16-FB3A-4E0B-8C78-605E33715D88}"/>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1" name="işļíďè">
              <a:extLst>
                <a:ext uri="{FF2B5EF4-FFF2-40B4-BE49-F238E27FC236}">
                  <a16:creationId xmlns:a16="http://schemas.microsoft.com/office/drawing/2014/main" id="{08BBC34B-65DD-4528-94E7-5783097D38D4}"/>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2" name="íṩḻïḋé">
              <a:extLst>
                <a:ext uri="{FF2B5EF4-FFF2-40B4-BE49-F238E27FC236}">
                  <a16:creationId xmlns:a16="http://schemas.microsoft.com/office/drawing/2014/main" id="{D51ABD5A-9B82-4EFC-8239-0A0C8D82A6D3}"/>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53" name="î$ḻiḑe">
              <a:extLst>
                <a:ext uri="{FF2B5EF4-FFF2-40B4-BE49-F238E27FC236}">
                  <a16:creationId xmlns:a16="http://schemas.microsoft.com/office/drawing/2014/main" id="{FEE41DD5-1CF9-4541-8C1F-F0F6AF7050DE}"/>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54" name="îṣlîdè">
              <a:extLst>
                <a:ext uri="{FF2B5EF4-FFF2-40B4-BE49-F238E27FC236}">
                  <a16:creationId xmlns:a16="http://schemas.microsoft.com/office/drawing/2014/main" id="{C5A6FF9E-E8D5-488C-9843-656911471A2F}"/>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999" name="组合 199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269A6C9-1B27-4F47-BE40-B7C207DE139E}"/>
              </a:ext>
            </a:extLst>
          </p:cNvPr>
          <p:cNvGrpSpPr>
            <a:grpSpLocks noChangeAspect="1"/>
          </p:cNvGrpSpPr>
          <p:nvPr/>
        </p:nvGrpSpPr>
        <p:grpSpPr>
          <a:xfrm>
            <a:off x="4298274" y="4130180"/>
            <a:ext cx="673100" cy="549635"/>
            <a:chOff x="3745283" y="1509468"/>
            <a:chExt cx="4701435" cy="3839064"/>
          </a:xfrm>
        </p:grpSpPr>
        <p:sp>
          <p:nvSpPr>
            <p:cNvPr id="2000" name="iŝḷîḍé">
              <a:extLst>
                <a:ext uri="{FF2B5EF4-FFF2-40B4-BE49-F238E27FC236}">
                  <a16:creationId xmlns:a16="http://schemas.microsoft.com/office/drawing/2014/main" id="{F6E11CEB-5A8C-47EF-93D6-C5BE4008F4E2}"/>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2001" name="iṣḷíḋè">
              <a:extLst>
                <a:ext uri="{FF2B5EF4-FFF2-40B4-BE49-F238E27FC236}">
                  <a16:creationId xmlns:a16="http://schemas.microsoft.com/office/drawing/2014/main" id="{76DE53EC-F079-47BC-A468-CABE77340754}"/>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2" name="i$ḷïďè">
              <a:extLst>
                <a:ext uri="{FF2B5EF4-FFF2-40B4-BE49-F238E27FC236}">
                  <a16:creationId xmlns:a16="http://schemas.microsoft.com/office/drawing/2014/main" id="{5E2E1C87-39FE-41EB-8087-A703D335AB78}"/>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3" name="ïṧlïḓé">
              <a:extLst>
                <a:ext uri="{FF2B5EF4-FFF2-40B4-BE49-F238E27FC236}">
                  <a16:creationId xmlns:a16="http://schemas.microsoft.com/office/drawing/2014/main" id="{E0A2CE2F-B22B-485E-947C-5D979680AD29}"/>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4" name="iṥḻïḋê">
              <a:extLst>
                <a:ext uri="{FF2B5EF4-FFF2-40B4-BE49-F238E27FC236}">
                  <a16:creationId xmlns:a16="http://schemas.microsoft.com/office/drawing/2014/main" id="{3AEB01D9-6F88-4181-A1DC-4DB17685454F}"/>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5" name="ïṧḷïḓè">
              <a:extLst>
                <a:ext uri="{FF2B5EF4-FFF2-40B4-BE49-F238E27FC236}">
                  <a16:creationId xmlns:a16="http://schemas.microsoft.com/office/drawing/2014/main" id="{816B8FC1-8D7D-47A9-AE8D-C5D7889B42C9}"/>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6" name="í$ľiḑê">
              <a:extLst>
                <a:ext uri="{FF2B5EF4-FFF2-40B4-BE49-F238E27FC236}">
                  <a16:creationId xmlns:a16="http://schemas.microsoft.com/office/drawing/2014/main" id="{F3A4A551-F58F-4CE8-92D1-7E68C78163FB}"/>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7" name="ïṡ1idé">
              <a:extLst>
                <a:ext uri="{FF2B5EF4-FFF2-40B4-BE49-F238E27FC236}">
                  <a16:creationId xmlns:a16="http://schemas.microsoft.com/office/drawing/2014/main" id="{A7EDCA35-F91A-42BD-B7A7-BB7E0B5B00B0}"/>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8" name="îṥ1ídé">
              <a:extLst>
                <a:ext uri="{FF2B5EF4-FFF2-40B4-BE49-F238E27FC236}">
                  <a16:creationId xmlns:a16="http://schemas.microsoft.com/office/drawing/2014/main" id="{C072D685-C94F-4909-917D-3E75B077DF84}"/>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9" name="i$ḻiḑê">
              <a:extLst>
                <a:ext uri="{FF2B5EF4-FFF2-40B4-BE49-F238E27FC236}">
                  <a16:creationId xmlns:a16="http://schemas.microsoft.com/office/drawing/2014/main" id="{6C651F7C-7291-4FB4-B7B9-CE7D8D10BDAB}"/>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0" name="ïśľïḍè">
              <a:extLst>
                <a:ext uri="{FF2B5EF4-FFF2-40B4-BE49-F238E27FC236}">
                  <a16:creationId xmlns:a16="http://schemas.microsoft.com/office/drawing/2014/main" id="{CE419E0C-08F3-4FC2-AC24-FB5477B7F13E}"/>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1" name="îsļíḑé">
              <a:extLst>
                <a:ext uri="{FF2B5EF4-FFF2-40B4-BE49-F238E27FC236}">
                  <a16:creationId xmlns:a16="http://schemas.microsoft.com/office/drawing/2014/main" id="{A9F09D6C-9814-4190-936D-E3D82A484B0F}"/>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2" name="ïşlídè">
              <a:extLst>
                <a:ext uri="{FF2B5EF4-FFF2-40B4-BE49-F238E27FC236}">
                  <a16:creationId xmlns:a16="http://schemas.microsoft.com/office/drawing/2014/main" id="{41D70298-F0D4-48D6-943D-2F35BF1D22B0}"/>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3" name="îşľíḍé">
              <a:extLst>
                <a:ext uri="{FF2B5EF4-FFF2-40B4-BE49-F238E27FC236}">
                  <a16:creationId xmlns:a16="http://schemas.microsoft.com/office/drawing/2014/main" id="{6C1447E3-FBA5-4AE0-AB0C-48E24B9B527A}"/>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4" name="îṣḷiďè">
              <a:extLst>
                <a:ext uri="{FF2B5EF4-FFF2-40B4-BE49-F238E27FC236}">
                  <a16:creationId xmlns:a16="http://schemas.microsoft.com/office/drawing/2014/main" id="{3C88F3B3-F1AA-416A-A411-437F50517F1F}"/>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5" name="í$ļîḋè">
              <a:extLst>
                <a:ext uri="{FF2B5EF4-FFF2-40B4-BE49-F238E27FC236}">
                  <a16:creationId xmlns:a16="http://schemas.microsoft.com/office/drawing/2014/main" id="{F602B48E-8CF3-4EF9-9B4A-C72AD6A2B340}"/>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6" name="íšḻîḑê">
              <a:extLst>
                <a:ext uri="{FF2B5EF4-FFF2-40B4-BE49-F238E27FC236}">
                  <a16:creationId xmlns:a16="http://schemas.microsoft.com/office/drawing/2014/main" id="{AE5C4CDB-E15C-4F44-BD5C-3A181CC15F8D}"/>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7" name="ï$ḻíḍe">
              <a:extLst>
                <a:ext uri="{FF2B5EF4-FFF2-40B4-BE49-F238E27FC236}">
                  <a16:creationId xmlns:a16="http://schemas.microsoft.com/office/drawing/2014/main" id="{5D5235F4-9720-4A2F-A09B-0E28ADDFB612}"/>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8" name="íṣ1îḑé">
              <a:extLst>
                <a:ext uri="{FF2B5EF4-FFF2-40B4-BE49-F238E27FC236}">
                  <a16:creationId xmlns:a16="http://schemas.microsoft.com/office/drawing/2014/main" id="{ADADF387-8D47-447C-BE8C-AD86A4C4F6AB}"/>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9" name="íṩḻîdê">
              <a:extLst>
                <a:ext uri="{FF2B5EF4-FFF2-40B4-BE49-F238E27FC236}">
                  <a16:creationId xmlns:a16="http://schemas.microsoft.com/office/drawing/2014/main" id="{8D808E01-C95C-48EF-B10D-08A1D8B81DB1}"/>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0" name="ïślidè">
              <a:extLst>
                <a:ext uri="{FF2B5EF4-FFF2-40B4-BE49-F238E27FC236}">
                  <a16:creationId xmlns:a16="http://schemas.microsoft.com/office/drawing/2014/main" id="{31D080B5-5F93-41D6-88E6-2A2CD416D437}"/>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1" name="iṡḷïdè">
              <a:extLst>
                <a:ext uri="{FF2B5EF4-FFF2-40B4-BE49-F238E27FC236}">
                  <a16:creationId xmlns:a16="http://schemas.microsoft.com/office/drawing/2014/main" id="{6A68164A-FDFA-44FB-9ACC-058D272719AB}"/>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2" name="íšľîḍe">
              <a:extLst>
                <a:ext uri="{FF2B5EF4-FFF2-40B4-BE49-F238E27FC236}">
                  <a16:creationId xmlns:a16="http://schemas.microsoft.com/office/drawing/2014/main" id="{330BBAFE-D62B-456F-873D-95E1C9B9A3AA}"/>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3" name="ïślîďe">
              <a:extLst>
                <a:ext uri="{FF2B5EF4-FFF2-40B4-BE49-F238E27FC236}">
                  <a16:creationId xmlns:a16="http://schemas.microsoft.com/office/drawing/2014/main" id="{C3445A21-2C9A-4AAF-888C-A52BFF5C076F}"/>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4" name="íṣḷïḋê">
              <a:extLst>
                <a:ext uri="{FF2B5EF4-FFF2-40B4-BE49-F238E27FC236}">
                  <a16:creationId xmlns:a16="http://schemas.microsoft.com/office/drawing/2014/main" id="{F378DFA2-BC7E-4B7F-BC0A-3837B6903277}"/>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5" name="íŝḷiďe">
              <a:extLst>
                <a:ext uri="{FF2B5EF4-FFF2-40B4-BE49-F238E27FC236}">
                  <a16:creationId xmlns:a16="http://schemas.microsoft.com/office/drawing/2014/main" id="{0B3F42B9-251F-49A0-8F6B-B869B0F70BB0}"/>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6" name="îš1îḋe">
              <a:extLst>
                <a:ext uri="{FF2B5EF4-FFF2-40B4-BE49-F238E27FC236}">
                  <a16:creationId xmlns:a16="http://schemas.microsoft.com/office/drawing/2014/main" id="{45B46592-955B-4E0D-9A0D-FBD364062AE5}"/>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7" name="íṥļïḋé">
              <a:extLst>
                <a:ext uri="{FF2B5EF4-FFF2-40B4-BE49-F238E27FC236}">
                  <a16:creationId xmlns:a16="http://schemas.microsoft.com/office/drawing/2014/main" id="{77F899BB-53FC-4F1C-B67B-C3D3D62B1240}"/>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8" name="iṧ1îďê">
              <a:extLst>
                <a:ext uri="{FF2B5EF4-FFF2-40B4-BE49-F238E27FC236}">
                  <a16:creationId xmlns:a16="http://schemas.microsoft.com/office/drawing/2014/main" id="{5DECBE26-BEFB-48A3-8FBB-29A11BDB4937}"/>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9" name="îsľiḓè">
              <a:extLst>
                <a:ext uri="{FF2B5EF4-FFF2-40B4-BE49-F238E27FC236}">
                  <a16:creationId xmlns:a16="http://schemas.microsoft.com/office/drawing/2014/main" id="{537EEE01-3CB5-4DB4-A816-29015E26CE75}"/>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0" name="î$1ïḍè">
              <a:extLst>
                <a:ext uri="{FF2B5EF4-FFF2-40B4-BE49-F238E27FC236}">
                  <a16:creationId xmlns:a16="http://schemas.microsoft.com/office/drawing/2014/main" id="{A5DDD6A4-3133-4372-8ECD-E6951D659AE5}"/>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1" name="î$ḻíḓè">
              <a:extLst>
                <a:ext uri="{FF2B5EF4-FFF2-40B4-BE49-F238E27FC236}">
                  <a16:creationId xmlns:a16="http://schemas.microsoft.com/office/drawing/2014/main" id="{251BCC8B-61E6-4AB5-89EA-6AACA7E40998}"/>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2" name="i$ḻiḋè">
              <a:extLst>
                <a:ext uri="{FF2B5EF4-FFF2-40B4-BE49-F238E27FC236}">
                  <a16:creationId xmlns:a16="http://schemas.microsoft.com/office/drawing/2014/main" id="{B9C45D52-420D-4D2A-982E-30077A3D0ECF}"/>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3" name="îṥľiḓè">
              <a:extLst>
                <a:ext uri="{FF2B5EF4-FFF2-40B4-BE49-F238E27FC236}">
                  <a16:creationId xmlns:a16="http://schemas.microsoft.com/office/drawing/2014/main" id="{02A66067-450E-42D2-A5AC-30093860342C}"/>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4" name="ïšḷïḑê">
              <a:extLst>
                <a:ext uri="{FF2B5EF4-FFF2-40B4-BE49-F238E27FC236}">
                  <a16:creationId xmlns:a16="http://schemas.microsoft.com/office/drawing/2014/main" id="{2770B16E-0A61-45C3-B9C7-9B9F49AD7752}"/>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5" name="îŝ1îďe">
              <a:extLst>
                <a:ext uri="{FF2B5EF4-FFF2-40B4-BE49-F238E27FC236}">
                  <a16:creationId xmlns:a16="http://schemas.microsoft.com/office/drawing/2014/main" id="{2FAF72D8-0C40-4394-AB0D-AD08253CF958}"/>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6" name="ïṣliḋe">
              <a:extLst>
                <a:ext uri="{FF2B5EF4-FFF2-40B4-BE49-F238E27FC236}">
                  <a16:creationId xmlns:a16="http://schemas.microsoft.com/office/drawing/2014/main" id="{B9C25343-34C1-4023-BC98-1019B6BFD131}"/>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7" name="îşḻîḑé">
              <a:extLst>
                <a:ext uri="{FF2B5EF4-FFF2-40B4-BE49-F238E27FC236}">
                  <a16:creationId xmlns:a16="http://schemas.microsoft.com/office/drawing/2014/main" id="{A07A4A87-2265-4AD8-9CB5-207371D09A17}"/>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8" name="ïṡḻiḍe">
              <a:extLst>
                <a:ext uri="{FF2B5EF4-FFF2-40B4-BE49-F238E27FC236}">
                  <a16:creationId xmlns:a16="http://schemas.microsoft.com/office/drawing/2014/main" id="{3D16F0B7-B12D-4073-A710-FB364F8F7E0C}"/>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9" name="iṥļîdé">
              <a:extLst>
                <a:ext uri="{FF2B5EF4-FFF2-40B4-BE49-F238E27FC236}">
                  <a16:creationId xmlns:a16="http://schemas.microsoft.com/office/drawing/2014/main" id="{0BD4F2D5-C0DE-4532-8C47-AC99F13D1C5F}"/>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0" name="îṣļiḑe">
              <a:extLst>
                <a:ext uri="{FF2B5EF4-FFF2-40B4-BE49-F238E27FC236}">
                  <a16:creationId xmlns:a16="http://schemas.microsoft.com/office/drawing/2014/main" id="{F5215A2A-87F8-4FCA-9E73-47729DD28535}"/>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1" name="íṩlïḍé">
              <a:extLst>
                <a:ext uri="{FF2B5EF4-FFF2-40B4-BE49-F238E27FC236}">
                  <a16:creationId xmlns:a16="http://schemas.microsoft.com/office/drawing/2014/main" id="{5672CE70-AF59-49E2-A919-71DDD957C678}"/>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2" name="iṩliḍé">
              <a:extLst>
                <a:ext uri="{FF2B5EF4-FFF2-40B4-BE49-F238E27FC236}">
                  <a16:creationId xmlns:a16="http://schemas.microsoft.com/office/drawing/2014/main" id="{8D6F59FC-D87F-4B73-91AC-B4844B599538}"/>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3" name="ísliďe">
              <a:extLst>
                <a:ext uri="{FF2B5EF4-FFF2-40B4-BE49-F238E27FC236}">
                  <a16:creationId xmlns:a16="http://schemas.microsoft.com/office/drawing/2014/main" id="{58645CD1-3F9A-4EE4-8F41-81082EA817FD}"/>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4" name="ïŝlïḑè">
              <a:extLst>
                <a:ext uri="{FF2B5EF4-FFF2-40B4-BE49-F238E27FC236}">
                  <a16:creationId xmlns:a16="http://schemas.microsoft.com/office/drawing/2014/main" id="{3B167469-D1BB-4887-AE51-3F21F02AF7F5}"/>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5" name="î$ļîḑé">
              <a:extLst>
                <a:ext uri="{FF2B5EF4-FFF2-40B4-BE49-F238E27FC236}">
                  <a16:creationId xmlns:a16="http://schemas.microsoft.com/office/drawing/2014/main" id="{4C5112FB-537E-4969-8E03-B349DD8C6709}"/>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2046" name="îṥľïḋe">
              <a:extLst>
                <a:ext uri="{FF2B5EF4-FFF2-40B4-BE49-F238E27FC236}">
                  <a16:creationId xmlns:a16="http://schemas.microsoft.com/office/drawing/2014/main" id="{D0DD0756-2A23-4C53-BEAA-0E386D7B32E1}"/>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7" name="íSḻíďê">
              <a:extLst>
                <a:ext uri="{FF2B5EF4-FFF2-40B4-BE49-F238E27FC236}">
                  <a16:creationId xmlns:a16="http://schemas.microsoft.com/office/drawing/2014/main" id="{BA9969E0-9201-4418-BE77-BEB3A93E58B4}"/>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8" name="ïšlïḋê">
              <a:extLst>
                <a:ext uri="{FF2B5EF4-FFF2-40B4-BE49-F238E27FC236}">
                  <a16:creationId xmlns:a16="http://schemas.microsoft.com/office/drawing/2014/main" id="{E393D582-FA02-4AAE-8A4B-785525D05355}"/>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9" name="iṩḷíḍê">
              <a:extLst>
                <a:ext uri="{FF2B5EF4-FFF2-40B4-BE49-F238E27FC236}">
                  <a16:creationId xmlns:a16="http://schemas.microsoft.com/office/drawing/2014/main" id="{9C68567B-9C94-4763-A113-4FC3847F210D}"/>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0" name="ïśḻïḋe">
              <a:extLst>
                <a:ext uri="{FF2B5EF4-FFF2-40B4-BE49-F238E27FC236}">
                  <a16:creationId xmlns:a16="http://schemas.microsoft.com/office/drawing/2014/main" id="{D46464E7-CD0D-4216-BE5B-128F3EE95626}"/>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1" name="iṥḷîḓê">
              <a:extLst>
                <a:ext uri="{FF2B5EF4-FFF2-40B4-BE49-F238E27FC236}">
                  <a16:creationId xmlns:a16="http://schemas.microsoft.com/office/drawing/2014/main" id="{ACB24E3F-9651-4AFE-B180-39507CAEBC5D}"/>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2" name="íŝḷiḓê">
              <a:extLst>
                <a:ext uri="{FF2B5EF4-FFF2-40B4-BE49-F238E27FC236}">
                  <a16:creationId xmlns:a16="http://schemas.microsoft.com/office/drawing/2014/main" id="{B5E95A69-439B-45C5-A9EC-044833F2E430}"/>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3" name="íṩḷídé">
              <a:extLst>
                <a:ext uri="{FF2B5EF4-FFF2-40B4-BE49-F238E27FC236}">
                  <a16:creationId xmlns:a16="http://schemas.microsoft.com/office/drawing/2014/main" id="{61C0CCAA-BEFE-4D3A-ABA5-7E9536DDC2A2}"/>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4" name="iŝḻîḍe">
              <a:extLst>
                <a:ext uri="{FF2B5EF4-FFF2-40B4-BE49-F238E27FC236}">
                  <a16:creationId xmlns:a16="http://schemas.microsoft.com/office/drawing/2014/main" id="{C7CF961B-EF05-433C-9772-7AD88D2280A4}"/>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5" name="ïs1îďe">
              <a:extLst>
                <a:ext uri="{FF2B5EF4-FFF2-40B4-BE49-F238E27FC236}">
                  <a16:creationId xmlns:a16="http://schemas.microsoft.com/office/drawing/2014/main" id="{BDB58649-22F7-4400-B19F-00FAC2C8E4EE}"/>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6" name="iṩḷïḋè">
              <a:extLst>
                <a:ext uri="{FF2B5EF4-FFF2-40B4-BE49-F238E27FC236}">
                  <a16:creationId xmlns:a16="http://schemas.microsoft.com/office/drawing/2014/main" id="{7E5DC38A-A19A-4417-9A6B-82B31045077D}"/>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7" name="iś1íḍé">
              <a:extLst>
                <a:ext uri="{FF2B5EF4-FFF2-40B4-BE49-F238E27FC236}">
                  <a16:creationId xmlns:a16="http://schemas.microsoft.com/office/drawing/2014/main" id="{C4DC6CD4-1C86-4DAE-9FC0-671609BC8E34}"/>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8" name="işḷïdê">
              <a:extLst>
                <a:ext uri="{FF2B5EF4-FFF2-40B4-BE49-F238E27FC236}">
                  <a16:creationId xmlns:a16="http://schemas.microsoft.com/office/drawing/2014/main" id="{681DAB43-6890-4EBB-8714-2E829775AE59}"/>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9" name="iṡlíḓé">
              <a:extLst>
                <a:ext uri="{FF2B5EF4-FFF2-40B4-BE49-F238E27FC236}">
                  <a16:creationId xmlns:a16="http://schemas.microsoft.com/office/drawing/2014/main" id="{23ADE31D-BADB-4EA5-9350-5EB76159C1E5}"/>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0" name="iṩ1îḑé">
              <a:extLst>
                <a:ext uri="{FF2B5EF4-FFF2-40B4-BE49-F238E27FC236}">
                  <a16:creationId xmlns:a16="http://schemas.microsoft.com/office/drawing/2014/main" id="{9F794E5C-692B-438B-9944-71682C624A26}"/>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1" name="ïṧḷïdè">
              <a:extLst>
                <a:ext uri="{FF2B5EF4-FFF2-40B4-BE49-F238E27FC236}">
                  <a16:creationId xmlns:a16="http://schemas.microsoft.com/office/drawing/2014/main" id="{03EE05D5-6345-40B5-ABC3-645004B8E22D}"/>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2" name="iṩ1íḍé">
              <a:extLst>
                <a:ext uri="{FF2B5EF4-FFF2-40B4-BE49-F238E27FC236}">
                  <a16:creationId xmlns:a16="http://schemas.microsoft.com/office/drawing/2014/main" id="{DFBFAB8A-17D9-4D1D-AE9D-B5421E58A2E7}"/>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3" name="îšlíḍè">
              <a:extLst>
                <a:ext uri="{FF2B5EF4-FFF2-40B4-BE49-F238E27FC236}">
                  <a16:creationId xmlns:a16="http://schemas.microsoft.com/office/drawing/2014/main" id="{32183788-BF62-4D8D-BD75-4523CB2B54E3}"/>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4" name="î$1iḍé">
              <a:extLst>
                <a:ext uri="{FF2B5EF4-FFF2-40B4-BE49-F238E27FC236}">
                  <a16:creationId xmlns:a16="http://schemas.microsoft.com/office/drawing/2014/main" id="{790808E2-0533-4536-9DC2-AA899903EFBC}"/>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5" name="îšḷiḑê">
              <a:extLst>
                <a:ext uri="{FF2B5EF4-FFF2-40B4-BE49-F238E27FC236}">
                  <a16:creationId xmlns:a16="http://schemas.microsoft.com/office/drawing/2014/main" id="{2B40B0F2-6CB5-48C5-90E5-55E226FB052B}"/>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6" name="íṩḷîḑé">
              <a:extLst>
                <a:ext uri="{FF2B5EF4-FFF2-40B4-BE49-F238E27FC236}">
                  <a16:creationId xmlns:a16="http://schemas.microsoft.com/office/drawing/2014/main" id="{CD563B65-831F-4C18-96B8-6D1222B8556F}"/>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7" name="ïśḷíḑé">
              <a:extLst>
                <a:ext uri="{FF2B5EF4-FFF2-40B4-BE49-F238E27FC236}">
                  <a16:creationId xmlns:a16="http://schemas.microsoft.com/office/drawing/2014/main" id="{949F24EC-A503-42EF-99AB-9EB01DE7F607}"/>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8" name="ïṣḻîḓê">
              <a:extLst>
                <a:ext uri="{FF2B5EF4-FFF2-40B4-BE49-F238E27FC236}">
                  <a16:creationId xmlns:a16="http://schemas.microsoft.com/office/drawing/2014/main" id="{4C525A51-7EED-4F5D-9535-E3E38BE61344}"/>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9" name="íṧḻîdè">
              <a:extLst>
                <a:ext uri="{FF2B5EF4-FFF2-40B4-BE49-F238E27FC236}">
                  <a16:creationId xmlns:a16="http://schemas.microsoft.com/office/drawing/2014/main" id="{DE3FFD73-778B-4880-B67B-7964AA3531AE}"/>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0" name="íṣlidè">
              <a:extLst>
                <a:ext uri="{FF2B5EF4-FFF2-40B4-BE49-F238E27FC236}">
                  <a16:creationId xmlns:a16="http://schemas.microsoft.com/office/drawing/2014/main" id="{8A2B845B-CE8E-478A-A4EB-110723FA714A}"/>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1" name="îşḷíḋê">
              <a:extLst>
                <a:ext uri="{FF2B5EF4-FFF2-40B4-BE49-F238E27FC236}">
                  <a16:creationId xmlns:a16="http://schemas.microsoft.com/office/drawing/2014/main" id="{3A5DFBCE-1A22-481F-ABD3-7CE82600BE87}"/>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2" name="işlîḑe">
              <a:extLst>
                <a:ext uri="{FF2B5EF4-FFF2-40B4-BE49-F238E27FC236}">
                  <a16:creationId xmlns:a16="http://schemas.microsoft.com/office/drawing/2014/main" id="{9562B488-CC81-4186-A5E4-AF6358544E69}"/>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3" name="îsļíḋê">
              <a:extLst>
                <a:ext uri="{FF2B5EF4-FFF2-40B4-BE49-F238E27FC236}">
                  <a16:creationId xmlns:a16="http://schemas.microsoft.com/office/drawing/2014/main" id="{6F4BFCBA-F700-45FB-9CE9-211D88ABBB0B}"/>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4" name="îs1ïďê">
              <a:extLst>
                <a:ext uri="{FF2B5EF4-FFF2-40B4-BE49-F238E27FC236}">
                  <a16:creationId xmlns:a16="http://schemas.microsoft.com/office/drawing/2014/main" id="{22601303-71D7-4D6D-A406-F289B105784E}"/>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5" name="ïŝľidê">
              <a:extLst>
                <a:ext uri="{FF2B5EF4-FFF2-40B4-BE49-F238E27FC236}">
                  <a16:creationId xmlns:a16="http://schemas.microsoft.com/office/drawing/2014/main" id="{E8C469DE-380D-449F-9512-9FFE02C04BB9}"/>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6" name="íṧ1îďé">
              <a:extLst>
                <a:ext uri="{FF2B5EF4-FFF2-40B4-BE49-F238E27FC236}">
                  <a16:creationId xmlns:a16="http://schemas.microsoft.com/office/drawing/2014/main" id="{6ECA34FC-E3E4-41C7-BBC9-5A5F1633462A}"/>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7" name="ïṥľiḑê">
              <a:extLst>
                <a:ext uri="{FF2B5EF4-FFF2-40B4-BE49-F238E27FC236}">
                  <a16:creationId xmlns:a16="http://schemas.microsoft.com/office/drawing/2014/main" id="{7C1C11D4-2904-4340-A624-61B21AB8F68E}"/>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8" name="îṧlïďê">
              <a:extLst>
                <a:ext uri="{FF2B5EF4-FFF2-40B4-BE49-F238E27FC236}">
                  <a16:creationId xmlns:a16="http://schemas.microsoft.com/office/drawing/2014/main" id="{78F8D0C4-3AE0-4006-9BC0-3C8C62C77BD2}"/>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9" name="ïslíḍê">
              <a:extLst>
                <a:ext uri="{FF2B5EF4-FFF2-40B4-BE49-F238E27FC236}">
                  <a16:creationId xmlns:a16="http://schemas.microsoft.com/office/drawing/2014/main" id="{CC627724-6228-4176-A278-D3B0422C2890}"/>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0" name="iŝ1ïḍè">
              <a:extLst>
                <a:ext uri="{FF2B5EF4-FFF2-40B4-BE49-F238E27FC236}">
                  <a16:creationId xmlns:a16="http://schemas.microsoft.com/office/drawing/2014/main" id="{79C96E16-4572-4697-BC81-0E5BB0205037}"/>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1" name="îṧḷídê">
              <a:extLst>
                <a:ext uri="{FF2B5EF4-FFF2-40B4-BE49-F238E27FC236}">
                  <a16:creationId xmlns:a16="http://schemas.microsoft.com/office/drawing/2014/main" id="{49B38D9E-60B2-4DD6-A412-96C9F66A029B}"/>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2" name="islïḑé">
              <a:extLst>
                <a:ext uri="{FF2B5EF4-FFF2-40B4-BE49-F238E27FC236}">
                  <a16:creationId xmlns:a16="http://schemas.microsoft.com/office/drawing/2014/main" id="{6B7667F3-39E9-41AD-B0D6-A889D7C135D0}"/>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3" name="íṥļíḋe">
              <a:extLst>
                <a:ext uri="{FF2B5EF4-FFF2-40B4-BE49-F238E27FC236}">
                  <a16:creationId xmlns:a16="http://schemas.microsoft.com/office/drawing/2014/main" id="{13CF4FFF-1793-4628-8D18-FBE00D73E8C7}"/>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4" name="îSḷíḋe">
              <a:extLst>
                <a:ext uri="{FF2B5EF4-FFF2-40B4-BE49-F238E27FC236}">
                  <a16:creationId xmlns:a16="http://schemas.microsoft.com/office/drawing/2014/main" id="{9B75FA59-6DA8-46C4-9C86-5BB03E77E25B}"/>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5" name="îşľiḍe">
              <a:extLst>
                <a:ext uri="{FF2B5EF4-FFF2-40B4-BE49-F238E27FC236}">
                  <a16:creationId xmlns:a16="http://schemas.microsoft.com/office/drawing/2014/main" id="{F2E640F5-664E-46A1-ABCF-FAB5A15266D0}"/>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6" name="îş1ïḍé">
              <a:extLst>
                <a:ext uri="{FF2B5EF4-FFF2-40B4-BE49-F238E27FC236}">
                  <a16:creationId xmlns:a16="http://schemas.microsoft.com/office/drawing/2014/main" id="{377DDD85-9705-4A7B-BB63-555F8CCE7992}"/>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7" name="i$ḷíḓê">
              <a:extLst>
                <a:ext uri="{FF2B5EF4-FFF2-40B4-BE49-F238E27FC236}">
                  <a16:creationId xmlns:a16="http://schemas.microsoft.com/office/drawing/2014/main" id="{713ACD46-A607-430F-8DF5-1139F9842FA0}"/>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8" name="îsļîdê">
              <a:extLst>
                <a:ext uri="{FF2B5EF4-FFF2-40B4-BE49-F238E27FC236}">
                  <a16:creationId xmlns:a16="http://schemas.microsoft.com/office/drawing/2014/main" id="{F42CE762-1112-4E3D-BAB0-B74C9AE9EA79}"/>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9" name="íşľïḋè">
              <a:extLst>
                <a:ext uri="{FF2B5EF4-FFF2-40B4-BE49-F238E27FC236}">
                  <a16:creationId xmlns:a16="http://schemas.microsoft.com/office/drawing/2014/main" id="{38DCCDD4-D26C-432C-81AC-DC8FB3129332}"/>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0" name="ïsļïḓe">
              <a:extLst>
                <a:ext uri="{FF2B5EF4-FFF2-40B4-BE49-F238E27FC236}">
                  <a16:creationId xmlns:a16="http://schemas.microsoft.com/office/drawing/2014/main" id="{79D83892-9211-411F-80B3-0690192A77E7}"/>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2091" name="íšḷiḋé">
              <a:extLst>
                <a:ext uri="{FF2B5EF4-FFF2-40B4-BE49-F238E27FC236}">
                  <a16:creationId xmlns:a16="http://schemas.microsoft.com/office/drawing/2014/main" id="{810F96C1-96E4-4DEA-958E-010CB05AD0DB}"/>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092" name="îṡ1ïḋe">
              <a:extLst>
                <a:ext uri="{FF2B5EF4-FFF2-40B4-BE49-F238E27FC236}">
                  <a16:creationId xmlns:a16="http://schemas.microsoft.com/office/drawing/2014/main" id="{1CD0C529-1A8D-42D8-AE1A-FF8E55A055BE}"/>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093" name="íśľïḓe">
              <a:extLst>
                <a:ext uri="{FF2B5EF4-FFF2-40B4-BE49-F238E27FC236}">
                  <a16:creationId xmlns:a16="http://schemas.microsoft.com/office/drawing/2014/main" id="{200B6842-4269-4FB3-B5C0-6CD4AA419A5B}"/>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4" name="ísḻîḓè">
              <a:extLst>
                <a:ext uri="{FF2B5EF4-FFF2-40B4-BE49-F238E27FC236}">
                  <a16:creationId xmlns:a16="http://schemas.microsoft.com/office/drawing/2014/main" id="{539A52B1-7C76-4F53-9961-0C56254C70F2}"/>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5" name="ïṣḷïḋè">
              <a:extLst>
                <a:ext uri="{FF2B5EF4-FFF2-40B4-BE49-F238E27FC236}">
                  <a16:creationId xmlns:a16="http://schemas.microsoft.com/office/drawing/2014/main" id="{42DA118B-A48E-4478-A8FB-48E6C838ECE6}"/>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6" name="i$ľîďê">
              <a:extLst>
                <a:ext uri="{FF2B5EF4-FFF2-40B4-BE49-F238E27FC236}">
                  <a16:creationId xmlns:a16="http://schemas.microsoft.com/office/drawing/2014/main" id="{BF95B0CD-2427-43DB-BA60-7D224D9FB86B}"/>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7" name="iŝḻïďé">
              <a:extLst>
                <a:ext uri="{FF2B5EF4-FFF2-40B4-BE49-F238E27FC236}">
                  <a16:creationId xmlns:a16="http://schemas.microsoft.com/office/drawing/2014/main" id="{B5AE8B84-2C18-4B8B-9061-DF981147C6F5}"/>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098" name="ïṥļíḑê">
              <a:extLst>
                <a:ext uri="{FF2B5EF4-FFF2-40B4-BE49-F238E27FC236}">
                  <a16:creationId xmlns:a16="http://schemas.microsoft.com/office/drawing/2014/main" id="{B065C06A-F5BD-4251-A6AC-680D71687957}"/>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099" name="ïšľíḍé">
              <a:extLst>
                <a:ext uri="{FF2B5EF4-FFF2-40B4-BE49-F238E27FC236}">
                  <a16:creationId xmlns:a16="http://schemas.microsoft.com/office/drawing/2014/main" id="{334CFC00-EE1F-4707-91B9-EE8BF0DBA7F7}"/>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0" name="íš1íḋé">
              <a:extLst>
                <a:ext uri="{FF2B5EF4-FFF2-40B4-BE49-F238E27FC236}">
                  <a16:creationId xmlns:a16="http://schemas.microsoft.com/office/drawing/2014/main" id="{2BEBB7C9-FBA1-4844-8254-6F8104BF242F}"/>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1" name="ïṧlîḓe">
              <a:extLst>
                <a:ext uri="{FF2B5EF4-FFF2-40B4-BE49-F238E27FC236}">
                  <a16:creationId xmlns:a16="http://schemas.microsoft.com/office/drawing/2014/main" id="{19DD68E8-209C-4FD5-A59E-8ACFC7FC18CB}"/>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2" name="îšlîďe">
              <a:extLst>
                <a:ext uri="{FF2B5EF4-FFF2-40B4-BE49-F238E27FC236}">
                  <a16:creationId xmlns:a16="http://schemas.microsoft.com/office/drawing/2014/main" id="{A1B63D30-4F1D-4942-ADFF-C8AC793B5F40}"/>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3" name="iṩliḓè">
              <a:extLst>
                <a:ext uri="{FF2B5EF4-FFF2-40B4-BE49-F238E27FC236}">
                  <a16:creationId xmlns:a16="http://schemas.microsoft.com/office/drawing/2014/main" id="{AB32E4C7-FC14-4CBD-AF56-33331FE5F1AA}"/>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04" name="ïṥ1ïḓè">
              <a:extLst>
                <a:ext uri="{FF2B5EF4-FFF2-40B4-BE49-F238E27FC236}">
                  <a16:creationId xmlns:a16="http://schemas.microsoft.com/office/drawing/2014/main" id="{DC326977-F13D-4E21-945B-3925FF723F44}"/>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05" name="ïṣḻïḋe">
              <a:extLst>
                <a:ext uri="{FF2B5EF4-FFF2-40B4-BE49-F238E27FC236}">
                  <a16:creationId xmlns:a16="http://schemas.microsoft.com/office/drawing/2014/main" id="{54DFCC8C-EDCA-4199-A932-714583C14EAE}"/>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6" name="îŝľíde">
              <a:extLst>
                <a:ext uri="{FF2B5EF4-FFF2-40B4-BE49-F238E27FC236}">
                  <a16:creationId xmlns:a16="http://schemas.microsoft.com/office/drawing/2014/main" id="{62388D22-A1AF-4611-939A-C3DFE0A9E4F6}"/>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7" name="íSḷîḑê">
              <a:extLst>
                <a:ext uri="{FF2B5EF4-FFF2-40B4-BE49-F238E27FC236}">
                  <a16:creationId xmlns:a16="http://schemas.microsoft.com/office/drawing/2014/main" id="{938F38A9-0C1F-4F26-9F6E-D50DC72F7074}"/>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8" name="îṡḻíḍê">
              <a:extLst>
                <a:ext uri="{FF2B5EF4-FFF2-40B4-BE49-F238E27FC236}">
                  <a16:creationId xmlns:a16="http://schemas.microsoft.com/office/drawing/2014/main" id="{D7F37623-B37E-41B1-B056-78937FBD9E27}"/>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9" name="í$1ïḑé">
              <a:extLst>
                <a:ext uri="{FF2B5EF4-FFF2-40B4-BE49-F238E27FC236}">
                  <a16:creationId xmlns:a16="http://schemas.microsoft.com/office/drawing/2014/main" id="{3E56689F-54B4-4E87-9950-52EF99031823}"/>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10" name="ís1ïḓe">
              <a:extLst>
                <a:ext uri="{FF2B5EF4-FFF2-40B4-BE49-F238E27FC236}">
                  <a16:creationId xmlns:a16="http://schemas.microsoft.com/office/drawing/2014/main" id="{484767BF-E55A-4DB2-AC5C-AACC828F8B00}"/>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11" name="iṧļiďe">
              <a:extLst>
                <a:ext uri="{FF2B5EF4-FFF2-40B4-BE49-F238E27FC236}">
                  <a16:creationId xmlns:a16="http://schemas.microsoft.com/office/drawing/2014/main" id="{6D9D1BCA-A996-493C-9789-1F48FBA65C22}"/>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2" name="îŝľiḑé">
              <a:extLst>
                <a:ext uri="{FF2B5EF4-FFF2-40B4-BE49-F238E27FC236}">
                  <a16:creationId xmlns:a16="http://schemas.microsoft.com/office/drawing/2014/main" id="{0BACF4CF-10C7-4420-9A62-FA93AE60DB9A}"/>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3" name="í$ḻídè">
              <a:extLst>
                <a:ext uri="{FF2B5EF4-FFF2-40B4-BE49-F238E27FC236}">
                  <a16:creationId xmlns:a16="http://schemas.microsoft.com/office/drawing/2014/main" id="{39CFEC08-D31B-4A21-AC56-97C0A0A35A38}"/>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4" name="íṣlïḑê">
              <a:extLst>
                <a:ext uri="{FF2B5EF4-FFF2-40B4-BE49-F238E27FC236}">
                  <a16:creationId xmlns:a16="http://schemas.microsoft.com/office/drawing/2014/main" id="{66528D3E-2DF4-4012-A56B-0D8C34C565A6}"/>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5" name="ïšlîďê">
              <a:extLst>
                <a:ext uri="{FF2B5EF4-FFF2-40B4-BE49-F238E27FC236}">
                  <a16:creationId xmlns:a16="http://schemas.microsoft.com/office/drawing/2014/main" id="{DFC39E6D-4A9B-4379-A4BA-98D23AAA6BD0}"/>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16" name="iṣľîḍê">
              <a:extLst>
                <a:ext uri="{FF2B5EF4-FFF2-40B4-BE49-F238E27FC236}">
                  <a16:creationId xmlns:a16="http://schemas.microsoft.com/office/drawing/2014/main" id="{F4D16F4E-9F3C-48B8-9540-217CD2F6C877}"/>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17" name="iṩľïḓé">
              <a:extLst>
                <a:ext uri="{FF2B5EF4-FFF2-40B4-BE49-F238E27FC236}">
                  <a16:creationId xmlns:a16="http://schemas.microsoft.com/office/drawing/2014/main" id="{09DFA87E-0890-4381-B4D1-51BF2FB2F01E}"/>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8" name="í$ļíḍè">
              <a:extLst>
                <a:ext uri="{FF2B5EF4-FFF2-40B4-BE49-F238E27FC236}">
                  <a16:creationId xmlns:a16="http://schemas.microsoft.com/office/drawing/2014/main" id="{F2994FC0-740B-46FA-ADAC-18C8FBB93390}"/>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9" name="ï$1îḍe">
              <a:extLst>
                <a:ext uri="{FF2B5EF4-FFF2-40B4-BE49-F238E27FC236}">
                  <a16:creationId xmlns:a16="http://schemas.microsoft.com/office/drawing/2014/main" id="{228AD4F1-9719-4683-AB6F-36D4901B5F63}"/>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0" name="î$lîḋe">
              <a:extLst>
                <a:ext uri="{FF2B5EF4-FFF2-40B4-BE49-F238E27FC236}">
                  <a16:creationId xmlns:a16="http://schemas.microsoft.com/office/drawing/2014/main" id="{931D9282-B046-431A-B821-3B8D341AB09A}"/>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1" name="ïşḷîdê">
              <a:extLst>
                <a:ext uri="{FF2B5EF4-FFF2-40B4-BE49-F238E27FC236}">
                  <a16:creationId xmlns:a16="http://schemas.microsoft.com/office/drawing/2014/main" id="{9F3A5697-7ACE-453B-806A-30705F920301}"/>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22" name="íŝḻiḋé">
              <a:extLst>
                <a:ext uri="{FF2B5EF4-FFF2-40B4-BE49-F238E27FC236}">
                  <a16:creationId xmlns:a16="http://schemas.microsoft.com/office/drawing/2014/main" id="{722E32F2-F6D9-408C-9A22-28A541693D1A}"/>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23" name="ïṥḻîḑè">
              <a:extLst>
                <a:ext uri="{FF2B5EF4-FFF2-40B4-BE49-F238E27FC236}">
                  <a16:creationId xmlns:a16="http://schemas.microsoft.com/office/drawing/2014/main" id="{FBCF7519-8AF6-4021-9763-8B8976B95380}"/>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4" name="íṥľïḓé">
              <a:extLst>
                <a:ext uri="{FF2B5EF4-FFF2-40B4-BE49-F238E27FC236}">
                  <a16:creationId xmlns:a16="http://schemas.microsoft.com/office/drawing/2014/main" id="{02B7BB20-962D-4CB1-B999-3C00D1F8931F}"/>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5" name="ïṩlíďe">
              <a:extLst>
                <a:ext uri="{FF2B5EF4-FFF2-40B4-BE49-F238E27FC236}">
                  <a16:creationId xmlns:a16="http://schemas.microsoft.com/office/drawing/2014/main" id="{2715B872-CDC7-4F28-8C7E-B0DB3B6DD416}"/>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6" name="îṩlíďé">
              <a:extLst>
                <a:ext uri="{FF2B5EF4-FFF2-40B4-BE49-F238E27FC236}">
                  <a16:creationId xmlns:a16="http://schemas.microsoft.com/office/drawing/2014/main" id="{299D53DF-5548-4A61-8EFB-3CDF80136197}"/>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7" name="ïṧ1îdé">
              <a:extLst>
                <a:ext uri="{FF2B5EF4-FFF2-40B4-BE49-F238E27FC236}">
                  <a16:creationId xmlns:a16="http://schemas.microsoft.com/office/drawing/2014/main" id="{808B68BA-73CB-4E15-ADE4-E47384218DE1}"/>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28" name="îṧ1íḑê">
              <a:extLst>
                <a:ext uri="{FF2B5EF4-FFF2-40B4-BE49-F238E27FC236}">
                  <a16:creationId xmlns:a16="http://schemas.microsoft.com/office/drawing/2014/main" id="{951D0826-CA40-48CD-8454-50928BB13334}"/>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29" name="iSļïḋé">
              <a:extLst>
                <a:ext uri="{FF2B5EF4-FFF2-40B4-BE49-F238E27FC236}">
                  <a16:creationId xmlns:a16="http://schemas.microsoft.com/office/drawing/2014/main" id="{BD51377C-F7FB-487A-90BB-04B07905469D}"/>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0" name="îs1iḓé">
              <a:extLst>
                <a:ext uri="{FF2B5EF4-FFF2-40B4-BE49-F238E27FC236}">
                  <a16:creationId xmlns:a16="http://schemas.microsoft.com/office/drawing/2014/main" id="{238304F9-1795-4AF8-B493-87E4889CC970}"/>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1" name="ïşḷîḑé">
              <a:extLst>
                <a:ext uri="{FF2B5EF4-FFF2-40B4-BE49-F238E27FC236}">
                  <a16:creationId xmlns:a16="http://schemas.microsoft.com/office/drawing/2014/main" id="{6AC6CF48-6BC9-428D-9CAC-1460DCAB1970}"/>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2" name="íṥļíďê">
              <a:extLst>
                <a:ext uri="{FF2B5EF4-FFF2-40B4-BE49-F238E27FC236}">
                  <a16:creationId xmlns:a16="http://schemas.microsoft.com/office/drawing/2014/main" id="{904676CD-8FBE-4F46-AB57-C3D98D3C74E1}"/>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3" name="išľïḍe">
              <a:extLst>
                <a:ext uri="{FF2B5EF4-FFF2-40B4-BE49-F238E27FC236}">
                  <a16:creationId xmlns:a16="http://schemas.microsoft.com/office/drawing/2014/main" id="{A03DADBF-63CE-43DF-8A6F-F2A6B2121622}"/>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34" name="îṥḻiḋê">
              <a:extLst>
                <a:ext uri="{FF2B5EF4-FFF2-40B4-BE49-F238E27FC236}">
                  <a16:creationId xmlns:a16="http://schemas.microsoft.com/office/drawing/2014/main" id="{02FD9F01-FC10-45D4-B59D-13AE118E24F1}"/>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35" name="íṣlîďê">
              <a:extLst>
                <a:ext uri="{FF2B5EF4-FFF2-40B4-BE49-F238E27FC236}">
                  <a16:creationId xmlns:a16="http://schemas.microsoft.com/office/drawing/2014/main" id="{8518598A-6035-41BA-9D13-30CE17479D03}"/>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6" name="îṧ1îḓe">
              <a:extLst>
                <a:ext uri="{FF2B5EF4-FFF2-40B4-BE49-F238E27FC236}">
                  <a16:creationId xmlns:a16="http://schemas.microsoft.com/office/drawing/2014/main" id="{DA8E66AF-531A-4D1D-A512-CB5BAD8E094B}"/>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7" name="ïṧlíḓe">
              <a:extLst>
                <a:ext uri="{FF2B5EF4-FFF2-40B4-BE49-F238E27FC236}">
                  <a16:creationId xmlns:a16="http://schemas.microsoft.com/office/drawing/2014/main" id="{A1F8A34C-1601-4D3E-8135-49B502E3B200}"/>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8" name="íṧlïḓè">
              <a:extLst>
                <a:ext uri="{FF2B5EF4-FFF2-40B4-BE49-F238E27FC236}">
                  <a16:creationId xmlns:a16="http://schemas.microsoft.com/office/drawing/2014/main" id="{0F5FCDB4-BDC7-45D7-B6AF-803BCBC15EFB}"/>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9" name="išḷiḍe">
              <a:extLst>
                <a:ext uri="{FF2B5EF4-FFF2-40B4-BE49-F238E27FC236}">
                  <a16:creationId xmlns:a16="http://schemas.microsoft.com/office/drawing/2014/main" id="{1DB4AD96-3768-4E11-9951-0328F47C99BE}"/>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40" name="îṣḷïḋê">
              <a:extLst>
                <a:ext uri="{FF2B5EF4-FFF2-40B4-BE49-F238E27FC236}">
                  <a16:creationId xmlns:a16="http://schemas.microsoft.com/office/drawing/2014/main" id="{FB95538B-2452-42F3-806E-64940506B9EA}"/>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41" name="îšļïḓe">
              <a:extLst>
                <a:ext uri="{FF2B5EF4-FFF2-40B4-BE49-F238E27FC236}">
                  <a16:creationId xmlns:a16="http://schemas.microsoft.com/office/drawing/2014/main" id="{0EA81872-DAB8-4342-81FE-55115DF448C2}"/>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2" name="îṥ1íḓé">
              <a:extLst>
                <a:ext uri="{FF2B5EF4-FFF2-40B4-BE49-F238E27FC236}">
                  <a16:creationId xmlns:a16="http://schemas.microsoft.com/office/drawing/2014/main" id="{4378B06B-E722-4112-AA05-21DF8C129DF5}"/>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3" name="ïṡḷîďè">
              <a:extLst>
                <a:ext uri="{FF2B5EF4-FFF2-40B4-BE49-F238E27FC236}">
                  <a16:creationId xmlns:a16="http://schemas.microsoft.com/office/drawing/2014/main" id="{A3C5E6A7-6D84-461C-8B4C-F365E156C725}"/>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4" name="ïṣḻïḍê">
              <a:extLst>
                <a:ext uri="{FF2B5EF4-FFF2-40B4-BE49-F238E27FC236}">
                  <a16:creationId xmlns:a16="http://schemas.microsoft.com/office/drawing/2014/main" id="{8015346C-55E9-466C-BCA6-186F194BD28D}"/>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5" name="iṩľïďe">
              <a:extLst>
                <a:ext uri="{FF2B5EF4-FFF2-40B4-BE49-F238E27FC236}">
                  <a16:creationId xmlns:a16="http://schemas.microsoft.com/office/drawing/2014/main" id="{5A30DFAC-F675-40C8-A79B-A2EA164BEF67}"/>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46" name="í$ļíḓê">
              <a:extLst>
                <a:ext uri="{FF2B5EF4-FFF2-40B4-BE49-F238E27FC236}">
                  <a16:creationId xmlns:a16="http://schemas.microsoft.com/office/drawing/2014/main" id="{2425F8DD-2B83-4E87-8378-5B8F7C65319B}"/>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47" name="íṥ1iḋe">
              <a:extLst>
                <a:ext uri="{FF2B5EF4-FFF2-40B4-BE49-F238E27FC236}">
                  <a16:creationId xmlns:a16="http://schemas.microsoft.com/office/drawing/2014/main" id="{8DE56B0C-1E84-41C0-B760-7F18972BF83D}"/>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8" name="iṧ1iḋê">
              <a:extLst>
                <a:ext uri="{FF2B5EF4-FFF2-40B4-BE49-F238E27FC236}">
                  <a16:creationId xmlns:a16="http://schemas.microsoft.com/office/drawing/2014/main" id="{DE3D2F54-9437-4AB2-AE65-71A453A552E5}"/>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9" name="íSḷiďé">
              <a:extLst>
                <a:ext uri="{FF2B5EF4-FFF2-40B4-BE49-F238E27FC236}">
                  <a16:creationId xmlns:a16="http://schemas.microsoft.com/office/drawing/2014/main" id="{05E04561-2C19-40B3-B4C7-75C0E4059116}"/>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0" name="ïŝľîḓè">
              <a:extLst>
                <a:ext uri="{FF2B5EF4-FFF2-40B4-BE49-F238E27FC236}">
                  <a16:creationId xmlns:a16="http://schemas.microsoft.com/office/drawing/2014/main" id="{A75885A2-2225-4B05-9329-A26F97076B86}"/>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1" name="îṧḷïďé">
              <a:extLst>
                <a:ext uri="{FF2B5EF4-FFF2-40B4-BE49-F238E27FC236}">
                  <a16:creationId xmlns:a16="http://schemas.microsoft.com/office/drawing/2014/main" id="{A9AA3CE8-6C7A-4594-BE22-B8A51E7E26A2}"/>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52" name="iṡḷïḋè">
              <a:extLst>
                <a:ext uri="{FF2B5EF4-FFF2-40B4-BE49-F238E27FC236}">
                  <a16:creationId xmlns:a16="http://schemas.microsoft.com/office/drawing/2014/main" id="{6A8EBE29-C953-42F9-B598-1FDA13B51E92}"/>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53" name="íŝľîḑé">
              <a:extLst>
                <a:ext uri="{FF2B5EF4-FFF2-40B4-BE49-F238E27FC236}">
                  <a16:creationId xmlns:a16="http://schemas.microsoft.com/office/drawing/2014/main" id="{9B252954-7B28-47A2-B27F-837C2FFEEE12}"/>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4" name="ïṧ1íḍê">
              <a:extLst>
                <a:ext uri="{FF2B5EF4-FFF2-40B4-BE49-F238E27FC236}">
                  <a16:creationId xmlns:a16="http://schemas.microsoft.com/office/drawing/2014/main" id="{F2579E90-01C6-4103-882E-C85EB4A36378}"/>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5" name="íslïḍe">
              <a:extLst>
                <a:ext uri="{FF2B5EF4-FFF2-40B4-BE49-F238E27FC236}">
                  <a16:creationId xmlns:a16="http://schemas.microsoft.com/office/drawing/2014/main" id="{B002C18A-B38E-4BFB-9B04-0907456CADBA}"/>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56" name="íṧḷïḍè">
              <a:extLst>
                <a:ext uri="{FF2B5EF4-FFF2-40B4-BE49-F238E27FC236}">
                  <a16:creationId xmlns:a16="http://schemas.microsoft.com/office/drawing/2014/main" id="{A146F1E4-214F-4BD7-9076-A27AFE3166C6}"/>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57" name="íśḷîḋê">
              <a:extLst>
                <a:ext uri="{FF2B5EF4-FFF2-40B4-BE49-F238E27FC236}">
                  <a16:creationId xmlns:a16="http://schemas.microsoft.com/office/drawing/2014/main" id="{F955EEF4-5967-4BA7-820F-03076C2D250C}"/>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8" name="íṣḷíďè">
              <a:extLst>
                <a:ext uri="{FF2B5EF4-FFF2-40B4-BE49-F238E27FC236}">
                  <a16:creationId xmlns:a16="http://schemas.microsoft.com/office/drawing/2014/main" id="{49464AFD-3391-415F-9B2A-81837815DF8D}"/>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59" name="iś1ïḓê">
              <a:extLst>
                <a:ext uri="{FF2B5EF4-FFF2-40B4-BE49-F238E27FC236}">
                  <a16:creationId xmlns:a16="http://schemas.microsoft.com/office/drawing/2014/main" id="{70BC79DB-9AC1-4BAD-A733-5FDB1349E5D9}"/>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60" name="i$ľïḑê">
              <a:extLst>
                <a:ext uri="{FF2B5EF4-FFF2-40B4-BE49-F238E27FC236}">
                  <a16:creationId xmlns:a16="http://schemas.microsoft.com/office/drawing/2014/main" id="{F592F962-8428-43D6-BC2A-5490F644C969}"/>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1" name="ís1îḍè">
              <a:extLst>
                <a:ext uri="{FF2B5EF4-FFF2-40B4-BE49-F238E27FC236}">
                  <a16:creationId xmlns:a16="http://schemas.microsoft.com/office/drawing/2014/main" id="{65C4E9EE-27F2-479D-8BAF-9E9DAE078BFD}"/>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2" name="íṥliḋè">
              <a:extLst>
                <a:ext uri="{FF2B5EF4-FFF2-40B4-BE49-F238E27FC236}">
                  <a16:creationId xmlns:a16="http://schemas.microsoft.com/office/drawing/2014/main" id="{9D9B49C3-89CF-4FA4-9084-ABC03BE01905}"/>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63" name="ïṩļiḋê">
              <a:extLst>
                <a:ext uri="{FF2B5EF4-FFF2-40B4-BE49-F238E27FC236}">
                  <a16:creationId xmlns:a16="http://schemas.microsoft.com/office/drawing/2014/main" id="{857ADE83-5CC0-4A84-A960-4BA0F7FFB5F2}"/>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64" name="işlïḓe">
              <a:extLst>
                <a:ext uri="{FF2B5EF4-FFF2-40B4-BE49-F238E27FC236}">
                  <a16:creationId xmlns:a16="http://schemas.microsoft.com/office/drawing/2014/main" id="{62646105-67FE-49A7-A48C-8F8154B4CBEE}"/>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5" name="ïṣ1ïḓe">
              <a:extLst>
                <a:ext uri="{FF2B5EF4-FFF2-40B4-BE49-F238E27FC236}">
                  <a16:creationId xmlns:a16="http://schemas.microsoft.com/office/drawing/2014/main" id="{856CE2FA-C833-4C55-8580-20DC9ED074A6}"/>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66" name="iṣḷïḋe">
              <a:extLst>
                <a:ext uri="{FF2B5EF4-FFF2-40B4-BE49-F238E27FC236}">
                  <a16:creationId xmlns:a16="http://schemas.microsoft.com/office/drawing/2014/main" id="{494647CB-C967-4C9F-95CE-149CCA8D32C6}"/>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67" name="ïṣlíďè">
              <a:extLst>
                <a:ext uri="{FF2B5EF4-FFF2-40B4-BE49-F238E27FC236}">
                  <a16:creationId xmlns:a16="http://schemas.microsoft.com/office/drawing/2014/main" id="{1E1C1E6C-BCFE-459D-AC87-5E3EFEC0E20D}"/>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8" name="ïS1ïďè">
              <a:extLst>
                <a:ext uri="{FF2B5EF4-FFF2-40B4-BE49-F238E27FC236}">
                  <a16:creationId xmlns:a16="http://schemas.microsoft.com/office/drawing/2014/main" id="{E07F00DC-8E41-4E5A-A364-029DC1198B16}"/>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9" name="íşḻîḓé">
              <a:extLst>
                <a:ext uri="{FF2B5EF4-FFF2-40B4-BE49-F238E27FC236}">
                  <a16:creationId xmlns:a16="http://schemas.microsoft.com/office/drawing/2014/main" id="{23AD6269-B9BE-48CC-A3CC-AA90CCD4447B}"/>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0" name="îślïḓé">
              <a:extLst>
                <a:ext uri="{FF2B5EF4-FFF2-40B4-BE49-F238E27FC236}">
                  <a16:creationId xmlns:a16="http://schemas.microsoft.com/office/drawing/2014/main" id="{A32684AC-E529-4D68-8C08-A3BF375D1999}"/>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1" name="íṣḻidé">
              <a:extLst>
                <a:ext uri="{FF2B5EF4-FFF2-40B4-BE49-F238E27FC236}">
                  <a16:creationId xmlns:a16="http://schemas.microsoft.com/office/drawing/2014/main" id="{B5F216ED-4914-47F7-8DD6-BFC9AFF2141F}"/>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2" name="îşlíḋé">
              <a:extLst>
                <a:ext uri="{FF2B5EF4-FFF2-40B4-BE49-F238E27FC236}">
                  <a16:creationId xmlns:a16="http://schemas.microsoft.com/office/drawing/2014/main" id="{27F50291-1536-4ACA-AA9E-E2BB176CF5C3}"/>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73" name="îŝ1ïdé">
              <a:extLst>
                <a:ext uri="{FF2B5EF4-FFF2-40B4-BE49-F238E27FC236}">
                  <a16:creationId xmlns:a16="http://schemas.microsoft.com/office/drawing/2014/main" id="{52DF8474-EA36-4DEE-90D2-551D6198B50E}"/>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74" name="ïsḷïḍé">
              <a:extLst>
                <a:ext uri="{FF2B5EF4-FFF2-40B4-BE49-F238E27FC236}">
                  <a16:creationId xmlns:a16="http://schemas.microsoft.com/office/drawing/2014/main" id="{EAA5E4F4-D0C9-4BD0-87AB-8FD5FFB41260}"/>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5" name="iṥḻiḍê">
              <a:extLst>
                <a:ext uri="{FF2B5EF4-FFF2-40B4-BE49-F238E27FC236}">
                  <a16:creationId xmlns:a16="http://schemas.microsoft.com/office/drawing/2014/main" id="{C6E1F72C-1CD2-47A6-B304-4F5330FFE2FA}"/>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6" name="ïşḻídè">
              <a:extLst>
                <a:ext uri="{FF2B5EF4-FFF2-40B4-BE49-F238E27FC236}">
                  <a16:creationId xmlns:a16="http://schemas.microsoft.com/office/drawing/2014/main" id="{01C56482-53AC-482A-9A1B-BA116BF6D833}"/>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7" name="íš1îḋê">
              <a:extLst>
                <a:ext uri="{FF2B5EF4-FFF2-40B4-BE49-F238E27FC236}">
                  <a16:creationId xmlns:a16="http://schemas.microsoft.com/office/drawing/2014/main" id="{10B0EC75-3B7F-4DEC-895F-D8E7BE36520D}"/>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8" name="išļíďe">
              <a:extLst>
                <a:ext uri="{FF2B5EF4-FFF2-40B4-BE49-F238E27FC236}">
                  <a16:creationId xmlns:a16="http://schemas.microsoft.com/office/drawing/2014/main" id="{5E5374C8-3CF0-4178-8621-5654930D02E6}"/>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9" name="íṣlîdé">
              <a:extLst>
                <a:ext uri="{FF2B5EF4-FFF2-40B4-BE49-F238E27FC236}">
                  <a16:creationId xmlns:a16="http://schemas.microsoft.com/office/drawing/2014/main" id="{AA5BDA1B-5D3A-400E-A0E5-9ABD635A3ACA}"/>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80" name="ïṣ1iďé">
              <a:extLst>
                <a:ext uri="{FF2B5EF4-FFF2-40B4-BE49-F238E27FC236}">
                  <a16:creationId xmlns:a16="http://schemas.microsoft.com/office/drawing/2014/main" id="{AC9F5C9D-A79B-47E5-83E8-1D41D3AFBF70}"/>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81" name="îṡļíḓè">
              <a:extLst>
                <a:ext uri="{FF2B5EF4-FFF2-40B4-BE49-F238E27FC236}">
                  <a16:creationId xmlns:a16="http://schemas.microsoft.com/office/drawing/2014/main" id="{9D09F175-402E-4E00-B99E-B77B62D6856E}"/>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2" name="îsļîḍe">
              <a:extLst>
                <a:ext uri="{FF2B5EF4-FFF2-40B4-BE49-F238E27FC236}">
                  <a16:creationId xmlns:a16="http://schemas.microsoft.com/office/drawing/2014/main" id="{4F676593-2619-465D-97C4-6C316D5E2615}"/>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3" name="îśḻïḓé">
              <a:extLst>
                <a:ext uri="{FF2B5EF4-FFF2-40B4-BE49-F238E27FC236}">
                  <a16:creationId xmlns:a16="http://schemas.microsoft.com/office/drawing/2014/main" id="{229BB948-FA4A-492D-BDE5-443BDE01B438}"/>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84" name="išļîḓé">
              <a:extLst>
                <a:ext uri="{FF2B5EF4-FFF2-40B4-BE49-F238E27FC236}">
                  <a16:creationId xmlns:a16="http://schemas.microsoft.com/office/drawing/2014/main" id="{A5B3583D-09B4-4279-A195-517EBD858E85}"/>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85" name="î$ḻíḑè">
              <a:extLst>
                <a:ext uri="{FF2B5EF4-FFF2-40B4-BE49-F238E27FC236}">
                  <a16:creationId xmlns:a16="http://schemas.microsoft.com/office/drawing/2014/main" id="{DBCC31BB-9A00-4D59-B66B-1E5AAB8E9AA6}"/>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6" name="iṡḻîďê">
              <a:extLst>
                <a:ext uri="{FF2B5EF4-FFF2-40B4-BE49-F238E27FC236}">
                  <a16:creationId xmlns:a16="http://schemas.microsoft.com/office/drawing/2014/main" id="{B1CDFFC7-12A5-4EC8-9004-9C88FEBF72A0}"/>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87" name="íŝliḓê">
              <a:extLst>
                <a:ext uri="{FF2B5EF4-FFF2-40B4-BE49-F238E27FC236}">
                  <a16:creationId xmlns:a16="http://schemas.microsoft.com/office/drawing/2014/main" id="{6768C547-93A4-4BE9-BAF3-F6D7657E259D}"/>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88" name="íŝliďé">
              <a:extLst>
                <a:ext uri="{FF2B5EF4-FFF2-40B4-BE49-F238E27FC236}">
                  <a16:creationId xmlns:a16="http://schemas.microsoft.com/office/drawing/2014/main" id="{EF9810F6-9037-47DE-B61D-DBA5B1B48D3B}"/>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9" name="î$ḻîďe">
              <a:extLst>
                <a:ext uri="{FF2B5EF4-FFF2-40B4-BE49-F238E27FC236}">
                  <a16:creationId xmlns:a16="http://schemas.microsoft.com/office/drawing/2014/main" id="{B567811D-063F-4200-A8D5-41E52A1AECF3}"/>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0" name="ïşļïḓè">
              <a:extLst>
                <a:ext uri="{FF2B5EF4-FFF2-40B4-BE49-F238E27FC236}">
                  <a16:creationId xmlns:a16="http://schemas.microsoft.com/office/drawing/2014/main" id="{8CC75347-8138-43FA-B26B-9083C01D8AF6}"/>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1" name="îṡļiḑe">
              <a:extLst>
                <a:ext uri="{FF2B5EF4-FFF2-40B4-BE49-F238E27FC236}">
                  <a16:creationId xmlns:a16="http://schemas.microsoft.com/office/drawing/2014/main" id="{07BA96F3-6959-408E-9B5B-B72F4D01C991}"/>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2" name="isľiḍê">
              <a:extLst>
                <a:ext uri="{FF2B5EF4-FFF2-40B4-BE49-F238E27FC236}">
                  <a16:creationId xmlns:a16="http://schemas.microsoft.com/office/drawing/2014/main" id="{B589C613-E681-44E5-9B86-EF858541D5C2}"/>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3" name="íşlîḋê">
              <a:extLst>
                <a:ext uri="{FF2B5EF4-FFF2-40B4-BE49-F238E27FC236}">
                  <a16:creationId xmlns:a16="http://schemas.microsoft.com/office/drawing/2014/main" id="{C12BCC3F-3A84-429B-BED2-6EA91802892E}"/>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94" name="îṥliḓè">
              <a:extLst>
                <a:ext uri="{FF2B5EF4-FFF2-40B4-BE49-F238E27FC236}">
                  <a16:creationId xmlns:a16="http://schemas.microsoft.com/office/drawing/2014/main" id="{DC31AA8E-1690-45A1-99C4-CC6AD1ECAC2B}"/>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95" name="íṣľïḑe">
              <a:extLst>
                <a:ext uri="{FF2B5EF4-FFF2-40B4-BE49-F238E27FC236}">
                  <a16:creationId xmlns:a16="http://schemas.microsoft.com/office/drawing/2014/main" id="{026A1937-1C32-4136-8276-6F54433C64EE}"/>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6" name="iṣḻîḓè">
              <a:extLst>
                <a:ext uri="{FF2B5EF4-FFF2-40B4-BE49-F238E27FC236}">
                  <a16:creationId xmlns:a16="http://schemas.microsoft.com/office/drawing/2014/main" id="{1816AB22-7B8B-48B2-91B8-F0421305AB7B}"/>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7" name="í$liďê">
              <a:extLst>
                <a:ext uri="{FF2B5EF4-FFF2-40B4-BE49-F238E27FC236}">
                  <a16:creationId xmlns:a16="http://schemas.microsoft.com/office/drawing/2014/main" id="{5566AB37-58D0-4322-BC44-FFB58BA002FD}"/>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8" name="íṥḻïde">
              <a:extLst>
                <a:ext uri="{FF2B5EF4-FFF2-40B4-BE49-F238E27FC236}">
                  <a16:creationId xmlns:a16="http://schemas.microsoft.com/office/drawing/2014/main" id="{EBD49F5A-7C9A-4EC1-94D7-19526E3F2766}"/>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9" name="ï$ļîḋè">
              <a:extLst>
                <a:ext uri="{FF2B5EF4-FFF2-40B4-BE49-F238E27FC236}">
                  <a16:creationId xmlns:a16="http://schemas.microsoft.com/office/drawing/2014/main" id="{9FDAE89E-65F2-42A6-8659-836767138664}"/>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0" name="íṡḷíḓê">
              <a:extLst>
                <a:ext uri="{FF2B5EF4-FFF2-40B4-BE49-F238E27FC236}">
                  <a16:creationId xmlns:a16="http://schemas.microsoft.com/office/drawing/2014/main" id="{0E6421E9-A2D7-47AC-9430-0F61E0108965}"/>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01" name="îśļíďé">
              <a:extLst>
                <a:ext uri="{FF2B5EF4-FFF2-40B4-BE49-F238E27FC236}">
                  <a16:creationId xmlns:a16="http://schemas.microsoft.com/office/drawing/2014/main" id="{F79171AC-71F3-4675-BC8D-8A6231863556}"/>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02" name="iŝlïḍe">
              <a:extLst>
                <a:ext uri="{FF2B5EF4-FFF2-40B4-BE49-F238E27FC236}">
                  <a16:creationId xmlns:a16="http://schemas.microsoft.com/office/drawing/2014/main" id="{27185EB4-A537-4E4A-9BBD-800EC20CB25A}"/>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3" name="ïṥḷíḓe">
              <a:extLst>
                <a:ext uri="{FF2B5EF4-FFF2-40B4-BE49-F238E27FC236}">
                  <a16:creationId xmlns:a16="http://schemas.microsoft.com/office/drawing/2014/main" id="{FCAF8827-BFD2-4E2C-BD3F-529A593FE7D8}"/>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4" name="íṥļídè">
              <a:extLst>
                <a:ext uri="{FF2B5EF4-FFF2-40B4-BE49-F238E27FC236}">
                  <a16:creationId xmlns:a16="http://schemas.microsoft.com/office/drawing/2014/main" id="{FE409595-0EE9-493D-B957-23BCEA9D7AE0}"/>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05" name="íṥľîḍè">
              <a:extLst>
                <a:ext uri="{FF2B5EF4-FFF2-40B4-BE49-F238E27FC236}">
                  <a16:creationId xmlns:a16="http://schemas.microsoft.com/office/drawing/2014/main" id="{A1FA38D2-42F4-4314-B21E-7DE9A7FF64E1}"/>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06" name="îşľiḋé">
              <a:extLst>
                <a:ext uri="{FF2B5EF4-FFF2-40B4-BE49-F238E27FC236}">
                  <a16:creationId xmlns:a16="http://schemas.microsoft.com/office/drawing/2014/main" id="{B585E379-E699-4CDC-B311-9D195A3F34AC}"/>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7" name="íSḷiďè">
              <a:extLst>
                <a:ext uri="{FF2B5EF4-FFF2-40B4-BE49-F238E27FC236}">
                  <a16:creationId xmlns:a16="http://schemas.microsoft.com/office/drawing/2014/main" id="{029B5634-EBAD-4380-90A9-BBE5A6094A54}"/>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08" name="ïşḷîďé">
              <a:extLst>
                <a:ext uri="{FF2B5EF4-FFF2-40B4-BE49-F238E27FC236}">
                  <a16:creationId xmlns:a16="http://schemas.microsoft.com/office/drawing/2014/main" id="{7C70DAEA-159D-44BE-A0C5-B6F599AFEAE0}"/>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09" name="îşļîďe">
              <a:extLst>
                <a:ext uri="{FF2B5EF4-FFF2-40B4-BE49-F238E27FC236}">
                  <a16:creationId xmlns:a16="http://schemas.microsoft.com/office/drawing/2014/main" id="{6FA0DAE2-36F3-4B4A-9658-9034C94FE72D}"/>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0" name="íṩliďè">
              <a:extLst>
                <a:ext uri="{FF2B5EF4-FFF2-40B4-BE49-F238E27FC236}">
                  <a16:creationId xmlns:a16="http://schemas.microsoft.com/office/drawing/2014/main" id="{5A219884-106E-4DAB-8627-CE899750286E}"/>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1" name="íślïḍè">
              <a:extLst>
                <a:ext uri="{FF2B5EF4-FFF2-40B4-BE49-F238E27FC236}">
                  <a16:creationId xmlns:a16="http://schemas.microsoft.com/office/drawing/2014/main" id="{F1CD85E3-DA2D-4843-9617-335B7077A030}"/>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2" name="îṥlidê">
              <a:extLst>
                <a:ext uri="{FF2B5EF4-FFF2-40B4-BE49-F238E27FC236}">
                  <a16:creationId xmlns:a16="http://schemas.microsoft.com/office/drawing/2014/main" id="{3C23E148-CD5D-4D43-B0FD-5587D1656871}"/>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3" name="íśļiḍe">
              <a:extLst>
                <a:ext uri="{FF2B5EF4-FFF2-40B4-BE49-F238E27FC236}">
                  <a16:creationId xmlns:a16="http://schemas.microsoft.com/office/drawing/2014/main" id="{41AC26C1-495E-411D-8F3E-39EDD0B03C19}"/>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4" name="îšļîdé">
              <a:extLst>
                <a:ext uri="{FF2B5EF4-FFF2-40B4-BE49-F238E27FC236}">
                  <a16:creationId xmlns:a16="http://schemas.microsoft.com/office/drawing/2014/main" id="{B9A02393-547F-4300-A5B6-F99A01B41DB8}"/>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15" name="ïş1iďê">
              <a:extLst>
                <a:ext uri="{FF2B5EF4-FFF2-40B4-BE49-F238E27FC236}">
                  <a16:creationId xmlns:a16="http://schemas.microsoft.com/office/drawing/2014/main" id="{BB56AA4F-6709-4620-87C7-EC7B7EFD253B}"/>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16" name="ís1íḓé">
              <a:extLst>
                <a:ext uri="{FF2B5EF4-FFF2-40B4-BE49-F238E27FC236}">
                  <a16:creationId xmlns:a16="http://schemas.microsoft.com/office/drawing/2014/main" id="{EF06D53A-7BBA-44EC-B718-E815639C1EA3}"/>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7" name="işļíďè">
              <a:extLst>
                <a:ext uri="{FF2B5EF4-FFF2-40B4-BE49-F238E27FC236}">
                  <a16:creationId xmlns:a16="http://schemas.microsoft.com/office/drawing/2014/main" id="{00D79384-A87C-4555-9F7D-9B230CC2E96E}"/>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8" name="íṩḻïḋé">
              <a:extLst>
                <a:ext uri="{FF2B5EF4-FFF2-40B4-BE49-F238E27FC236}">
                  <a16:creationId xmlns:a16="http://schemas.microsoft.com/office/drawing/2014/main" id="{24D86852-5F33-4521-8894-D110AD8FB048}"/>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9" name="î$ḻiḑe">
              <a:extLst>
                <a:ext uri="{FF2B5EF4-FFF2-40B4-BE49-F238E27FC236}">
                  <a16:creationId xmlns:a16="http://schemas.microsoft.com/office/drawing/2014/main" id="{2BD74599-6894-463A-BE7A-41437EFE7F2A}"/>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20" name="îṣlîdè">
              <a:extLst>
                <a:ext uri="{FF2B5EF4-FFF2-40B4-BE49-F238E27FC236}">
                  <a16:creationId xmlns:a16="http://schemas.microsoft.com/office/drawing/2014/main" id="{60097BFE-36BA-4C2B-9B08-1A14C2ABE80D}"/>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35892706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11"/>
                                        </p:tgtEl>
                                        <p:attrNameLst>
                                          <p:attrName>style.visibility</p:attrName>
                                        </p:attrNameLst>
                                      </p:cBhvr>
                                      <p:to>
                                        <p:strVal val="visible"/>
                                      </p:to>
                                    </p:set>
                                    <p:anim calcmode="lin" valueType="num">
                                      <p:cBhvr>
                                        <p:cTn id="7" dur="1000" fill="hold"/>
                                        <p:tgtEl>
                                          <p:spTgt spid="1111"/>
                                        </p:tgtEl>
                                        <p:attrNameLst>
                                          <p:attrName>ppt_w</p:attrName>
                                        </p:attrNameLst>
                                      </p:cBhvr>
                                      <p:tavLst>
                                        <p:tav tm="0">
                                          <p:val>
                                            <p:fltVal val="0"/>
                                          </p:val>
                                        </p:tav>
                                        <p:tav tm="100000">
                                          <p:val>
                                            <p:strVal val="#ppt_w"/>
                                          </p:val>
                                        </p:tav>
                                      </p:tavLst>
                                    </p:anim>
                                    <p:anim calcmode="lin" valueType="num">
                                      <p:cBhvr>
                                        <p:cTn id="8" dur="1000" fill="hold"/>
                                        <p:tgtEl>
                                          <p:spTgt spid="1111"/>
                                        </p:tgtEl>
                                        <p:attrNameLst>
                                          <p:attrName>ppt_h</p:attrName>
                                        </p:attrNameLst>
                                      </p:cBhvr>
                                      <p:tavLst>
                                        <p:tav tm="0">
                                          <p:val>
                                            <p:fltVal val="0"/>
                                          </p:val>
                                        </p:tav>
                                        <p:tav tm="100000">
                                          <p:val>
                                            <p:strVal val="#ppt_h"/>
                                          </p:val>
                                        </p:tav>
                                      </p:tavLst>
                                    </p:anim>
                                    <p:animEffect transition="in" filter="fade">
                                      <p:cBhvr>
                                        <p:cTn id="9" dur="1000"/>
                                        <p:tgtEl>
                                          <p:spTgt spid="1111"/>
                                        </p:tgtEl>
                                      </p:cBhvr>
                                    </p:animEffect>
                                  </p:childTnLst>
                                </p:cTn>
                              </p:par>
                              <p:par>
                                <p:cTn id="10" presetID="42" presetClass="path" presetSubtype="0" accel="50000" decel="50000" fill="hold" nodeType="withEffect">
                                  <p:stCondLst>
                                    <p:cond delay="0"/>
                                  </p:stCondLst>
                                  <p:childTnLst>
                                    <p:animMotion origin="layout" path="M 2.08333E-6 2.22222E-6 L 0.23633 2.22222E-6 " pathEditMode="relative" rAng="0" ptsTypes="AA">
                                      <p:cBhvr>
                                        <p:cTn id="11" dur="1000" fill="hold"/>
                                        <p:tgtEl>
                                          <p:spTgt spid="1111"/>
                                        </p:tgtEl>
                                        <p:attrNameLst>
                                          <p:attrName>ppt_x</p:attrName>
                                          <p:attrName>ppt_y</p:attrName>
                                        </p:attrNameLst>
                                      </p:cBhvr>
                                      <p:rCtr x="11810" y="0"/>
                                    </p:animMotion>
                                  </p:childTnLst>
                                </p:cTn>
                              </p:par>
                            </p:childTnLst>
                          </p:cTn>
                        </p:par>
                        <p:par>
                          <p:cTn id="12" fill="hold">
                            <p:stCondLst>
                              <p:cond delay="1000"/>
                            </p:stCondLst>
                            <p:childTnLst>
                              <p:par>
                                <p:cTn id="13" presetID="50" presetClass="exit" presetSubtype="0" accel="100000" fill="hold" nodeType="afterEffect">
                                  <p:stCondLst>
                                    <p:cond delay="0"/>
                                  </p:stCondLst>
                                  <p:childTnLst>
                                    <p:anim calcmode="lin" valueType="num">
                                      <p:cBhvr>
                                        <p:cTn id="14" dur="250"/>
                                        <p:tgtEl>
                                          <p:spTgt spid="1111"/>
                                        </p:tgtEl>
                                        <p:attrNameLst>
                                          <p:attrName>ppt_w</p:attrName>
                                        </p:attrNameLst>
                                      </p:cBhvr>
                                      <p:tavLst>
                                        <p:tav tm="0">
                                          <p:val>
                                            <p:strVal val="ppt_w"/>
                                          </p:val>
                                        </p:tav>
                                        <p:tav tm="100000">
                                          <p:val>
                                            <p:strVal val="ppt_w+.3"/>
                                          </p:val>
                                        </p:tav>
                                      </p:tavLst>
                                    </p:anim>
                                    <p:anim calcmode="lin" valueType="num">
                                      <p:cBhvr>
                                        <p:cTn id="15" dur="250"/>
                                        <p:tgtEl>
                                          <p:spTgt spid="1111"/>
                                        </p:tgtEl>
                                        <p:attrNameLst>
                                          <p:attrName>ppt_h</p:attrName>
                                        </p:attrNameLst>
                                      </p:cBhvr>
                                      <p:tavLst>
                                        <p:tav tm="0">
                                          <p:val>
                                            <p:strVal val="ppt_h"/>
                                          </p:val>
                                        </p:tav>
                                        <p:tav tm="100000">
                                          <p:val>
                                            <p:strVal val="ppt_h"/>
                                          </p:val>
                                        </p:tav>
                                      </p:tavLst>
                                    </p:anim>
                                    <p:animEffect transition="out" filter="fade">
                                      <p:cBhvr>
                                        <p:cTn id="16" dur="250"/>
                                        <p:tgtEl>
                                          <p:spTgt spid="1111"/>
                                        </p:tgtEl>
                                      </p:cBhvr>
                                    </p:animEffect>
                                    <p:set>
                                      <p:cBhvr>
                                        <p:cTn id="17" dur="1" fill="hold">
                                          <p:stCondLst>
                                            <p:cond delay="249"/>
                                          </p:stCondLst>
                                        </p:cTn>
                                        <p:tgtEl>
                                          <p:spTgt spid="1111"/>
                                        </p:tgtEl>
                                        <p:attrNameLst>
                                          <p:attrName>style.visibility</p:attrName>
                                        </p:attrNameLst>
                                      </p:cBhvr>
                                      <p:to>
                                        <p:strVal val="hidden"/>
                                      </p:to>
                                    </p:set>
                                  </p:childTnLst>
                                </p:cTn>
                              </p:par>
                              <p:par>
                                <p:cTn id="18" presetID="23" presetClass="entr" presetSubtype="16" fill="hold" nodeType="withEffect">
                                  <p:stCondLst>
                                    <p:cond delay="0"/>
                                  </p:stCondLst>
                                  <p:childTnLst>
                                    <p:set>
                                      <p:cBhvr>
                                        <p:cTn id="19" dur="1" fill="hold">
                                          <p:stCondLst>
                                            <p:cond delay="0"/>
                                          </p:stCondLst>
                                        </p:cTn>
                                        <p:tgtEl>
                                          <p:spTgt spid="1333"/>
                                        </p:tgtEl>
                                        <p:attrNameLst>
                                          <p:attrName>style.visibility</p:attrName>
                                        </p:attrNameLst>
                                      </p:cBhvr>
                                      <p:to>
                                        <p:strVal val="visible"/>
                                      </p:to>
                                    </p:set>
                                    <p:anim calcmode="lin" valueType="num">
                                      <p:cBhvr>
                                        <p:cTn id="20" dur="500" fill="hold"/>
                                        <p:tgtEl>
                                          <p:spTgt spid="1333"/>
                                        </p:tgtEl>
                                        <p:attrNameLst>
                                          <p:attrName>ppt_w</p:attrName>
                                        </p:attrNameLst>
                                      </p:cBhvr>
                                      <p:tavLst>
                                        <p:tav tm="0">
                                          <p:val>
                                            <p:fltVal val="0"/>
                                          </p:val>
                                        </p:tav>
                                        <p:tav tm="100000">
                                          <p:val>
                                            <p:strVal val="#ppt_w"/>
                                          </p:val>
                                        </p:tav>
                                      </p:tavLst>
                                    </p:anim>
                                    <p:anim calcmode="lin" valueType="num">
                                      <p:cBhvr>
                                        <p:cTn id="21" dur="500" fill="hold"/>
                                        <p:tgtEl>
                                          <p:spTgt spid="1333"/>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1999"/>
                                        </p:tgtEl>
                                        <p:attrNameLst>
                                          <p:attrName>style.visibility</p:attrName>
                                        </p:attrNameLst>
                                      </p:cBhvr>
                                      <p:to>
                                        <p:strVal val="visible"/>
                                      </p:to>
                                    </p:set>
                                    <p:anim calcmode="lin" valueType="num">
                                      <p:cBhvr>
                                        <p:cTn id="24" dur="500" fill="hold"/>
                                        <p:tgtEl>
                                          <p:spTgt spid="1999"/>
                                        </p:tgtEl>
                                        <p:attrNameLst>
                                          <p:attrName>ppt_w</p:attrName>
                                        </p:attrNameLst>
                                      </p:cBhvr>
                                      <p:tavLst>
                                        <p:tav tm="0">
                                          <p:val>
                                            <p:fltVal val="0"/>
                                          </p:val>
                                        </p:tav>
                                        <p:tav tm="100000">
                                          <p:val>
                                            <p:strVal val="#ppt_w"/>
                                          </p:val>
                                        </p:tav>
                                      </p:tavLst>
                                    </p:anim>
                                    <p:anim calcmode="lin" valueType="num">
                                      <p:cBhvr>
                                        <p:cTn id="25" dur="500" fill="hold"/>
                                        <p:tgtEl>
                                          <p:spTgt spid="1999"/>
                                        </p:tgtEl>
                                        <p:attrNameLst>
                                          <p:attrName>ppt_h</p:attrName>
                                        </p:attrNameLst>
                                      </p:cBhvr>
                                      <p:tavLst>
                                        <p:tav tm="0">
                                          <p:val>
                                            <p:fltVal val="0"/>
                                          </p:val>
                                        </p:tav>
                                        <p:tav tm="100000">
                                          <p:val>
                                            <p:strVal val="#ppt_h"/>
                                          </p:val>
                                        </p:tav>
                                      </p:tavLst>
                                    </p:anim>
                                  </p:childTnLst>
                                </p:cTn>
                              </p:par>
                              <p:par>
                                <p:cTn id="26" presetID="42" presetClass="path" presetSubtype="0" accel="50000" fill="hold" nodeType="withEffect">
                                  <p:stCondLst>
                                    <p:cond delay="0"/>
                                  </p:stCondLst>
                                  <p:childTnLst>
                                    <p:animMotion origin="layout" path="M 1.04167E-6 -2.22222E-6 L 0.17474 0.12523 " pathEditMode="relative" rAng="0" ptsTypes="AA">
                                      <p:cBhvr>
                                        <p:cTn id="27" dur="1000" fill="hold"/>
                                        <p:tgtEl>
                                          <p:spTgt spid="1333"/>
                                        </p:tgtEl>
                                        <p:attrNameLst>
                                          <p:attrName>ppt_x</p:attrName>
                                          <p:attrName>ppt_y</p:attrName>
                                        </p:attrNameLst>
                                      </p:cBhvr>
                                      <p:rCtr x="8737" y="6250"/>
                                    </p:animMotion>
                                  </p:childTnLst>
                                </p:cTn>
                              </p:par>
                              <p:par>
                                <p:cTn id="28" presetID="42" presetClass="path" presetSubtype="0" accel="50000" fill="hold" nodeType="withEffect">
                                  <p:stCondLst>
                                    <p:cond delay="0"/>
                                  </p:stCondLst>
                                  <p:childTnLst>
                                    <p:animMotion origin="layout" path="M 1.66667E-6 -1.11111E-6 L 0.17786 -0.12847 " pathEditMode="relative" rAng="0" ptsTypes="AA">
                                      <p:cBhvr>
                                        <p:cTn id="29" dur="1000" fill="hold"/>
                                        <p:tgtEl>
                                          <p:spTgt spid="1999"/>
                                        </p:tgtEl>
                                        <p:attrNameLst>
                                          <p:attrName>ppt_x</p:attrName>
                                          <p:attrName>ppt_y</p:attrName>
                                        </p:attrNameLst>
                                      </p:cBhvr>
                                      <p:rCtr x="8893" y="-6435"/>
                                    </p:animMotion>
                                  </p:childTnLst>
                                </p:cTn>
                              </p:par>
                            </p:childTnLst>
                          </p:cTn>
                        </p:par>
                        <p:par>
                          <p:cTn id="30" fill="hold">
                            <p:stCondLst>
                              <p:cond delay="2000"/>
                            </p:stCondLst>
                            <p:childTnLst>
                              <p:par>
                                <p:cTn id="31" presetID="42" presetClass="path" presetSubtype="0" decel="50000" fill="hold" nodeType="afterEffect">
                                  <p:stCondLst>
                                    <p:cond delay="0"/>
                                  </p:stCondLst>
                                  <p:childTnLst>
                                    <p:animMotion origin="layout" path="M 0.17786 -0.12847 L 0.54622 -0.11805 " pathEditMode="relative" rAng="0" ptsTypes="AA">
                                      <p:cBhvr>
                                        <p:cTn id="32" dur="1000" fill="hold"/>
                                        <p:tgtEl>
                                          <p:spTgt spid="1999"/>
                                        </p:tgtEl>
                                        <p:attrNameLst>
                                          <p:attrName>ppt_x</p:attrName>
                                          <p:attrName>ppt_y</p:attrName>
                                        </p:attrNameLst>
                                      </p:cBhvr>
                                      <p:rCtr x="18411" y="509"/>
                                    </p:animMotion>
                                  </p:childTnLst>
                                </p:cTn>
                              </p:par>
                              <p:par>
                                <p:cTn id="33" presetID="42" presetClass="path" presetSubtype="0" decel="50000" fill="hold" nodeType="withEffect">
                                  <p:stCondLst>
                                    <p:cond delay="0"/>
                                  </p:stCondLst>
                                  <p:childTnLst>
                                    <p:animMotion origin="layout" path="M 0.17474 0.12523 L 0.54232 0.12084 " pathEditMode="relative" rAng="0" ptsTypes="AA">
                                      <p:cBhvr>
                                        <p:cTn id="34" dur="1000" fill="hold"/>
                                        <p:tgtEl>
                                          <p:spTgt spid="1333"/>
                                        </p:tgtEl>
                                        <p:attrNameLst>
                                          <p:attrName>ppt_x</p:attrName>
                                          <p:attrName>ppt_y</p:attrName>
                                        </p:attrNameLst>
                                      </p:cBhvr>
                                      <p:rCtr x="18372"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a:t>利用</a:t>
            </a:r>
            <a:r>
              <a:rPr lang="en-US" altLang="zh-CN"/>
              <a:t>SpringAMQP</a:t>
            </a:r>
            <a:r>
              <a:rPr lang="zh-CN" altLang="en-US"/>
              <a:t>演示</a:t>
            </a:r>
            <a:r>
              <a:rPr lang="en-US" altLang="zh-CN"/>
              <a:t>FanoutExchange</a:t>
            </a:r>
            <a:r>
              <a:rPr lang="zh-CN" altLang="en-US"/>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a:xfrm>
            <a:off x="2195450" y="1656000"/>
            <a:ext cx="9214230" cy="3561459"/>
          </a:xfrm>
        </p:spPr>
        <p:txBody>
          <a:bodyPr/>
          <a:lstStyle/>
          <a:p>
            <a:r>
              <a:rPr lang="zh-CN" altLang="en-US"/>
              <a:t>实现思路如下：</a:t>
            </a:r>
            <a:endParaRPr lang="en-US" altLang="zh-CN"/>
          </a:p>
          <a:p>
            <a:pPr marL="342900" indent="-342900">
              <a:buFont typeface="+mj-lt"/>
              <a:buAutoNum type="arabicPeriod"/>
            </a:pPr>
            <a:r>
              <a:rPr lang="zh-CN" altLang="en-US"/>
              <a:t>在</a:t>
            </a:r>
            <a:r>
              <a:rPr lang="en-US" altLang="zh-CN"/>
              <a:t>consumer</a:t>
            </a:r>
            <a:r>
              <a:rPr lang="zh-CN" altLang="en-US"/>
              <a:t>服务中，利用代码声明队列、交换机，并将两者绑定</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fanout.queue1</a:t>
            </a:r>
            <a:r>
              <a:rPr lang="zh-CN" altLang="en-US"/>
              <a:t>和</a:t>
            </a:r>
            <a:r>
              <a:rPr lang="en-US" altLang="zh-CN"/>
              <a:t>fanout.queue2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itcast.fanout</a:t>
            </a:r>
            <a:r>
              <a:rPr lang="zh-CN" altLang="en-US"/>
              <a:t>发送消息</a:t>
            </a:r>
          </a:p>
        </p:txBody>
      </p:sp>
      <p:sp>
        <p:nvSpPr>
          <p:cNvPr id="5" name="矩形: 圆角 4">
            <a:extLst>
              <a:ext uri="{FF2B5EF4-FFF2-40B4-BE49-F238E27FC236}">
                <a16:creationId xmlns:a16="http://schemas.microsoft.com/office/drawing/2014/main" id="{E38B1244-A872-4482-BF84-1A4D6453C2DC}"/>
              </a:ext>
            </a:extLst>
          </p:cNvPr>
          <p:cNvSpPr/>
          <p:nvPr/>
        </p:nvSpPr>
        <p:spPr>
          <a:xfrm>
            <a:off x="2195450" y="4044104"/>
            <a:ext cx="1183301" cy="51719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A8ECA9BD-6474-4E51-9C3A-7985C6F16418}"/>
              </a:ext>
            </a:extLst>
          </p:cNvPr>
          <p:cNvSpPr/>
          <p:nvPr/>
        </p:nvSpPr>
        <p:spPr>
          <a:xfrm>
            <a:off x="9393548" y="3429000"/>
            <a:ext cx="1199475" cy="469781"/>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3191EBB4-D62A-49CB-BA0C-3A36731DE707}"/>
              </a:ext>
            </a:extLst>
          </p:cNvPr>
          <p:cNvSpPr/>
          <p:nvPr/>
        </p:nvSpPr>
        <p:spPr>
          <a:xfrm rot="16200000">
            <a:off x="7381614" y="2894409"/>
            <a:ext cx="469780" cy="153896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fanout.queue1</a:t>
            </a:r>
            <a:endParaRPr lang="zh-CN" altLang="en-US" sz="1200"/>
          </a:p>
        </p:txBody>
      </p:sp>
      <p:cxnSp>
        <p:nvCxnSpPr>
          <p:cNvPr id="8" name="直接箭头连接符 7">
            <a:extLst>
              <a:ext uri="{FF2B5EF4-FFF2-40B4-BE49-F238E27FC236}">
                <a16:creationId xmlns:a16="http://schemas.microsoft.com/office/drawing/2014/main" id="{5A55D323-28A7-4A6F-915D-CD796166E84C}"/>
              </a:ext>
            </a:extLst>
          </p:cNvPr>
          <p:cNvCxnSpPr>
            <a:cxnSpLocks/>
            <a:stCxn id="5" idx="3"/>
            <a:endCxn id="10" idx="2"/>
          </p:cNvCxnSpPr>
          <p:nvPr/>
        </p:nvCxnSpPr>
        <p:spPr>
          <a:xfrm flipV="1">
            <a:off x="3378751" y="4302699"/>
            <a:ext cx="8027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C204E9C9-4412-4BC3-A850-75734530F66A}"/>
              </a:ext>
            </a:extLst>
          </p:cNvPr>
          <p:cNvCxnSpPr>
            <a:cxnSpLocks/>
            <a:stCxn id="7" idx="3"/>
            <a:endCxn id="6" idx="1"/>
          </p:cNvCxnSpPr>
          <p:nvPr/>
        </p:nvCxnSpPr>
        <p:spPr>
          <a:xfrm>
            <a:off x="8385986" y="3663891"/>
            <a:ext cx="10075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292E35BE-681F-44F5-AAEE-5C439CB42A1D}"/>
              </a:ext>
            </a:extLst>
          </p:cNvPr>
          <p:cNvSpPr/>
          <p:nvPr/>
        </p:nvSpPr>
        <p:spPr>
          <a:xfrm>
            <a:off x="4181520" y="4044103"/>
            <a:ext cx="1273864" cy="517192"/>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sp>
        <p:nvSpPr>
          <p:cNvPr id="11" name="矩形: 圆角 10">
            <a:extLst>
              <a:ext uri="{FF2B5EF4-FFF2-40B4-BE49-F238E27FC236}">
                <a16:creationId xmlns:a16="http://schemas.microsoft.com/office/drawing/2014/main" id="{93D17A2E-18E8-4166-9927-9587D5BBE357}"/>
              </a:ext>
            </a:extLst>
          </p:cNvPr>
          <p:cNvSpPr/>
          <p:nvPr/>
        </p:nvSpPr>
        <p:spPr>
          <a:xfrm>
            <a:off x="9393548" y="4554647"/>
            <a:ext cx="1199475" cy="469784"/>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12" name="圆柱体 11">
            <a:extLst>
              <a:ext uri="{FF2B5EF4-FFF2-40B4-BE49-F238E27FC236}">
                <a16:creationId xmlns:a16="http://schemas.microsoft.com/office/drawing/2014/main" id="{9779F5DC-1749-4A4F-B76D-614AF1DD970F}"/>
              </a:ext>
            </a:extLst>
          </p:cNvPr>
          <p:cNvSpPr/>
          <p:nvPr/>
        </p:nvSpPr>
        <p:spPr>
          <a:xfrm rot="16200000">
            <a:off x="7381612" y="4026704"/>
            <a:ext cx="469783" cy="1538965"/>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fanout.queue2</a:t>
            </a:r>
            <a:endParaRPr lang="zh-CN" altLang="en-US" sz="1200"/>
          </a:p>
        </p:txBody>
      </p:sp>
      <p:cxnSp>
        <p:nvCxnSpPr>
          <p:cNvPr id="13" name="直接箭头连接符 12">
            <a:extLst>
              <a:ext uri="{FF2B5EF4-FFF2-40B4-BE49-F238E27FC236}">
                <a16:creationId xmlns:a16="http://schemas.microsoft.com/office/drawing/2014/main" id="{472A4B66-CEB5-47C3-A8D7-F055E524CAB2}"/>
              </a:ext>
            </a:extLst>
          </p:cNvPr>
          <p:cNvCxnSpPr>
            <a:cxnSpLocks/>
            <a:stCxn id="12" idx="3"/>
            <a:endCxn id="11" idx="1"/>
          </p:cNvCxnSpPr>
          <p:nvPr/>
        </p:nvCxnSpPr>
        <p:spPr>
          <a:xfrm flipV="1">
            <a:off x="8385986" y="4789539"/>
            <a:ext cx="1007562" cy="6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id="{6CDEECA7-3C41-45EA-B6BA-7A5168FEB17D}"/>
              </a:ext>
            </a:extLst>
          </p:cNvPr>
          <p:cNvCxnSpPr>
            <a:cxnSpLocks/>
            <a:stCxn id="10" idx="4"/>
            <a:endCxn id="7" idx="1"/>
          </p:cNvCxnSpPr>
          <p:nvPr/>
        </p:nvCxnSpPr>
        <p:spPr>
          <a:xfrm flipV="1">
            <a:off x="5455384" y="3663891"/>
            <a:ext cx="1391638" cy="6388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A0A8C4AB-82BE-4564-BE0C-54F197FD129A}"/>
              </a:ext>
            </a:extLst>
          </p:cNvPr>
          <p:cNvCxnSpPr>
            <a:cxnSpLocks/>
            <a:stCxn id="10" idx="4"/>
            <a:endCxn id="12" idx="1"/>
          </p:cNvCxnSpPr>
          <p:nvPr/>
        </p:nvCxnSpPr>
        <p:spPr>
          <a:xfrm>
            <a:off x="5455384" y="4302699"/>
            <a:ext cx="1391637" cy="493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A460A9F2-898E-4298-A804-B2B2EC0F4E6C}"/>
              </a:ext>
            </a:extLst>
          </p:cNvPr>
          <p:cNvSpPr txBox="1"/>
          <p:nvPr/>
        </p:nvSpPr>
        <p:spPr>
          <a:xfrm>
            <a:off x="4181520" y="3783182"/>
            <a:ext cx="139163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itcast.fanout</a:t>
            </a:r>
            <a:endParaRPr lang="zh-CN" altLang="en-US" sz="105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853981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r>
              <a:rPr lang="zh-CN" altLang="en-US"/>
              <a:t>、</a:t>
            </a:r>
            <a:r>
              <a:rPr lang="en-US" altLang="zh-CN"/>
              <a:t>Binding</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en-US" altLang="zh-CN"/>
              <a:t>SpringAMQP</a:t>
            </a:r>
            <a:r>
              <a:rPr lang="zh-CN" altLang="en-US"/>
              <a:t>提供了声明交换机、队列、绑定关系的</a:t>
            </a:r>
            <a:r>
              <a:rPr lang="en-US" altLang="zh-CN"/>
              <a:t>API</a:t>
            </a:r>
            <a:r>
              <a:rPr lang="zh-CN" altLang="en-US"/>
              <a:t>，例如：</a:t>
            </a:r>
            <a:endParaRPr lang="en-US" altLang="zh-CN"/>
          </a:p>
          <a:p>
            <a:endParaRPr lang="zh-CN" altLang="en-US"/>
          </a:p>
        </p:txBody>
      </p:sp>
      <p:pic>
        <p:nvPicPr>
          <p:cNvPr id="9" name="图片 8">
            <a:extLst>
              <a:ext uri="{FF2B5EF4-FFF2-40B4-BE49-F238E27FC236}">
                <a16:creationId xmlns:a16="http://schemas.microsoft.com/office/drawing/2014/main" id="{CB7DBEBD-19F7-4B3A-A4C1-3E772D92B9CE}"/>
              </a:ext>
            </a:extLst>
          </p:cNvPr>
          <p:cNvPicPr>
            <a:picLocks noChangeAspect="1"/>
          </p:cNvPicPr>
          <p:nvPr/>
        </p:nvPicPr>
        <p:blipFill>
          <a:blip r:embed="rId2"/>
          <a:stretch>
            <a:fillRect/>
          </a:stretch>
        </p:blipFill>
        <p:spPr>
          <a:xfrm>
            <a:off x="2195450" y="2289481"/>
            <a:ext cx="9216052" cy="3046311"/>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30315430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r>
              <a:rPr lang="zh-CN" altLang="en-US"/>
              <a:t>、</a:t>
            </a:r>
            <a:r>
              <a:rPr lang="en-US" altLang="zh-CN"/>
              <a:t>Binding</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consumer</a:t>
            </a:r>
            <a:r>
              <a:rPr lang="zh-CN" altLang="en-US"/>
              <a:t>服务常见一个类，添加</a:t>
            </a:r>
            <a:r>
              <a:rPr lang="en-US" altLang="zh-CN"/>
              <a:t>@Configuration</a:t>
            </a:r>
            <a:r>
              <a:rPr lang="zh-CN" altLang="en-US"/>
              <a:t>注解，并声明</a:t>
            </a:r>
            <a:r>
              <a:rPr lang="en-US" altLang="zh-CN"/>
              <a:t>FanoutExchange</a:t>
            </a:r>
            <a:r>
              <a:rPr lang="zh-CN" altLang="en-US"/>
              <a:t>、</a:t>
            </a:r>
            <a:r>
              <a:rPr lang="en-US" altLang="zh-CN"/>
              <a:t>Queue</a:t>
            </a:r>
            <a:r>
              <a:rPr lang="zh-CN" altLang="en-US"/>
              <a:t>和绑定关系对象</a:t>
            </a:r>
            <a:r>
              <a:rPr lang="en-US" altLang="zh-CN"/>
              <a:t>Binding</a:t>
            </a:r>
            <a:r>
              <a:rPr lang="zh-CN" altLang="en-US"/>
              <a:t>，代码如下：</a:t>
            </a:r>
          </a:p>
        </p:txBody>
      </p:sp>
      <p:sp>
        <p:nvSpPr>
          <p:cNvPr id="6" name="Rectangle 2">
            <a:extLst>
              <a:ext uri="{FF2B5EF4-FFF2-40B4-BE49-F238E27FC236}">
                <a16:creationId xmlns:a16="http://schemas.microsoft.com/office/drawing/2014/main" id="{6812BC37-7EF3-40B1-A7FA-6654F7D04C4A}"/>
              </a:ext>
            </a:extLst>
          </p:cNvPr>
          <p:cNvSpPr>
            <a:spLocks noChangeArrowheads="1"/>
          </p:cNvSpPr>
          <p:nvPr/>
        </p:nvSpPr>
        <p:spPr bwMode="auto">
          <a:xfrm>
            <a:off x="2195450" y="2549113"/>
            <a:ext cx="8533105" cy="3893374"/>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@Configuration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FanoutConfig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声明</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FanoutExchange</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交换机</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FanoutExchange 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FanoutExchange(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"itcast.fanout"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声明第</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1</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个队列</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 fanoutQueue1(){</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绑 定队列</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1</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和交换机</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 bindingQueue1(Queue fanoutQueue1, FanoutExchange 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BindingBuilder.</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(fanoutQueue1).to(fanoutExchange);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a:t>
            </a:r>
            <a:r>
              <a:rPr lang="zh-CN" altLang="en-US" sz="1300" i="1">
                <a:solidFill>
                  <a:srgbClr val="808080"/>
                </a:solidFill>
                <a:latin typeface="JetBrains Mono" panose="02000009000000000000" pitchFamily="49" charset="0"/>
                <a:cs typeface="JetBrains Mono" panose="02000009000000000000" pitchFamily="49" charset="0"/>
              </a:rPr>
              <a:t>  </a:t>
            </a:r>
            <a:r>
              <a:rPr lang="en-US" altLang="zh-CN" sz="1300" i="1">
                <a:solidFill>
                  <a:srgbClr val="808080"/>
                </a:solidFill>
                <a:latin typeface="JetBrains Mono" panose="02000009000000000000" pitchFamily="49" charset="0"/>
                <a:cs typeface="JetBrains Mono" panose="02000009000000000000" pitchFamily="49" charset="0"/>
              </a:rPr>
              <a:t>... </a:t>
            </a:r>
            <a:r>
              <a:rPr lang="zh-CN" altLang="en-US" sz="1300" i="1">
                <a:solidFill>
                  <a:srgbClr val="808080"/>
                </a:solidFill>
                <a:latin typeface="JetBrains Mono" panose="02000009000000000000" pitchFamily="49" charset="0"/>
                <a:cs typeface="JetBrains Mono" panose="02000009000000000000" pitchFamily="49" charset="0"/>
              </a:rPr>
              <a:t>略， 以相同方式声明第</a:t>
            </a:r>
            <a:r>
              <a:rPr lang="en-US" altLang="zh-CN" sz="1300" i="1">
                <a:solidFill>
                  <a:srgbClr val="808080"/>
                </a:solidFill>
                <a:latin typeface="JetBrains Mono" panose="02000009000000000000" pitchFamily="49" charset="0"/>
                <a:cs typeface="JetBrains Mono" panose="02000009000000000000" pitchFamily="49" charset="0"/>
              </a:rPr>
              <a:t>2</a:t>
            </a:r>
            <a:r>
              <a:rPr lang="zh-CN" altLang="en-US" sz="1300" i="1">
                <a:solidFill>
                  <a:srgbClr val="808080"/>
                </a:solidFill>
                <a:latin typeface="JetBrains Mono" panose="02000009000000000000" pitchFamily="49" charset="0"/>
                <a:cs typeface="JetBrains Mono" panose="02000009000000000000" pitchFamily="49" charset="0"/>
              </a:rPr>
              <a:t>个队列，并完成绑定</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882160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consumer</a:t>
            </a:r>
            <a:r>
              <a:rPr lang="zh-CN" altLang="en-US"/>
              <a:t>服务声明两个消费者</a:t>
            </a:r>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consumer</a:t>
            </a:r>
            <a:r>
              <a:rPr lang="zh-CN" altLang="en-US"/>
              <a:t>服务的</a:t>
            </a:r>
            <a:r>
              <a:rPr lang="en-US" altLang="zh-CN"/>
              <a:t>SpringRabbitListener</a:t>
            </a:r>
            <a:r>
              <a:rPr lang="zh-CN" altLang="en-US"/>
              <a:t>类中，添加两个方法，分别监听</a:t>
            </a:r>
            <a:r>
              <a:rPr lang="en-US" altLang="zh-CN"/>
              <a:t>fanout.queue1</a:t>
            </a:r>
            <a:r>
              <a:rPr lang="zh-CN" altLang="en-US"/>
              <a:t>和</a:t>
            </a:r>
            <a:r>
              <a:rPr lang="en-US" altLang="zh-CN"/>
              <a:t>fanout.queue2</a:t>
            </a:r>
            <a:r>
              <a:rPr lang="zh-CN" altLang="en-US"/>
              <a:t>：</a:t>
            </a:r>
          </a:p>
        </p:txBody>
      </p:sp>
      <p:sp>
        <p:nvSpPr>
          <p:cNvPr id="5" name="Rectangle 1">
            <a:extLst>
              <a:ext uri="{FF2B5EF4-FFF2-40B4-BE49-F238E27FC236}">
                <a16:creationId xmlns:a16="http://schemas.microsoft.com/office/drawing/2014/main" id="{FCAAC6C3-7026-4961-A13C-4132037F38D0}"/>
              </a:ext>
            </a:extLst>
          </p:cNvPr>
          <p:cNvSpPr>
            <a:spLocks noChangeArrowheads="1"/>
          </p:cNvSpPr>
          <p:nvPr/>
        </p:nvSpPr>
        <p:spPr bwMode="auto">
          <a:xfrm>
            <a:off x="2195450" y="2568777"/>
            <a:ext cx="8269350"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listenFanoutQueue1(String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listenFanoutQueue2(String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8935505"/>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3</a:t>
            </a:r>
            <a:r>
              <a:rPr lang="zh-CN" altLang="en-US"/>
              <a:t>：在</a:t>
            </a:r>
            <a:r>
              <a:rPr lang="en-US" altLang="zh-CN"/>
              <a:t>publisher</a:t>
            </a:r>
            <a:r>
              <a:rPr lang="zh-CN" altLang="en-US"/>
              <a:t>服务发送消息到</a:t>
            </a:r>
            <a:r>
              <a:rPr lang="en-US" altLang="zh-CN"/>
              <a:t>FanoutExchange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7" name="Rectangle 2">
            <a:extLst>
              <a:ext uri="{FF2B5EF4-FFF2-40B4-BE49-F238E27FC236}">
                <a16:creationId xmlns:a16="http://schemas.microsoft.com/office/drawing/2014/main" id="{EF9A1356-F601-4966-941D-BC3D9239C74A}"/>
              </a:ext>
            </a:extLst>
          </p:cNvPr>
          <p:cNvSpPr>
            <a:spLocks noChangeArrowheads="1"/>
          </p:cNvSpPr>
          <p:nvPr/>
        </p:nvSpPr>
        <p:spPr bwMode="auto">
          <a:xfrm>
            <a:off x="2195450" y="2276677"/>
            <a:ext cx="8447150" cy="2761846"/>
          </a:xfrm>
          <a:prstGeom prst="rect">
            <a:avLst/>
          </a:prstGeom>
          <a:solidFill>
            <a:srgbClr val="F1F8E9"/>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testFanoutExchange()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"itcast.fanout"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"hello, everyone!"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发送消息，参数分别是：交互机名称、</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RoutingKey</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（暂时为空）、消息</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363103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p:txBody>
          <a:bodyPr/>
          <a:lstStyle/>
          <a:p>
            <a:pPr marL="0" indent="0">
              <a:lnSpc>
                <a:spcPct val="150000"/>
              </a:lnSpc>
              <a:buNone/>
            </a:pPr>
            <a:r>
              <a:rPr lang="zh-CN" altLang="en-US"/>
              <a:t>交换机的作用是什么？</a:t>
            </a:r>
            <a:endParaRPr lang="en-US" altLang="zh-CN"/>
          </a:p>
          <a:p>
            <a:pPr marL="285750" indent="-285750">
              <a:lnSpc>
                <a:spcPct val="150000"/>
              </a:lnSpc>
              <a:buFont typeface="Arial" panose="020B0604020202020204" pitchFamily="34" charset="0"/>
              <a:buChar char="•"/>
            </a:pPr>
            <a:r>
              <a:rPr lang="zh-CN" altLang="en-US" sz="1600"/>
              <a:t>接收</a:t>
            </a:r>
            <a:r>
              <a:rPr lang="en-US" altLang="zh-CN" sz="1600"/>
              <a:t>publisher</a:t>
            </a:r>
            <a:r>
              <a:rPr lang="zh-CN" altLang="en-US" sz="1600"/>
              <a:t>发送的消息</a:t>
            </a:r>
            <a:endParaRPr lang="en-US" altLang="zh-CN" sz="1600"/>
          </a:p>
          <a:p>
            <a:pPr marL="285750" indent="-285750">
              <a:lnSpc>
                <a:spcPct val="150000"/>
              </a:lnSpc>
              <a:buFont typeface="Arial" panose="020B0604020202020204" pitchFamily="34" charset="0"/>
              <a:buChar char="•"/>
            </a:pPr>
            <a:r>
              <a:rPr lang="zh-CN" altLang="en-US" sz="1600"/>
              <a:t>将消息按照规则路由到与之绑定的队列</a:t>
            </a:r>
            <a:endParaRPr lang="en-US" altLang="zh-CN" sz="1600"/>
          </a:p>
          <a:p>
            <a:pPr marL="285750" indent="-285750">
              <a:lnSpc>
                <a:spcPct val="150000"/>
              </a:lnSpc>
              <a:buFont typeface="Arial" panose="020B0604020202020204" pitchFamily="34" charset="0"/>
              <a:buChar char="•"/>
            </a:pPr>
            <a:r>
              <a:rPr lang="zh-CN" altLang="en-US" sz="1600"/>
              <a:t>不能缓存消息，路由失败，消息丢失</a:t>
            </a:r>
            <a:endParaRPr lang="en-US" altLang="zh-CN" sz="1600"/>
          </a:p>
          <a:p>
            <a:pPr marL="285750" indent="-285750">
              <a:lnSpc>
                <a:spcPct val="150000"/>
              </a:lnSpc>
              <a:buFont typeface="Arial" panose="020B0604020202020204" pitchFamily="34" charset="0"/>
              <a:buChar char="•"/>
            </a:pPr>
            <a:r>
              <a:rPr lang="en-US" altLang="zh-CN" sz="1600"/>
              <a:t>FanoutExchange</a:t>
            </a:r>
            <a:r>
              <a:rPr lang="zh-CN" altLang="en-US" sz="1600"/>
              <a:t>的会将消息路由到每个绑定的队列</a:t>
            </a:r>
            <a:endParaRPr lang="en-US" altLang="zh-CN" sz="1600"/>
          </a:p>
          <a:p>
            <a:pPr marL="0" indent="0">
              <a:lnSpc>
                <a:spcPct val="150000"/>
              </a:lnSpc>
              <a:buNone/>
            </a:pPr>
            <a:r>
              <a:rPr lang="zh-CN" altLang="en-US"/>
              <a:t>声明队列、交换机、绑定关系的</a:t>
            </a:r>
            <a:r>
              <a:rPr lang="en-US" altLang="zh-CN"/>
              <a:t>Bean</a:t>
            </a:r>
            <a:r>
              <a:rPr lang="zh-CN" altLang="en-US"/>
              <a:t>是什么？</a:t>
            </a:r>
            <a:endParaRPr lang="en-US" altLang="zh-CN"/>
          </a:p>
          <a:p>
            <a:pPr marL="285750" indent="-285750">
              <a:lnSpc>
                <a:spcPct val="150000"/>
              </a:lnSpc>
              <a:buFont typeface="Arial" panose="020B0604020202020204" pitchFamily="34" charset="0"/>
              <a:buChar char="•"/>
            </a:pPr>
            <a:r>
              <a:rPr lang="en-US" altLang="zh-CN" sz="1600"/>
              <a:t>Queue</a:t>
            </a:r>
          </a:p>
          <a:p>
            <a:pPr marL="285750" indent="-285750">
              <a:lnSpc>
                <a:spcPct val="150000"/>
              </a:lnSpc>
              <a:buFont typeface="Arial" panose="020B0604020202020204" pitchFamily="34" charset="0"/>
              <a:buChar char="•"/>
            </a:pPr>
            <a:r>
              <a:rPr lang="en-US" altLang="zh-CN" sz="1600"/>
              <a:t>FanoutExchange</a:t>
            </a:r>
          </a:p>
          <a:p>
            <a:pPr marL="285750" indent="-285750">
              <a:lnSpc>
                <a:spcPct val="150000"/>
              </a:lnSpc>
              <a:buFont typeface="Arial" panose="020B0604020202020204" pitchFamily="34" charset="0"/>
              <a:buChar char="•"/>
            </a:pPr>
            <a:r>
              <a:rPr lang="en-US" altLang="zh-CN" sz="1600"/>
              <a:t>Binding</a:t>
            </a:r>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SpringAMQP-FanoutExchange</a:t>
            </a:r>
            <a:endParaRPr lang="zh-CN" altLang="en-US"/>
          </a:p>
        </p:txBody>
      </p:sp>
    </p:spTree>
    <p:extLst>
      <p:ext uri="{BB962C8B-B14F-4D97-AF65-F5344CB8AC3E}">
        <p14:creationId xmlns:p14="http://schemas.microsoft.com/office/powerpoint/2010/main" val="3562144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-DirectExchange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592500"/>
            <a:ext cx="10698800" cy="2105759"/>
          </a:xfrm>
        </p:spPr>
        <p:txBody>
          <a:bodyPr/>
          <a:lstStyle/>
          <a:p>
            <a:r>
              <a:rPr lang="en-US" altLang="zh-CN"/>
              <a:t>Direct</a:t>
            </a:r>
            <a:r>
              <a:rPr lang="zh-CN" altLang="en-US"/>
              <a:t> </a:t>
            </a:r>
            <a:r>
              <a:rPr lang="en-US" altLang="zh-CN"/>
              <a:t>Exchange </a:t>
            </a:r>
            <a:r>
              <a:rPr lang="zh-CN" altLang="en-US"/>
              <a:t>会将接收到的消息根据规则路由到指定的</a:t>
            </a:r>
            <a:r>
              <a:rPr lang="en-US" altLang="zh-CN"/>
              <a:t>Queue</a:t>
            </a:r>
            <a:r>
              <a:rPr lang="zh-CN" altLang="en-US"/>
              <a:t>，因此称为路由模式（</a:t>
            </a:r>
            <a:r>
              <a:rPr lang="en-US" altLang="zh-CN"/>
              <a:t>routes</a:t>
            </a:r>
            <a:r>
              <a:rPr lang="zh-CN" altLang="en-US"/>
              <a:t>）。</a:t>
            </a:r>
            <a:endParaRPr lang="en-US" altLang="zh-CN"/>
          </a:p>
          <a:p>
            <a:pPr marL="285750" indent="-285750">
              <a:buFont typeface="Wingdings" panose="05000000000000000000" pitchFamily="2" charset="2"/>
              <a:buChar char="l"/>
            </a:pPr>
            <a:r>
              <a:rPr lang="zh-CN" altLang="en-US"/>
              <a:t>每一个</a:t>
            </a:r>
            <a:r>
              <a:rPr lang="en-US" altLang="zh-CN"/>
              <a:t>Queue</a:t>
            </a:r>
            <a:r>
              <a:rPr lang="zh-CN" altLang="en-US"/>
              <a:t>都与</a:t>
            </a:r>
            <a:r>
              <a:rPr lang="en-US" altLang="zh-CN"/>
              <a:t>Exchange</a:t>
            </a:r>
            <a:r>
              <a:rPr lang="zh-CN" altLang="en-US"/>
              <a:t>设置一个</a:t>
            </a:r>
            <a:r>
              <a:rPr lang="en-US" altLang="zh-CN"/>
              <a:t>BindingKey</a:t>
            </a:r>
          </a:p>
          <a:p>
            <a:pPr marL="285750" indent="-285750">
              <a:buFont typeface="Wingdings" panose="05000000000000000000" pitchFamily="2" charset="2"/>
              <a:buChar char="l"/>
            </a:pPr>
            <a:r>
              <a:rPr lang="zh-CN" altLang="en-US"/>
              <a:t>发布者发送消息时，指定消息的</a:t>
            </a:r>
            <a:r>
              <a:rPr lang="en-US" altLang="zh-CN"/>
              <a:t>RoutingKey</a:t>
            </a:r>
          </a:p>
          <a:p>
            <a:pPr marL="285750" indent="-285750">
              <a:buFont typeface="Wingdings" panose="05000000000000000000" pitchFamily="2" charset="2"/>
              <a:buChar char="l"/>
            </a:pPr>
            <a:r>
              <a:rPr lang="en-US" altLang="zh-CN"/>
              <a:t>Exchange</a:t>
            </a:r>
            <a:r>
              <a:rPr lang="zh-CN" altLang="en-US"/>
              <a:t>将消息路由到</a:t>
            </a:r>
            <a:r>
              <a:rPr lang="en-US" altLang="zh-CN"/>
              <a:t>BindingKey</a:t>
            </a:r>
            <a:r>
              <a:rPr lang="zh-CN" altLang="en-US"/>
              <a:t>与消息</a:t>
            </a:r>
            <a:r>
              <a:rPr lang="en-US" altLang="zh-CN"/>
              <a:t>RoutingKey</a:t>
            </a:r>
            <a:r>
              <a:rPr lang="zh-CN" altLang="en-US"/>
              <a:t>一致的队列</a:t>
            </a:r>
          </a:p>
        </p:txBody>
      </p:sp>
      <p:sp>
        <p:nvSpPr>
          <p:cNvPr id="5" name="矩形: 圆角 4">
            <a:extLst>
              <a:ext uri="{FF2B5EF4-FFF2-40B4-BE49-F238E27FC236}">
                <a16:creationId xmlns:a16="http://schemas.microsoft.com/office/drawing/2014/main" id="{A6848987-EE6E-4514-979C-8B17546FA3A8}"/>
              </a:ext>
            </a:extLst>
          </p:cNvPr>
          <p:cNvSpPr/>
          <p:nvPr/>
        </p:nvSpPr>
        <p:spPr>
          <a:xfrm>
            <a:off x="770849" y="45876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075501" y="371741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854290" y="30550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075774" y="4906740"/>
            <a:ext cx="1239246" cy="8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209555" y="4036503"/>
            <a:ext cx="8659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315020" y="463662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030298" y="54305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854291" y="47508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09556" y="5732245"/>
            <a:ext cx="8207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4829690" y="4036504"/>
            <a:ext cx="1417047" cy="8783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4829690" y="4914832"/>
            <a:ext cx="1417048" cy="817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对话气泡: 圆角矩形 14">
            <a:extLst>
              <a:ext uri="{FF2B5EF4-FFF2-40B4-BE49-F238E27FC236}">
                <a16:creationId xmlns:a16="http://schemas.microsoft.com/office/drawing/2014/main" id="{6F077FD4-AC3E-4515-8052-A58FFBCF5651}"/>
              </a:ext>
            </a:extLst>
          </p:cNvPr>
          <p:cNvSpPr/>
          <p:nvPr/>
        </p:nvSpPr>
        <p:spPr>
          <a:xfrm>
            <a:off x="1101775" y="4816797"/>
            <a:ext cx="973999" cy="302161"/>
          </a:xfrm>
          <a:prstGeom prst="wedgeRoundRectCallout">
            <a:avLst>
              <a:gd name="adj1" fmla="val -81477"/>
              <a:gd name="adj2" fmla="val 26437"/>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a:t>key:blue</a:t>
            </a:r>
            <a:endParaRPr lang="zh-CN" altLang="en-US" sz="1100"/>
          </a:p>
        </p:txBody>
      </p:sp>
      <p:sp>
        <p:nvSpPr>
          <p:cNvPr id="10" name="文本框 9">
            <a:extLst>
              <a:ext uri="{FF2B5EF4-FFF2-40B4-BE49-F238E27FC236}">
                <a16:creationId xmlns:a16="http://schemas.microsoft.com/office/drawing/2014/main" id="{4F244B09-DB82-43C5-8F27-1BF3E3B1AAC7}"/>
              </a:ext>
            </a:extLst>
          </p:cNvPr>
          <p:cNvSpPr txBox="1"/>
          <p:nvPr/>
        </p:nvSpPr>
        <p:spPr>
          <a:xfrm>
            <a:off x="6218161" y="3373873"/>
            <a:ext cx="167225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blue</a:t>
            </a:r>
            <a:endParaRPr lang="zh-CN" altLang="en-US" sz="1200" b="1" dirty="0">
              <a:solidFill>
                <a:srgbClr val="C00000"/>
              </a:solidFill>
              <a:latin typeface="+mn-lt"/>
              <a:ea typeface="+mn-ea"/>
            </a:endParaRPr>
          </a:p>
        </p:txBody>
      </p:sp>
      <p:sp>
        <p:nvSpPr>
          <p:cNvPr id="20" name="文本框 19">
            <a:extLst>
              <a:ext uri="{FF2B5EF4-FFF2-40B4-BE49-F238E27FC236}">
                <a16:creationId xmlns:a16="http://schemas.microsoft.com/office/drawing/2014/main" id="{E54F9A5C-D1E0-4384-A89E-58AC6EFAD1F7}"/>
              </a:ext>
            </a:extLst>
          </p:cNvPr>
          <p:cNvSpPr txBox="1"/>
          <p:nvPr/>
        </p:nvSpPr>
        <p:spPr>
          <a:xfrm>
            <a:off x="6328429" y="621254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yellow</a:t>
            </a:r>
          </a:p>
        </p:txBody>
      </p:sp>
      <p:sp>
        <p:nvSpPr>
          <p:cNvPr id="11" name="文本框 10">
            <a:extLst>
              <a:ext uri="{FF2B5EF4-FFF2-40B4-BE49-F238E27FC236}">
                <a16:creationId xmlns:a16="http://schemas.microsoft.com/office/drawing/2014/main" id="{F9B12A33-643C-4DD8-B243-B4D05B3AFAC0}"/>
              </a:ext>
            </a:extLst>
          </p:cNvPr>
          <p:cNvSpPr txBox="1"/>
          <p:nvPr/>
        </p:nvSpPr>
        <p:spPr>
          <a:xfrm>
            <a:off x="3776522" y="4587652"/>
            <a:ext cx="7425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Direct</a:t>
            </a:r>
            <a:endParaRPr lang="zh-CN" altLang="en-US" sz="1200" dirty="0">
              <a:solidFill>
                <a:schemeClr val="tx1">
                  <a:lumMod val="65000"/>
                  <a:lumOff val="35000"/>
                </a:schemeClr>
              </a:solidFill>
              <a:latin typeface="+mn-lt"/>
              <a:ea typeface="+mn-ea"/>
            </a:endParaRPr>
          </a:p>
        </p:txBody>
      </p:sp>
      <p:sp>
        <p:nvSpPr>
          <p:cNvPr id="23" name="对话气泡: 圆角矩形 22">
            <a:extLst>
              <a:ext uri="{FF2B5EF4-FFF2-40B4-BE49-F238E27FC236}">
                <a16:creationId xmlns:a16="http://schemas.microsoft.com/office/drawing/2014/main" id="{60D8D3C0-EC13-43A2-9F71-F9E80E181202}"/>
              </a:ext>
            </a:extLst>
          </p:cNvPr>
          <p:cNvSpPr/>
          <p:nvPr/>
        </p:nvSpPr>
        <p:spPr>
          <a:xfrm>
            <a:off x="879889" y="4799680"/>
            <a:ext cx="1152525" cy="302161"/>
          </a:xfrm>
          <a:prstGeom prst="wedgeRoundRectCallout">
            <a:avLst>
              <a:gd name="adj1" fmla="val -81477"/>
              <a:gd name="adj2" fmla="val 26437"/>
              <a:gd name="adj3" fmla="val 1666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a:t>key:yellow</a:t>
            </a:r>
            <a:endParaRPr lang="zh-CN" altLang="en-US" sz="1100"/>
          </a:p>
        </p:txBody>
      </p:sp>
      <p:sp>
        <p:nvSpPr>
          <p:cNvPr id="24" name="文本框 23">
            <a:extLst>
              <a:ext uri="{FF2B5EF4-FFF2-40B4-BE49-F238E27FC236}">
                <a16:creationId xmlns:a16="http://schemas.microsoft.com/office/drawing/2014/main" id="{DA73B7DE-4264-4396-9FFE-760B0336E93B}"/>
              </a:ext>
            </a:extLst>
          </p:cNvPr>
          <p:cNvSpPr txBox="1"/>
          <p:nvPr/>
        </p:nvSpPr>
        <p:spPr>
          <a:xfrm>
            <a:off x="7228145" y="6454399"/>
            <a:ext cx="157927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red</a:t>
            </a:r>
          </a:p>
        </p:txBody>
      </p:sp>
      <p:sp>
        <p:nvSpPr>
          <p:cNvPr id="29" name="对话气泡: 圆角矩形 28">
            <a:extLst>
              <a:ext uri="{FF2B5EF4-FFF2-40B4-BE49-F238E27FC236}">
                <a16:creationId xmlns:a16="http://schemas.microsoft.com/office/drawing/2014/main" id="{D2902E06-5D33-4709-BBC6-78DC2E82E8B6}"/>
              </a:ext>
            </a:extLst>
          </p:cNvPr>
          <p:cNvSpPr/>
          <p:nvPr/>
        </p:nvSpPr>
        <p:spPr>
          <a:xfrm>
            <a:off x="1000170" y="4799681"/>
            <a:ext cx="897802" cy="302162"/>
          </a:xfrm>
          <a:prstGeom prst="wedgeRoundRectCallout">
            <a:avLst>
              <a:gd name="adj1" fmla="val -81477"/>
              <a:gd name="adj2" fmla="val 2643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0" name="对话气泡: 圆角矩形 29">
            <a:extLst>
              <a:ext uri="{FF2B5EF4-FFF2-40B4-BE49-F238E27FC236}">
                <a16:creationId xmlns:a16="http://schemas.microsoft.com/office/drawing/2014/main" id="{346315F9-F587-4341-BA6F-FD8655A9C469}"/>
              </a:ext>
            </a:extLst>
          </p:cNvPr>
          <p:cNvSpPr/>
          <p:nvPr/>
        </p:nvSpPr>
        <p:spPr>
          <a:xfrm>
            <a:off x="3874669" y="4816797"/>
            <a:ext cx="955021" cy="245093"/>
          </a:xfrm>
          <a:prstGeom prst="wedgeRoundRectCallout">
            <a:avLst>
              <a:gd name="adj1" fmla="val -81477"/>
              <a:gd name="adj2" fmla="val 2643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1" name="对话气泡: 圆角矩形 30">
            <a:extLst>
              <a:ext uri="{FF2B5EF4-FFF2-40B4-BE49-F238E27FC236}">
                <a16:creationId xmlns:a16="http://schemas.microsoft.com/office/drawing/2014/main" id="{7BC6622D-C33E-41BA-B1ED-C339B90F9F73}"/>
              </a:ext>
            </a:extLst>
          </p:cNvPr>
          <p:cNvSpPr/>
          <p:nvPr/>
        </p:nvSpPr>
        <p:spPr>
          <a:xfrm>
            <a:off x="3838452" y="4800006"/>
            <a:ext cx="967721" cy="280945"/>
          </a:xfrm>
          <a:prstGeom prst="wedgeRoundRectCallout">
            <a:avLst>
              <a:gd name="adj1" fmla="val -84102"/>
              <a:gd name="adj2" fmla="val 17396"/>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3" name="文本框 32">
            <a:extLst>
              <a:ext uri="{FF2B5EF4-FFF2-40B4-BE49-F238E27FC236}">
                <a16:creationId xmlns:a16="http://schemas.microsoft.com/office/drawing/2014/main" id="{119EF00E-304A-4EAD-9A25-F4EB76042AAC}"/>
              </a:ext>
            </a:extLst>
          </p:cNvPr>
          <p:cNvSpPr txBox="1"/>
          <p:nvPr/>
        </p:nvSpPr>
        <p:spPr>
          <a:xfrm>
            <a:off x="7040649" y="3179535"/>
            <a:ext cx="157927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red</a:t>
            </a:r>
          </a:p>
        </p:txBody>
      </p:sp>
    </p:spTree>
    <p:extLst>
      <p:ext uri="{BB962C8B-B14F-4D97-AF65-F5344CB8AC3E}">
        <p14:creationId xmlns:p14="http://schemas.microsoft.com/office/powerpoint/2010/main" val="2149265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anim calcmode="lin" valueType="num">
                                      <p:cBhvr>
                                        <p:cTn id="16" dur="1000" fill="hold"/>
                                        <p:tgtEl>
                                          <p:spTgt spid="20"/>
                                        </p:tgtEl>
                                        <p:attrNameLst>
                                          <p:attrName>ppt_x</p:attrName>
                                        </p:attrNameLst>
                                      </p:cBhvr>
                                      <p:tavLst>
                                        <p:tav tm="0">
                                          <p:val>
                                            <p:strVal val="#ppt_x"/>
                                          </p:val>
                                        </p:tav>
                                        <p:tav tm="100000">
                                          <p:val>
                                            <p:strVal val="#ppt_x"/>
                                          </p:val>
                                        </p:tav>
                                      </p:tavLst>
                                    </p:anim>
                                    <p:anim calcmode="lin" valueType="num">
                                      <p:cBhvr>
                                        <p:cTn id="1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42" presetClass="path" presetSubtype="0" accel="50000" decel="50000" fill="hold" grpId="1" nodeType="withEffect">
                                  <p:stCondLst>
                                    <p:cond delay="0"/>
                                  </p:stCondLst>
                                  <p:childTnLst>
                                    <p:animMotion origin="layout" path="M 1.45833E-6 4.44444E-6 L 0.23633 -4.07407E-6 " pathEditMode="relative" rAng="0" ptsTypes="AA">
                                      <p:cBhvr>
                                        <p:cTn id="31" dur="1000" fill="hold"/>
                                        <p:tgtEl>
                                          <p:spTgt spid="15"/>
                                        </p:tgtEl>
                                        <p:attrNameLst>
                                          <p:attrName>ppt_x</p:attrName>
                                          <p:attrName>ppt_y</p:attrName>
                                        </p:attrNameLst>
                                      </p:cBhvr>
                                      <p:rCtr x="9727" y="-23"/>
                                    </p:animMotion>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6" dur="500"/>
                                        <p:tgtEl>
                                          <p:spTgt spid="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fill="hold" grpId="2" nodeType="clickEffect">
                                  <p:stCondLst>
                                    <p:cond delay="0"/>
                                  </p:stCondLst>
                                  <p:childTnLst>
                                    <p:animMotion origin="layout" path="M 0.23633 4.44444E-6 L 0.43489 -0.13727 " pathEditMode="relative" rAng="0" ptsTypes="AA">
                                      <p:cBhvr>
                                        <p:cTn id="40" dur="750" fill="hold"/>
                                        <p:tgtEl>
                                          <p:spTgt spid="15"/>
                                        </p:tgtEl>
                                        <p:attrNameLst>
                                          <p:attrName>ppt_x</p:attrName>
                                          <p:attrName>ppt_y</p:attrName>
                                        </p:attrNameLst>
                                      </p:cBhvr>
                                      <p:rCtr x="9922" y="-6875"/>
                                    </p:animMotion>
                                  </p:childTnLst>
                                </p:cTn>
                              </p:par>
                            </p:childTnLst>
                          </p:cTn>
                        </p:par>
                        <p:par>
                          <p:cTn id="41" fill="hold">
                            <p:stCondLst>
                              <p:cond delay="750"/>
                            </p:stCondLst>
                            <p:childTnLst>
                              <p:par>
                                <p:cTn id="42" presetID="42" presetClass="path" presetSubtype="0" fill="hold" grpId="3" nodeType="afterEffect">
                                  <p:stCondLst>
                                    <p:cond delay="0"/>
                                  </p:stCondLst>
                                  <p:childTnLst>
                                    <p:animMotion origin="layout" path="M 0.43489 -0.13727 L 0.80586 -0.16227 " pathEditMode="relative" rAng="0" ptsTypes="AA">
                                      <p:cBhvr>
                                        <p:cTn id="43" dur="1000" fill="hold"/>
                                        <p:tgtEl>
                                          <p:spTgt spid="15"/>
                                        </p:tgtEl>
                                        <p:attrNameLst>
                                          <p:attrName>ppt_x</p:attrName>
                                          <p:attrName>ppt_y</p:attrName>
                                        </p:attrNameLst>
                                      </p:cBhvr>
                                      <p:rCtr x="18542" y="-1250"/>
                                    </p:animMotion>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1000" fill="hold"/>
                                        <p:tgtEl>
                                          <p:spTgt spid="23"/>
                                        </p:tgtEl>
                                        <p:attrNameLst>
                                          <p:attrName>ppt_w</p:attrName>
                                        </p:attrNameLst>
                                      </p:cBhvr>
                                      <p:tavLst>
                                        <p:tav tm="0">
                                          <p:val>
                                            <p:fltVal val="0"/>
                                          </p:val>
                                        </p:tav>
                                        <p:tav tm="100000">
                                          <p:val>
                                            <p:strVal val="#ppt_w"/>
                                          </p:val>
                                        </p:tav>
                                      </p:tavLst>
                                    </p:anim>
                                    <p:anim calcmode="lin" valueType="num">
                                      <p:cBhvr>
                                        <p:cTn id="49" dur="1000" fill="hold"/>
                                        <p:tgtEl>
                                          <p:spTgt spid="23"/>
                                        </p:tgtEl>
                                        <p:attrNameLst>
                                          <p:attrName>ppt_h</p:attrName>
                                        </p:attrNameLst>
                                      </p:cBhvr>
                                      <p:tavLst>
                                        <p:tav tm="0">
                                          <p:val>
                                            <p:fltVal val="0"/>
                                          </p:val>
                                        </p:tav>
                                        <p:tav tm="100000">
                                          <p:val>
                                            <p:strVal val="#ppt_h"/>
                                          </p:val>
                                        </p:tav>
                                      </p:tavLst>
                                    </p:anim>
                                    <p:animEffect transition="in" filter="fade">
                                      <p:cBhvr>
                                        <p:cTn id="50" dur="1000"/>
                                        <p:tgtEl>
                                          <p:spTgt spid="23"/>
                                        </p:tgtEl>
                                      </p:cBhvr>
                                    </p:animEffect>
                                  </p:childTnLst>
                                </p:cTn>
                              </p:par>
                              <p:par>
                                <p:cTn id="51" presetID="42" presetClass="path" presetSubtype="0" accel="50000" decel="50000" fill="hold" grpId="1" nodeType="withEffect">
                                  <p:stCondLst>
                                    <p:cond delay="0"/>
                                  </p:stCondLst>
                                  <p:childTnLst>
                                    <p:animMotion origin="layout" path="M -1.04167E-6 7.40741E-7 L 0.23633 7.40741E-7 " pathEditMode="relative" rAng="0" ptsTypes="AA">
                                      <p:cBhvr>
                                        <p:cTn id="52" dur="1000" fill="hold"/>
                                        <p:tgtEl>
                                          <p:spTgt spid="23"/>
                                        </p:tgtEl>
                                        <p:attrNameLst>
                                          <p:attrName>ppt_x</p:attrName>
                                          <p:attrName>ppt_y</p:attrName>
                                        </p:attrNameLst>
                                      </p:cBhvr>
                                      <p:rCtr x="11810" y="0"/>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fill="hold" grpId="2" nodeType="clickEffect">
                                  <p:stCondLst>
                                    <p:cond delay="0"/>
                                  </p:stCondLst>
                                  <p:childTnLst>
                                    <p:animMotion origin="layout" path="M 0.23633 7.40741E-7 L 0.42487 0.10532 " pathEditMode="relative" rAng="0" ptsTypes="AA">
                                      <p:cBhvr>
                                        <p:cTn id="56" dur="750" fill="hold"/>
                                        <p:tgtEl>
                                          <p:spTgt spid="23"/>
                                        </p:tgtEl>
                                        <p:attrNameLst>
                                          <p:attrName>ppt_x</p:attrName>
                                          <p:attrName>ppt_y</p:attrName>
                                        </p:attrNameLst>
                                      </p:cBhvr>
                                      <p:rCtr x="9427" y="5255"/>
                                    </p:animMotion>
                                  </p:childTnLst>
                                </p:cTn>
                              </p:par>
                            </p:childTnLst>
                          </p:cTn>
                        </p:par>
                        <p:par>
                          <p:cTn id="57" fill="hold">
                            <p:stCondLst>
                              <p:cond delay="750"/>
                            </p:stCondLst>
                            <p:childTnLst>
                              <p:par>
                                <p:cTn id="58" presetID="42" presetClass="path" presetSubtype="0" fill="hold" grpId="3" nodeType="afterEffect">
                                  <p:stCondLst>
                                    <p:cond delay="0"/>
                                  </p:stCondLst>
                                  <p:childTnLst>
                                    <p:animMotion origin="layout" path="M 0.42487 0.10532 L 0.8082 0.09028 " pathEditMode="relative" rAng="0" ptsTypes="AA">
                                      <p:cBhvr>
                                        <p:cTn id="59" dur="1000" fill="hold"/>
                                        <p:tgtEl>
                                          <p:spTgt spid="23"/>
                                        </p:tgtEl>
                                        <p:attrNameLst>
                                          <p:attrName>ppt_x</p:attrName>
                                          <p:attrName>ppt_y</p:attrName>
                                        </p:attrNameLst>
                                      </p:cBhvr>
                                      <p:rCtr x="19167" y="-764"/>
                                    </p:animMotion>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anim calcmode="lin" valueType="num">
                                      <p:cBhvr>
                                        <p:cTn id="65" dur="1000" fill="hold"/>
                                        <p:tgtEl>
                                          <p:spTgt spid="24"/>
                                        </p:tgtEl>
                                        <p:attrNameLst>
                                          <p:attrName>ppt_x</p:attrName>
                                        </p:attrNameLst>
                                      </p:cBhvr>
                                      <p:tavLst>
                                        <p:tav tm="0">
                                          <p:val>
                                            <p:strVal val="#ppt_x"/>
                                          </p:val>
                                        </p:tav>
                                        <p:tav tm="100000">
                                          <p:val>
                                            <p:strVal val="#ppt_x"/>
                                          </p:val>
                                        </p:tav>
                                      </p:tavLst>
                                    </p:anim>
                                    <p:anim calcmode="lin" valueType="num">
                                      <p:cBhvr>
                                        <p:cTn id="66" dur="1000" fill="hold"/>
                                        <p:tgtEl>
                                          <p:spTgt spid="2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p:cTn id="76" dur="1000" fill="hold"/>
                                        <p:tgtEl>
                                          <p:spTgt spid="29"/>
                                        </p:tgtEl>
                                        <p:attrNameLst>
                                          <p:attrName>ppt_w</p:attrName>
                                        </p:attrNameLst>
                                      </p:cBhvr>
                                      <p:tavLst>
                                        <p:tav tm="0">
                                          <p:val>
                                            <p:fltVal val="0"/>
                                          </p:val>
                                        </p:tav>
                                        <p:tav tm="100000">
                                          <p:val>
                                            <p:strVal val="#ppt_w"/>
                                          </p:val>
                                        </p:tav>
                                      </p:tavLst>
                                    </p:anim>
                                    <p:anim calcmode="lin" valueType="num">
                                      <p:cBhvr>
                                        <p:cTn id="77" dur="1000" fill="hold"/>
                                        <p:tgtEl>
                                          <p:spTgt spid="29"/>
                                        </p:tgtEl>
                                        <p:attrNameLst>
                                          <p:attrName>ppt_h</p:attrName>
                                        </p:attrNameLst>
                                      </p:cBhvr>
                                      <p:tavLst>
                                        <p:tav tm="0">
                                          <p:val>
                                            <p:fltVal val="0"/>
                                          </p:val>
                                        </p:tav>
                                        <p:tav tm="100000">
                                          <p:val>
                                            <p:strVal val="#ppt_h"/>
                                          </p:val>
                                        </p:tav>
                                      </p:tavLst>
                                    </p:anim>
                                    <p:animEffect transition="in" filter="fade">
                                      <p:cBhvr>
                                        <p:cTn id="78" dur="1000"/>
                                        <p:tgtEl>
                                          <p:spTgt spid="29"/>
                                        </p:tgtEl>
                                      </p:cBhvr>
                                    </p:animEffect>
                                  </p:childTnLst>
                                </p:cTn>
                              </p:par>
                              <p:par>
                                <p:cTn id="79" presetID="42" presetClass="path" presetSubtype="0" accel="50000" decel="50000" fill="hold" grpId="1" nodeType="withEffect">
                                  <p:stCondLst>
                                    <p:cond delay="0"/>
                                  </p:stCondLst>
                                  <p:childTnLst>
                                    <p:animMotion origin="layout" path="M -2.08333E-7 7.40741E-7 L 0.23633 7.40741E-7 " pathEditMode="relative" rAng="0" ptsTypes="AA">
                                      <p:cBhvr>
                                        <p:cTn id="80" dur="1000" fill="hold"/>
                                        <p:tgtEl>
                                          <p:spTgt spid="29"/>
                                        </p:tgtEl>
                                        <p:attrNameLst>
                                          <p:attrName>ppt_x</p:attrName>
                                          <p:attrName>ppt_y</p:attrName>
                                        </p:attrNameLst>
                                      </p:cBhvr>
                                      <p:rCtr x="11810" y="0"/>
                                    </p:animMotion>
                                  </p:childTnLst>
                                </p:cTn>
                              </p:par>
                            </p:childTnLst>
                          </p:cTn>
                        </p:par>
                        <p:par>
                          <p:cTn id="81" fill="hold">
                            <p:stCondLst>
                              <p:cond delay="1000"/>
                            </p:stCondLst>
                            <p:childTnLst>
                              <p:par>
                                <p:cTn id="82" presetID="50" presetClass="exit" presetSubtype="0" accel="100000" fill="hold" grpId="2" nodeType="afterEffect">
                                  <p:stCondLst>
                                    <p:cond delay="0"/>
                                  </p:stCondLst>
                                  <p:childTnLst>
                                    <p:anim calcmode="lin" valueType="num">
                                      <p:cBhvr>
                                        <p:cTn id="83" dur="250"/>
                                        <p:tgtEl>
                                          <p:spTgt spid="29"/>
                                        </p:tgtEl>
                                        <p:attrNameLst>
                                          <p:attrName>ppt_w</p:attrName>
                                        </p:attrNameLst>
                                      </p:cBhvr>
                                      <p:tavLst>
                                        <p:tav tm="0">
                                          <p:val>
                                            <p:strVal val="ppt_w"/>
                                          </p:val>
                                        </p:tav>
                                        <p:tav tm="100000">
                                          <p:val>
                                            <p:strVal val="ppt_w+.3"/>
                                          </p:val>
                                        </p:tav>
                                      </p:tavLst>
                                    </p:anim>
                                    <p:anim calcmode="lin" valueType="num">
                                      <p:cBhvr>
                                        <p:cTn id="84" dur="250"/>
                                        <p:tgtEl>
                                          <p:spTgt spid="29"/>
                                        </p:tgtEl>
                                        <p:attrNameLst>
                                          <p:attrName>ppt_h</p:attrName>
                                        </p:attrNameLst>
                                      </p:cBhvr>
                                      <p:tavLst>
                                        <p:tav tm="0">
                                          <p:val>
                                            <p:strVal val="ppt_h"/>
                                          </p:val>
                                        </p:tav>
                                        <p:tav tm="100000">
                                          <p:val>
                                            <p:strVal val="ppt_h"/>
                                          </p:val>
                                        </p:tav>
                                      </p:tavLst>
                                    </p:anim>
                                    <p:animEffect transition="out" filter="fade">
                                      <p:cBhvr>
                                        <p:cTn id="85" dur="250"/>
                                        <p:tgtEl>
                                          <p:spTgt spid="29"/>
                                        </p:tgtEl>
                                      </p:cBhvr>
                                    </p:animEffect>
                                    <p:set>
                                      <p:cBhvr>
                                        <p:cTn id="86" dur="1" fill="hold">
                                          <p:stCondLst>
                                            <p:cond delay="249"/>
                                          </p:stCondLst>
                                        </p:cTn>
                                        <p:tgtEl>
                                          <p:spTgt spid="29"/>
                                        </p:tgtEl>
                                        <p:attrNameLst>
                                          <p:attrName>style.visibility</p:attrName>
                                        </p:attrNameLst>
                                      </p:cBhvr>
                                      <p:to>
                                        <p:strVal val="hidden"/>
                                      </p:to>
                                    </p:set>
                                  </p:childTnLst>
                                </p:cTn>
                              </p:par>
                              <p:par>
                                <p:cTn id="87" presetID="23" presetClass="entr" presetSubtype="16"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p:cTn id="89" dur="500" fill="hold"/>
                                        <p:tgtEl>
                                          <p:spTgt spid="30"/>
                                        </p:tgtEl>
                                        <p:attrNameLst>
                                          <p:attrName>ppt_w</p:attrName>
                                        </p:attrNameLst>
                                      </p:cBhvr>
                                      <p:tavLst>
                                        <p:tav tm="0">
                                          <p:val>
                                            <p:fltVal val="0"/>
                                          </p:val>
                                        </p:tav>
                                        <p:tav tm="100000">
                                          <p:val>
                                            <p:strVal val="#ppt_w"/>
                                          </p:val>
                                        </p:tav>
                                      </p:tavLst>
                                    </p:anim>
                                    <p:anim calcmode="lin" valueType="num">
                                      <p:cBhvr>
                                        <p:cTn id="90" dur="500" fill="hold"/>
                                        <p:tgtEl>
                                          <p:spTgt spid="30"/>
                                        </p:tgtEl>
                                        <p:attrNameLst>
                                          <p:attrName>ppt_h</p:attrName>
                                        </p:attrNameLst>
                                      </p:cBhvr>
                                      <p:tavLst>
                                        <p:tav tm="0">
                                          <p:val>
                                            <p:fltVal val="0"/>
                                          </p:val>
                                        </p:tav>
                                        <p:tav tm="100000">
                                          <p:val>
                                            <p:strVal val="#ppt_h"/>
                                          </p:val>
                                        </p:tav>
                                      </p:tavLst>
                                    </p:anim>
                                  </p:childTnLst>
                                </p:cTn>
                              </p:par>
                              <p:par>
                                <p:cTn id="91" presetID="23" presetClass="entr" presetSubtype="16"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 calcmode="lin" valueType="num">
                                      <p:cBhvr>
                                        <p:cTn id="93" dur="500" fill="hold"/>
                                        <p:tgtEl>
                                          <p:spTgt spid="31"/>
                                        </p:tgtEl>
                                        <p:attrNameLst>
                                          <p:attrName>ppt_w</p:attrName>
                                        </p:attrNameLst>
                                      </p:cBhvr>
                                      <p:tavLst>
                                        <p:tav tm="0">
                                          <p:val>
                                            <p:fltVal val="0"/>
                                          </p:val>
                                        </p:tav>
                                        <p:tav tm="100000">
                                          <p:val>
                                            <p:strVal val="#ppt_w"/>
                                          </p:val>
                                        </p:tav>
                                      </p:tavLst>
                                    </p:anim>
                                    <p:anim calcmode="lin" valueType="num">
                                      <p:cBhvr>
                                        <p:cTn id="94" dur="500" fill="hold"/>
                                        <p:tgtEl>
                                          <p:spTgt spid="31"/>
                                        </p:tgtEl>
                                        <p:attrNameLst>
                                          <p:attrName>ppt_h</p:attrName>
                                        </p:attrNameLst>
                                      </p:cBhvr>
                                      <p:tavLst>
                                        <p:tav tm="0">
                                          <p:val>
                                            <p:fltVal val="0"/>
                                          </p:val>
                                        </p:tav>
                                        <p:tav tm="100000">
                                          <p:val>
                                            <p:strVal val="#ppt_h"/>
                                          </p:val>
                                        </p:tav>
                                      </p:tavLst>
                                    </p:anim>
                                  </p:childTnLst>
                                </p:cTn>
                              </p:par>
                              <p:par>
                                <p:cTn id="95" presetID="42" presetClass="path" presetSubtype="0" accel="50000" fill="hold" grpId="1" nodeType="withEffect">
                                  <p:stCondLst>
                                    <p:cond delay="0"/>
                                  </p:stCondLst>
                                  <p:childTnLst>
                                    <p:animMotion origin="layout" path="M -1.04167E-6 1.11111E-6 L 0.17787 -0.12847 " pathEditMode="relative" rAng="0" ptsTypes="AA">
                                      <p:cBhvr>
                                        <p:cTn id="96" dur="750" fill="hold"/>
                                        <p:tgtEl>
                                          <p:spTgt spid="30"/>
                                        </p:tgtEl>
                                        <p:attrNameLst>
                                          <p:attrName>ppt_x</p:attrName>
                                          <p:attrName>ppt_y</p:attrName>
                                        </p:attrNameLst>
                                      </p:cBhvr>
                                      <p:rCtr x="8893" y="-6435"/>
                                    </p:animMotion>
                                  </p:childTnLst>
                                </p:cTn>
                              </p:par>
                              <p:par>
                                <p:cTn id="97" presetID="42" presetClass="path" presetSubtype="0" accel="50000" fill="hold" grpId="1" nodeType="withEffect">
                                  <p:stCondLst>
                                    <p:cond delay="0"/>
                                  </p:stCondLst>
                                  <p:childTnLst>
                                    <p:animMotion origin="layout" path="M 2.70833E-6 -3.7037E-7 L 0.17474 0.12523 " pathEditMode="relative" rAng="0" ptsTypes="AA">
                                      <p:cBhvr>
                                        <p:cTn id="98" dur="750" fill="hold"/>
                                        <p:tgtEl>
                                          <p:spTgt spid="31"/>
                                        </p:tgtEl>
                                        <p:attrNameLst>
                                          <p:attrName>ppt_x</p:attrName>
                                          <p:attrName>ppt_y</p:attrName>
                                        </p:attrNameLst>
                                      </p:cBhvr>
                                      <p:rCtr x="8737" y="6250"/>
                                    </p:animMotion>
                                  </p:childTnLst>
                                </p:cTn>
                              </p:par>
                            </p:childTnLst>
                          </p:cTn>
                        </p:par>
                        <p:par>
                          <p:cTn id="99" fill="hold">
                            <p:stCondLst>
                              <p:cond delay="1750"/>
                            </p:stCondLst>
                            <p:childTnLst>
                              <p:par>
                                <p:cTn id="100" presetID="42" presetClass="path" presetSubtype="0" decel="50000" fill="hold" grpId="2" nodeType="afterEffect">
                                  <p:stCondLst>
                                    <p:cond delay="0"/>
                                  </p:stCondLst>
                                  <p:childTnLst>
                                    <p:animMotion origin="layout" path="M 0.17787 -0.12847 L 0.57891 -0.10602 " pathEditMode="relative" rAng="0" ptsTypes="AA">
                                      <p:cBhvr>
                                        <p:cTn id="101" dur="1000" fill="hold"/>
                                        <p:tgtEl>
                                          <p:spTgt spid="30"/>
                                        </p:tgtEl>
                                        <p:attrNameLst>
                                          <p:attrName>ppt_x</p:attrName>
                                          <p:attrName>ppt_y</p:attrName>
                                        </p:attrNameLst>
                                      </p:cBhvr>
                                      <p:rCtr x="20052" y="1111"/>
                                    </p:animMotion>
                                  </p:childTnLst>
                                </p:cTn>
                              </p:par>
                              <p:par>
                                <p:cTn id="102" presetID="42" presetClass="path" presetSubtype="0" decel="50000" fill="hold" grpId="2" nodeType="withEffect">
                                  <p:stCondLst>
                                    <p:cond delay="0"/>
                                  </p:stCondLst>
                                  <p:childTnLst>
                                    <p:animMotion origin="layout" path="M 0.17474 0.12523 L 0.57317 0.14375 " pathEditMode="relative" rAng="0" ptsTypes="AA">
                                      <p:cBhvr>
                                        <p:cTn id="103" dur="1000" fill="hold"/>
                                        <p:tgtEl>
                                          <p:spTgt spid="31"/>
                                        </p:tgtEl>
                                        <p:attrNameLst>
                                          <p:attrName>ppt_x</p:attrName>
                                          <p:attrName>ppt_y</p:attrName>
                                        </p:attrNameLst>
                                      </p:cBhvr>
                                      <p:rCtr x="19922" y="9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0" grpId="0"/>
      <p:bldP spid="20" grpId="0"/>
      <p:bldP spid="23" grpId="0" animBg="1"/>
      <p:bldP spid="23" grpId="1" animBg="1"/>
      <p:bldP spid="23" grpId="2" animBg="1"/>
      <p:bldP spid="23" grpId="3" animBg="1"/>
      <p:bldP spid="24" grpId="0"/>
      <p:bldP spid="29" grpId="0" animBg="1"/>
      <p:bldP spid="29" grpId="1" animBg="1"/>
      <p:bldP spid="29" grpId="2" animBg="1"/>
      <p:bldP spid="30" grpId="0" animBg="1"/>
      <p:bldP spid="30" grpId="1" animBg="1"/>
      <p:bldP spid="30" grpId="2" animBg="1"/>
      <p:bldP spid="31" grpId="0" animBg="1"/>
      <p:bldP spid="31" grpId="1" animBg="1"/>
      <p:bldP spid="31" grpId="2"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7" name="直接箭头连接符 266">
            <a:extLst>
              <a:ext uri="{FF2B5EF4-FFF2-40B4-BE49-F238E27FC236}">
                <a16:creationId xmlns:a16="http://schemas.microsoft.com/office/drawing/2014/main" id="{3353F207-4A28-4DCF-B168-753C791B7BAC}"/>
              </a:ext>
            </a:extLst>
          </p:cNvPr>
          <p:cNvCxnSpPr>
            <a:cxnSpLocks/>
            <a:stCxn id="165" idx="3"/>
            <a:endCxn id="265" idx="1"/>
          </p:cNvCxnSpPr>
          <p:nvPr/>
        </p:nvCxnSpPr>
        <p:spPr>
          <a:xfrm>
            <a:off x="6440026" y="3832177"/>
            <a:ext cx="2329044" cy="216810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640165"/>
          </a:xfrm>
        </p:spPr>
        <p:txBody>
          <a:bodyPr/>
          <a:lstStyle/>
          <a:p>
            <a:pPr marL="0" indent="0">
              <a:buNone/>
            </a:pPr>
            <a:r>
              <a:rPr kumimoji="1" lang="zh-CN" altLang="en-US"/>
              <a:t>微服务间基于</a:t>
            </a:r>
            <a:r>
              <a:rPr kumimoji="1" lang="en-US" altLang="zh-CN"/>
              <a:t>Feign</a:t>
            </a:r>
            <a:r>
              <a:rPr kumimoji="1" lang="zh-CN" altLang="en-US"/>
              <a:t>的调用就属于同步方式，存在一些问题。</a:t>
            </a:r>
            <a:endParaRPr kumimoji="1"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a:t>初识</a:t>
            </a:r>
            <a:r>
              <a:rPr kumimoji="1" lang="en-US" altLang="zh-CN"/>
              <a:t>MQ</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a:t>同步调用的问题</a:t>
            </a:r>
            <a:endParaRPr kumimoji="1" lang="zh-CN" altLang="en-US" dirty="0"/>
          </a:p>
        </p:txBody>
      </p:sp>
      <p:grpSp>
        <p:nvGrpSpPr>
          <p:cNvPr id="83" name="组合 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02AEF78-E732-43A8-A496-3D7E9378CF0B}"/>
              </a:ext>
            </a:extLst>
          </p:cNvPr>
          <p:cNvGrpSpPr>
            <a:grpSpLocks noChangeAspect="1"/>
          </p:cNvGrpSpPr>
          <p:nvPr/>
        </p:nvGrpSpPr>
        <p:grpSpPr>
          <a:xfrm>
            <a:off x="2891638" y="3208081"/>
            <a:ext cx="797126" cy="1293330"/>
            <a:chOff x="4547753" y="916985"/>
            <a:chExt cx="3096495" cy="5024031"/>
          </a:xfrm>
          <a:effectLst>
            <a:outerShdw blurRad="50800" dist="38100" dir="5400000" algn="t" rotWithShape="0">
              <a:prstClr val="black">
                <a:alpha val="40000"/>
              </a:prstClr>
            </a:outerShdw>
          </a:effectLst>
        </p:grpSpPr>
        <p:sp>
          <p:nvSpPr>
            <p:cNvPr id="84" name="íṥlïdé">
              <a:extLst>
                <a:ext uri="{FF2B5EF4-FFF2-40B4-BE49-F238E27FC236}">
                  <a16:creationId xmlns:a16="http://schemas.microsoft.com/office/drawing/2014/main" id="{F8FF8C41-D8A1-4AC6-8B8A-CBEE30ED4806}"/>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ś1íḋe">
              <a:extLst>
                <a:ext uri="{FF2B5EF4-FFF2-40B4-BE49-F238E27FC236}">
                  <a16:creationId xmlns:a16="http://schemas.microsoft.com/office/drawing/2014/main" id="{A6F0AAAA-9D86-44B6-8565-F795ACF9276C}"/>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6" name="îṩľîḍé">
              <a:extLst>
                <a:ext uri="{FF2B5EF4-FFF2-40B4-BE49-F238E27FC236}">
                  <a16:creationId xmlns:a16="http://schemas.microsoft.com/office/drawing/2014/main" id="{A5F7638C-244C-4F1A-AE5F-13935E1A7B0A}"/>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ŝ1iḍé">
              <a:extLst>
                <a:ext uri="{FF2B5EF4-FFF2-40B4-BE49-F238E27FC236}">
                  <a16:creationId xmlns:a16="http://schemas.microsoft.com/office/drawing/2014/main" id="{AB94C96F-9424-49BB-B54E-19B683119E29}"/>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S1iḍé">
              <a:extLst>
                <a:ext uri="{FF2B5EF4-FFF2-40B4-BE49-F238E27FC236}">
                  <a16:creationId xmlns:a16="http://schemas.microsoft.com/office/drawing/2014/main" id="{DF4EA9E0-111F-4B9E-8DB8-6BFDD76BE419}"/>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îṩlide">
              <a:extLst>
                <a:ext uri="{FF2B5EF4-FFF2-40B4-BE49-F238E27FC236}">
                  <a16:creationId xmlns:a16="http://schemas.microsoft.com/office/drawing/2014/main" id="{0F2297A0-EE9E-47C8-9EFF-6B0420FA8C2D}"/>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ïş1íḍé">
              <a:extLst>
                <a:ext uri="{FF2B5EF4-FFF2-40B4-BE49-F238E27FC236}">
                  <a16:creationId xmlns:a16="http://schemas.microsoft.com/office/drawing/2014/main" id="{A41A584D-33E4-421E-882F-AC1E27A971A6}"/>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 name="íśḷíḋè">
              <a:extLst>
                <a:ext uri="{FF2B5EF4-FFF2-40B4-BE49-F238E27FC236}">
                  <a16:creationId xmlns:a16="http://schemas.microsoft.com/office/drawing/2014/main" id="{3357CA09-4059-48FF-931B-1BBFE2246E12}"/>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S1ïḑe">
              <a:extLst>
                <a:ext uri="{FF2B5EF4-FFF2-40B4-BE49-F238E27FC236}">
                  <a16:creationId xmlns:a16="http://schemas.microsoft.com/office/drawing/2014/main" id="{8143C234-C0EF-43AD-BFEE-77D7F93E44FD}"/>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ṡ1îḑe">
              <a:extLst>
                <a:ext uri="{FF2B5EF4-FFF2-40B4-BE49-F238E27FC236}">
                  <a16:creationId xmlns:a16="http://schemas.microsoft.com/office/drawing/2014/main" id="{B7595C89-FB6B-4156-B546-BEECE857CD82}"/>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îṣḻíďé">
              <a:extLst>
                <a:ext uri="{FF2B5EF4-FFF2-40B4-BE49-F238E27FC236}">
                  <a16:creationId xmlns:a16="http://schemas.microsoft.com/office/drawing/2014/main" id="{40393479-44D4-4F3E-958C-51ADFDA79022}"/>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ṩľíḓé">
              <a:extLst>
                <a:ext uri="{FF2B5EF4-FFF2-40B4-BE49-F238E27FC236}">
                  <a16:creationId xmlns:a16="http://schemas.microsoft.com/office/drawing/2014/main" id="{FF8484B1-90AB-49EE-B6D2-16DCC935F99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Slíḓe">
              <a:extLst>
                <a:ext uri="{FF2B5EF4-FFF2-40B4-BE49-F238E27FC236}">
                  <a16:creationId xmlns:a16="http://schemas.microsoft.com/office/drawing/2014/main" id="{4444D6DE-F78B-4E76-B77B-905C825E41C2}"/>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ḷîdè">
              <a:extLst>
                <a:ext uri="{FF2B5EF4-FFF2-40B4-BE49-F238E27FC236}">
                  <a16:creationId xmlns:a16="http://schemas.microsoft.com/office/drawing/2014/main" id="{FE993C9C-29E1-4323-8E24-CBDE53E099E2}"/>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šḻidé">
              <a:extLst>
                <a:ext uri="{FF2B5EF4-FFF2-40B4-BE49-F238E27FC236}">
                  <a16:creationId xmlns:a16="http://schemas.microsoft.com/office/drawing/2014/main" id="{D5E5514A-7CF4-451F-B7CF-713A16C83118}"/>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ṡľiḓê">
              <a:extLst>
                <a:ext uri="{FF2B5EF4-FFF2-40B4-BE49-F238E27FC236}">
                  <a16:creationId xmlns:a16="http://schemas.microsoft.com/office/drawing/2014/main" id="{54F79CD3-3BDC-4F06-8EFE-58ED85CC3CC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şľiḍê">
              <a:extLst>
                <a:ext uri="{FF2B5EF4-FFF2-40B4-BE49-F238E27FC236}">
                  <a16:creationId xmlns:a16="http://schemas.microsoft.com/office/drawing/2014/main" id="{3CC0C1A9-B7F1-4A21-BF91-506D998EEDA5}"/>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išlîḋé">
              <a:extLst>
                <a:ext uri="{FF2B5EF4-FFF2-40B4-BE49-F238E27FC236}">
                  <a16:creationId xmlns:a16="http://schemas.microsoft.com/office/drawing/2014/main" id="{2A6F21C3-CFC8-4DDF-B228-AA2F13DA9459}"/>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ŝḷiḑè">
              <a:extLst>
                <a:ext uri="{FF2B5EF4-FFF2-40B4-BE49-F238E27FC236}">
                  <a16:creationId xmlns:a16="http://schemas.microsoft.com/office/drawing/2014/main" id="{730BA015-6A8B-4970-800A-60B6ACE9ED24}"/>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Sļíḓe">
              <a:extLst>
                <a:ext uri="{FF2B5EF4-FFF2-40B4-BE49-F238E27FC236}">
                  <a16:creationId xmlns:a16="http://schemas.microsoft.com/office/drawing/2014/main" id="{D0A5375B-B2CB-4D2D-9404-002F3AC43F63}"/>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ïŝľîḋè">
              <a:extLst>
                <a:ext uri="{FF2B5EF4-FFF2-40B4-BE49-F238E27FC236}">
                  <a16:creationId xmlns:a16="http://schemas.microsoft.com/office/drawing/2014/main" id="{48F13865-DC51-4529-88B3-FF9D2B2AECF5}"/>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iṩlíḑé">
              <a:extLst>
                <a:ext uri="{FF2B5EF4-FFF2-40B4-BE49-F238E27FC236}">
                  <a16:creationId xmlns:a16="http://schemas.microsoft.com/office/drawing/2014/main" id="{36F99573-E3D4-4F76-9156-6A538DD5167D}"/>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ïšļiḑe">
              <a:extLst>
                <a:ext uri="{FF2B5EF4-FFF2-40B4-BE49-F238E27FC236}">
                  <a16:creationId xmlns:a16="http://schemas.microsoft.com/office/drawing/2014/main" id="{6AB6384E-933B-4743-BC36-B55222330C90}"/>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ļídè">
              <a:extLst>
                <a:ext uri="{FF2B5EF4-FFF2-40B4-BE49-F238E27FC236}">
                  <a16:creationId xmlns:a16="http://schemas.microsoft.com/office/drawing/2014/main" id="{19DD90D2-0AAB-42CB-A9A4-27EEC6BB271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işḷïďé">
              <a:extLst>
                <a:ext uri="{FF2B5EF4-FFF2-40B4-BE49-F238E27FC236}">
                  <a16:creationId xmlns:a16="http://schemas.microsoft.com/office/drawing/2014/main" id="{908F0868-A892-47EA-81EA-C4A6F6E704F7}"/>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ṡ1íḋé">
              <a:extLst>
                <a:ext uri="{FF2B5EF4-FFF2-40B4-BE49-F238E27FC236}">
                  <a16:creationId xmlns:a16="http://schemas.microsoft.com/office/drawing/2014/main" id="{DB197E33-A4A2-49CB-BBA9-E091AD527276}"/>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ļïḍé">
              <a:extLst>
                <a:ext uri="{FF2B5EF4-FFF2-40B4-BE49-F238E27FC236}">
                  <a16:creationId xmlns:a16="http://schemas.microsoft.com/office/drawing/2014/main" id="{6C6163C3-DF93-49E2-8F7F-00A13A75D746}"/>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íṩlïḋê">
              <a:extLst>
                <a:ext uri="{FF2B5EF4-FFF2-40B4-BE49-F238E27FC236}">
                  <a16:creationId xmlns:a16="http://schemas.microsoft.com/office/drawing/2014/main" id="{F395982E-C0C4-49A9-AFDC-750E0924CCA8}"/>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ļíḍê">
              <a:extLst>
                <a:ext uri="{FF2B5EF4-FFF2-40B4-BE49-F238E27FC236}">
                  <a16:creationId xmlns:a16="http://schemas.microsoft.com/office/drawing/2014/main" id="{03EE0DED-819E-473D-BA4A-F0BCF2D66F35}"/>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íṩļiḑè">
              <a:extLst>
                <a:ext uri="{FF2B5EF4-FFF2-40B4-BE49-F238E27FC236}">
                  <a16:creationId xmlns:a16="http://schemas.microsoft.com/office/drawing/2014/main" id="{7DB744C6-66D1-433E-BE7B-D01D0445863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ļíḋe">
              <a:extLst>
                <a:ext uri="{FF2B5EF4-FFF2-40B4-BE49-F238E27FC236}">
                  <a16:creationId xmlns:a16="http://schemas.microsoft.com/office/drawing/2014/main" id="{4B8F21B3-D73D-4A6D-8051-AB87193BF8B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ṡļïḓe">
              <a:extLst>
                <a:ext uri="{FF2B5EF4-FFF2-40B4-BE49-F238E27FC236}">
                  <a16:creationId xmlns:a16="http://schemas.microsoft.com/office/drawing/2014/main" id="{6CD7CFA0-968D-4352-9C6C-6E417FAE85BA}"/>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îsľïdé">
              <a:extLst>
                <a:ext uri="{FF2B5EF4-FFF2-40B4-BE49-F238E27FC236}">
                  <a16:creationId xmlns:a16="http://schemas.microsoft.com/office/drawing/2014/main" id="{389D29AF-28E6-40D5-AD0B-68910729A31B}"/>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9" name="组合 118">
            <a:extLst>
              <a:ext uri="{FF2B5EF4-FFF2-40B4-BE49-F238E27FC236}">
                <a16:creationId xmlns:a16="http://schemas.microsoft.com/office/drawing/2014/main" id="{9F9D68E5-1DF9-498D-9AB5-EA1AE4625940}"/>
              </a:ext>
            </a:extLst>
          </p:cNvPr>
          <p:cNvGrpSpPr/>
          <p:nvPr/>
        </p:nvGrpSpPr>
        <p:grpSpPr>
          <a:xfrm>
            <a:off x="5294225" y="3428264"/>
            <a:ext cx="1120133" cy="796029"/>
            <a:chOff x="5431082" y="3523516"/>
            <a:chExt cx="1120133" cy="796029"/>
          </a:xfrm>
        </p:grpSpPr>
        <p:sp>
          <p:nvSpPr>
            <p:cNvPr id="117" name="矩形: 圆角 116">
              <a:extLst>
                <a:ext uri="{FF2B5EF4-FFF2-40B4-BE49-F238E27FC236}">
                  <a16:creationId xmlns:a16="http://schemas.microsoft.com/office/drawing/2014/main" id="{8118A605-2E70-4DD8-BD85-15F412D01393}"/>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22E6ACB9-AD99-40E8-93B0-341146017C14}"/>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20" name="组合 119">
            <a:extLst>
              <a:ext uri="{FF2B5EF4-FFF2-40B4-BE49-F238E27FC236}">
                <a16:creationId xmlns:a16="http://schemas.microsoft.com/office/drawing/2014/main" id="{AE4C386F-B822-45F2-9FE1-9D95BFF6F560}"/>
              </a:ext>
            </a:extLst>
          </p:cNvPr>
          <p:cNvGrpSpPr/>
          <p:nvPr/>
        </p:nvGrpSpPr>
        <p:grpSpPr>
          <a:xfrm>
            <a:off x="8765297" y="3434206"/>
            <a:ext cx="1120133" cy="796029"/>
            <a:chOff x="5431082" y="3523516"/>
            <a:chExt cx="1120133" cy="796029"/>
          </a:xfrm>
        </p:grpSpPr>
        <p:sp>
          <p:nvSpPr>
            <p:cNvPr id="121" name="矩形: 圆角 120">
              <a:extLst>
                <a:ext uri="{FF2B5EF4-FFF2-40B4-BE49-F238E27FC236}">
                  <a16:creationId xmlns:a16="http://schemas.microsoft.com/office/drawing/2014/main" id="{066E0E0A-E294-4C48-B5DD-8E82A7FCA56D}"/>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2" name="矩形: 圆角 121">
              <a:extLst>
                <a:ext uri="{FF2B5EF4-FFF2-40B4-BE49-F238E27FC236}">
                  <a16:creationId xmlns:a16="http://schemas.microsoft.com/office/drawing/2014/main" id="{566311D8-37E5-4BE5-962E-CD95009ADB88}"/>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3" name="组合 122">
            <a:extLst>
              <a:ext uri="{FF2B5EF4-FFF2-40B4-BE49-F238E27FC236}">
                <a16:creationId xmlns:a16="http://schemas.microsoft.com/office/drawing/2014/main" id="{E65A9720-42CC-43B3-A4CE-E855DF3A000B}"/>
              </a:ext>
            </a:extLst>
          </p:cNvPr>
          <p:cNvGrpSpPr/>
          <p:nvPr/>
        </p:nvGrpSpPr>
        <p:grpSpPr>
          <a:xfrm>
            <a:off x="8769070" y="2325567"/>
            <a:ext cx="1120133" cy="796029"/>
            <a:chOff x="5431082" y="3523516"/>
            <a:chExt cx="1120133" cy="796029"/>
          </a:xfrm>
        </p:grpSpPr>
        <p:sp>
          <p:nvSpPr>
            <p:cNvPr id="124" name="矩形: 圆角 123">
              <a:extLst>
                <a:ext uri="{FF2B5EF4-FFF2-40B4-BE49-F238E27FC236}">
                  <a16:creationId xmlns:a16="http://schemas.microsoft.com/office/drawing/2014/main" id="{4F93E34A-5275-44C5-A65E-1843B1F3CB00}"/>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5" name="矩形: 圆角 124">
              <a:extLst>
                <a:ext uri="{FF2B5EF4-FFF2-40B4-BE49-F238E27FC236}">
                  <a16:creationId xmlns:a16="http://schemas.microsoft.com/office/drawing/2014/main" id="{38A2A381-37EA-48D9-A3CC-0EF50ACAC8AA}"/>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6" name="组合 125">
            <a:extLst>
              <a:ext uri="{FF2B5EF4-FFF2-40B4-BE49-F238E27FC236}">
                <a16:creationId xmlns:a16="http://schemas.microsoft.com/office/drawing/2014/main" id="{D2D8BAD2-22C2-4961-B08A-66A425ADBEFC}"/>
              </a:ext>
            </a:extLst>
          </p:cNvPr>
          <p:cNvGrpSpPr/>
          <p:nvPr/>
        </p:nvGrpSpPr>
        <p:grpSpPr>
          <a:xfrm>
            <a:off x="8769070" y="4537310"/>
            <a:ext cx="1120133" cy="796029"/>
            <a:chOff x="5431082" y="3523516"/>
            <a:chExt cx="1120133" cy="796029"/>
          </a:xfrm>
        </p:grpSpPr>
        <p:sp>
          <p:nvSpPr>
            <p:cNvPr id="127" name="矩形: 圆角 126">
              <a:extLst>
                <a:ext uri="{FF2B5EF4-FFF2-40B4-BE49-F238E27FC236}">
                  <a16:creationId xmlns:a16="http://schemas.microsoft.com/office/drawing/2014/main" id="{9FCEBAB4-249D-47A1-8BB0-09DCBF2668DA}"/>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8" name="矩形: 圆角 127">
              <a:extLst>
                <a:ext uri="{FF2B5EF4-FFF2-40B4-BE49-F238E27FC236}">
                  <a16:creationId xmlns:a16="http://schemas.microsoft.com/office/drawing/2014/main" id="{6B48E242-AAB4-4AF2-BAA2-0677982AFEF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30" name="直接箭头连接符 129">
            <a:extLst>
              <a:ext uri="{FF2B5EF4-FFF2-40B4-BE49-F238E27FC236}">
                <a16:creationId xmlns:a16="http://schemas.microsoft.com/office/drawing/2014/main" id="{20174BC4-5B22-4041-A27D-21CC5055B861}"/>
              </a:ext>
            </a:extLst>
          </p:cNvPr>
          <p:cNvCxnSpPr>
            <a:cxnSpLocks/>
            <a:stCxn id="118" idx="3"/>
            <a:endCxn id="125" idx="1"/>
          </p:cNvCxnSpPr>
          <p:nvPr/>
        </p:nvCxnSpPr>
        <p:spPr>
          <a:xfrm flipV="1">
            <a:off x="6346494" y="2695114"/>
            <a:ext cx="2422576" cy="110269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2" name="直接箭头连接符 131">
            <a:extLst>
              <a:ext uri="{FF2B5EF4-FFF2-40B4-BE49-F238E27FC236}">
                <a16:creationId xmlns:a16="http://schemas.microsoft.com/office/drawing/2014/main" id="{19C1D314-7B4F-474B-9502-DB6D2793AFCE}"/>
              </a:ext>
            </a:extLst>
          </p:cNvPr>
          <p:cNvCxnSpPr>
            <a:cxnSpLocks/>
            <a:stCxn id="118" idx="3"/>
            <a:endCxn id="122" idx="1"/>
          </p:cNvCxnSpPr>
          <p:nvPr/>
        </p:nvCxnSpPr>
        <p:spPr>
          <a:xfrm>
            <a:off x="6346494" y="3797811"/>
            <a:ext cx="2418803" cy="594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5" name="直接箭头连接符 134">
            <a:extLst>
              <a:ext uri="{FF2B5EF4-FFF2-40B4-BE49-F238E27FC236}">
                <a16:creationId xmlns:a16="http://schemas.microsoft.com/office/drawing/2014/main" id="{7B6B19B3-BDDE-4A10-8E66-7205EC457DDF}"/>
              </a:ext>
            </a:extLst>
          </p:cNvPr>
          <p:cNvCxnSpPr>
            <a:cxnSpLocks/>
            <a:stCxn id="118" idx="3"/>
            <a:endCxn id="128" idx="1"/>
          </p:cNvCxnSpPr>
          <p:nvPr/>
        </p:nvCxnSpPr>
        <p:spPr>
          <a:xfrm>
            <a:off x="6346494" y="3797811"/>
            <a:ext cx="2422576" cy="110904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025BBA1E-0726-4A67-BF9E-0EBA3D3A6D60}"/>
              </a:ext>
            </a:extLst>
          </p:cNvPr>
          <p:cNvSpPr txBox="1"/>
          <p:nvPr/>
        </p:nvSpPr>
        <p:spPr>
          <a:xfrm>
            <a:off x="9817566" y="2206990"/>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47" name="文本框 146">
            <a:extLst>
              <a:ext uri="{FF2B5EF4-FFF2-40B4-BE49-F238E27FC236}">
                <a16:creationId xmlns:a16="http://schemas.microsoft.com/office/drawing/2014/main" id="{16702625-8D72-4E70-A049-BA0D5E0C1101}"/>
              </a:ext>
            </a:extLst>
          </p:cNvPr>
          <p:cNvSpPr txBox="1"/>
          <p:nvPr/>
        </p:nvSpPr>
        <p:spPr>
          <a:xfrm>
            <a:off x="9821339" y="3306154"/>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48" name="文本框 147">
            <a:extLst>
              <a:ext uri="{FF2B5EF4-FFF2-40B4-BE49-F238E27FC236}">
                <a16:creationId xmlns:a16="http://schemas.microsoft.com/office/drawing/2014/main" id="{CC45A7C8-B147-40AA-A249-EC923C4B00B3}"/>
              </a:ext>
            </a:extLst>
          </p:cNvPr>
          <p:cNvSpPr txBox="1"/>
          <p:nvPr/>
        </p:nvSpPr>
        <p:spPr>
          <a:xfrm>
            <a:off x="9865606" y="4579349"/>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50" name="文本框 149">
            <a:extLst>
              <a:ext uri="{FF2B5EF4-FFF2-40B4-BE49-F238E27FC236}">
                <a16:creationId xmlns:a16="http://schemas.microsoft.com/office/drawing/2014/main" id="{1344EBC1-6537-476D-962A-DA05CCF09BFA}"/>
              </a:ext>
            </a:extLst>
          </p:cNvPr>
          <p:cNvSpPr txBox="1"/>
          <p:nvPr/>
        </p:nvSpPr>
        <p:spPr>
          <a:xfrm>
            <a:off x="5955874" y="3122687"/>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cxnSp>
        <p:nvCxnSpPr>
          <p:cNvPr id="152" name="直接箭头连接符 151">
            <a:extLst>
              <a:ext uri="{FF2B5EF4-FFF2-40B4-BE49-F238E27FC236}">
                <a16:creationId xmlns:a16="http://schemas.microsoft.com/office/drawing/2014/main" id="{25CF520E-0D8A-47E6-B3C4-DCB0BA1755DE}"/>
              </a:ext>
            </a:extLst>
          </p:cNvPr>
          <p:cNvCxnSpPr>
            <a:cxnSpLocks/>
            <a:stCxn id="93" idx="4"/>
            <a:endCxn id="118" idx="1"/>
          </p:cNvCxnSpPr>
          <p:nvPr/>
        </p:nvCxnSpPr>
        <p:spPr>
          <a:xfrm flipV="1">
            <a:off x="3592992" y="3797811"/>
            <a:ext cx="1701233" cy="91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62" name="文本框 161">
            <a:extLst>
              <a:ext uri="{FF2B5EF4-FFF2-40B4-BE49-F238E27FC236}">
                <a16:creationId xmlns:a16="http://schemas.microsoft.com/office/drawing/2014/main" id="{43E76BC8-883E-4B4D-A79B-6F9A72CBD866}"/>
              </a:ext>
            </a:extLst>
          </p:cNvPr>
          <p:cNvSpPr txBox="1"/>
          <p:nvPr/>
        </p:nvSpPr>
        <p:spPr>
          <a:xfrm>
            <a:off x="2950813" y="2875002"/>
            <a:ext cx="649537" cy="276999"/>
          </a:xfrm>
          <a:prstGeom prst="rect">
            <a:avLst/>
          </a:prstGeom>
          <a:noFill/>
        </p:spPr>
        <p:txBody>
          <a:bodyPr wrap="none" rtlCol="0">
            <a:spAutoFit/>
          </a:bodyPr>
          <a:lstStyle/>
          <a:p>
            <a:pPr fontAlgn="auto">
              <a:spcBef>
                <a:spcPts val="0"/>
              </a:spcBef>
              <a:spcAft>
                <a:spcPts val="0"/>
              </a:spcAft>
            </a:pPr>
            <a:r>
              <a:rPr lang="en-US" altLang="zh-CN" sz="1200">
                <a:solidFill>
                  <a:schemeClr val="accent6">
                    <a:lumMod val="75000"/>
                  </a:schemeClr>
                </a:solidFill>
                <a:latin typeface="+mn-lt"/>
                <a:ea typeface="+mn-ea"/>
              </a:rPr>
              <a:t>500ms</a:t>
            </a:r>
            <a:endParaRPr lang="zh-CN" altLang="en-US" sz="1200" dirty="0">
              <a:solidFill>
                <a:schemeClr val="accent6">
                  <a:lumMod val="75000"/>
                </a:schemeClr>
              </a:solidFill>
              <a:latin typeface="+mn-lt"/>
              <a:ea typeface="+mn-ea"/>
            </a:endParaRPr>
          </a:p>
        </p:txBody>
      </p:sp>
      <p:sp>
        <p:nvSpPr>
          <p:cNvPr id="164" name="矩形: 圆角 163">
            <a:extLst>
              <a:ext uri="{FF2B5EF4-FFF2-40B4-BE49-F238E27FC236}">
                <a16:creationId xmlns:a16="http://schemas.microsoft.com/office/drawing/2014/main" id="{25B22D1D-9C5F-42E0-B4E3-26081C6F01AE}"/>
              </a:ext>
            </a:extLst>
          </p:cNvPr>
          <p:cNvSpPr/>
          <p:nvPr/>
        </p:nvSpPr>
        <p:spPr>
          <a:xfrm>
            <a:off x="8741867" y="3443764"/>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68ECA77A-54F6-4367-9252-F03F0F59C3E7}"/>
              </a:ext>
            </a:extLst>
          </p:cNvPr>
          <p:cNvSpPr/>
          <p:nvPr/>
        </p:nvSpPr>
        <p:spPr>
          <a:xfrm>
            <a:off x="5302454" y="3440061"/>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7"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22833A2-1714-48AF-A203-A0F02937B819}"/>
              </a:ext>
            </a:extLst>
          </p:cNvPr>
          <p:cNvGrpSpPr>
            <a:grpSpLocks noChangeAspect="1"/>
          </p:cNvGrpSpPr>
          <p:nvPr/>
        </p:nvGrpSpPr>
        <p:grpSpPr>
          <a:xfrm>
            <a:off x="2032372" y="2309172"/>
            <a:ext cx="441770" cy="1301610"/>
            <a:chOff x="5356225" y="1247775"/>
            <a:chExt cx="1479550" cy="4359276"/>
          </a:xfrm>
        </p:grpSpPr>
        <p:sp>
          <p:nvSpPr>
            <p:cNvPr id="168" name="íŝḻidè">
              <a:extLst>
                <a:ext uri="{FF2B5EF4-FFF2-40B4-BE49-F238E27FC236}">
                  <a16:creationId xmlns:a16="http://schemas.microsoft.com/office/drawing/2014/main" id="{3FBF37AD-174C-45CB-A70B-921E8A8314A3}"/>
                </a:ext>
              </a:extLst>
            </p:cNvPr>
            <p:cNvSpPr/>
            <p:nvPr/>
          </p:nvSpPr>
          <p:spPr bwMode="auto">
            <a:xfrm>
              <a:off x="5743575" y="4173538"/>
              <a:ext cx="331788" cy="1433513"/>
            </a:xfrm>
            <a:custGeom>
              <a:avLst/>
              <a:gdLst>
                <a:gd name="T0" fmla="*/ 98 w 100"/>
                <a:gd name="T1" fmla="*/ 379 h 435"/>
                <a:gd name="T2" fmla="*/ 88 w 100"/>
                <a:gd name="T3" fmla="*/ 357 h 435"/>
                <a:gd name="T4" fmla="*/ 94 w 100"/>
                <a:gd name="T5" fmla="*/ 11 h 435"/>
                <a:gd name="T6" fmla="*/ 38 w 100"/>
                <a:gd name="T7" fmla="*/ 7 h 435"/>
                <a:gd name="T8" fmla="*/ 60 w 100"/>
                <a:gd name="T9" fmla="*/ 360 h 435"/>
                <a:gd name="T10" fmla="*/ 40 w 100"/>
                <a:gd name="T11" fmla="*/ 407 h 435"/>
                <a:gd name="T12" fmla="*/ 14 w 100"/>
                <a:gd name="T13" fmla="*/ 430 h 435"/>
                <a:gd name="T14" fmla="*/ 79 w 100"/>
                <a:gd name="T15" fmla="*/ 415 h 435"/>
                <a:gd name="T16" fmla="*/ 79 w 100"/>
                <a:gd name="T17" fmla="*/ 415 h 435"/>
                <a:gd name="T18" fmla="*/ 79 w 100"/>
                <a:gd name="T19" fmla="*/ 424 h 435"/>
                <a:gd name="T20" fmla="*/ 89 w 100"/>
                <a:gd name="T21" fmla="*/ 427 h 435"/>
                <a:gd name="T22" fmla="*/ 89 w 100"/>
                <a:gd name="T23" fmla="*/ 427 h 435"/>
                <a:gd name="T24" fmla="*/ 99 w 100"/>
                <a:gd name="T25" fmla="*/ 427 h 435"/>
                <a:gd name="T26" fmla="*/ 98 w 100"/>
                <a:gd name="T27" fmla="*/ 37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35">
                  <a:moveTo>
                    <a:pt x="98" y="379"/>
                  </a:moveTo>
                  <a:cubicBezTo>
                    <a:pt x="97" y="370"/>
                    <a:pt x="88" y="357"/>
                    <a:pt x="88" y="357"/>
                  </a:cubicBezTo>
                  <a:cubicBezTo>
                    <a:pt x="88" y="317"/>
                    <a:pt x="94" y="11"/>
                    <a:pt x="94" y="11"/>
                  </a:cubicBezTo>
                  <a:cubicBezTo>
                    <a:pt x="94" y="11"/>
                    <a:pt x="53" y="0"/>
                    <a:pt x="38" y="7"/>
                  </a:cubicBezTo>
                  <a:cubicBezTo>
                    <a:pt x="38" y="7"/>
                    <a:pt x="59" y="328"/>
                    <a:pt x="60" y="360"/>
                  </a:cubicBezTo>
                  <a:cubicBezTo>
                    <a:pt x="60" y="360"/>
                    <a:pt x="42" y="407"/>
                    <a:pt x="40" y="407"/>
                  </a:cubicBezTo>
                  <a:cubicBezTo>
                    <a:pt x="18" y="412"/>
                    <a:pt x="0" y="429"/>
                    <a:pt x="14" y="430"/>
                  </a:cubicBezTo>
                  <a:cubicBezTo>
                    <a:pt x="63" y="435"/>
                    <a:pt x="74" y="419"/>
                    <a:pt x="79" y="415"/>
                  </a:cubicBezTo>
                  <a:cubicBezTo>
                    <a:pt x="79" y="415"/>
                    <a:pt x="79" y="415"/>
                    <a:pt x="79" y="415"/>
                  </a:cubicBezTo>
                  <a:cubicBezTo>
                    <a:pt x="79" y="424"/>
                    <a:pt x="79" y="424"/>
                    <a:pt x="79" y="424"/>
                  </a:cubicBezTo>
                  <a:cubicBezTo>
                    <a:pt x="89" y="427"/>
                    <a:pt x="89" y="427"/>
                    <a:pt x="89" y="427"/>
                  </a:cubicBezTo>
                  <a:cubicBezTo>
                    <a:pt x="89" y="427"/>
                    <a:pt x="89" y="427"/>
                    <a:pt x="89" y="427"/>
                  </a:cubicBezTo>
                  <a:cubicBezTo>
                    <a:pt x="99" y="427"/>
                    <a:pt x="99" y="427"/>
                    <a:pt x="99" y="427"/>
                  </a:cubicBezTo>
                  <a:cubicBezTo>
                    <a:pt x="99" y="427"/>
                    <a:pt x="100" y="389"/>
                    <a:pt x="98" y="379"/>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îsļíḑê">
              <a:extLst>
                <a:ext uri="{FF2B5EF4-FFF2-40B4-BE49-F238E27FC236}">
                  <a16:creationId xmlns:a16="http://schemas.microsoft.com/office/drawing/2014/main" id="{A8D00884-2390-4493-90C4-F242890120B7}"/>
                </a:ext>
              </a:extLst>
            </p:cNvPr>
            <p:cNvSpPr/>
            <p:nvPr/>
          </p:nvSpPr>
          <p:spPr bwMode="auto">
            <a:xfrm>
              <a:off x="5756275" y="5402263"/>
              <a:ext cx="319088" cy="204788"/>
            </a:xfrm>
            <a:custGeom>
              <a:avLst/>
              <a:gdLst>
                <a:gd name="T0" fmla="*/ 10 w 96"/>
                <a:gd name="T1" fmla="*/ 57 h 62"/>
                <a:gd name="T2" fmla="*/ 75 w 96"/>
                <a:gd name="T3" fmla="*/ 42 h 62"/>
                <a:gd name="T4" fmla="*/ 75 w 96"/>
                <a:gd name="T5" fmla="*/ 42 h 62"/>
                <a:gd name="T6" fmla="*/ 75 w 96"/>
                <a:gd name="T7" fmla="*/ 51 h 62"/>
                <a:gd name="T8" fmla="*/ 85 w 96"/>
                <a:gd name="T9" fmla="*/ 54 h 62"/>
                <a:gd name="T10" fmla="*/ 85 w 96"/>
                <a:gd name="T11" fmla="*/ 54 h 62"/>
                <a:gd name="T12" fmla="*/ 95 w 96"/>
                <a:gd name="T13" fmla="*/ 54 h 62"/>
                <a:gd name="T14" fmla="*/ 94 w 96"/>
                <a:gd name="T15" fmla="*/ 6 h 62"/>
                <a:gd name="T16" fmla="*/ 93 w 96"/>
                <a:gd name="T17" fmla="*/ 0 h 62"/>
                <a:gd name="T18" fmla="*/ 93 w 96"/>
                <a:gd name="T19" fmla="*/ 0 h 62"/>
                <a:gd name="T20" fmla="*/ 50 w 96"/>
                <a:gd name="T21" fmla="*/ 44 h 62"/>
                <a:gd name="T22" fmla="*/ 17 w 96"/>
                <a:gd name="T23" fmla="*/ 42 h 62"/>
                <a:gd name="T24" fmla="*/ 10 w 96"/>
                <a:gd name="T25"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2">
                  <a:moveTo>
                    <a:pt x="10" y="57"/>
                  </a:moveTo>
                  <a:cubicBezTo>
                    <a:pt x="59" y="62"/>
                    <a:pt x="70" y="46"/>
                    <a:pt x="75" y="42"/>
                  </a:cubicBezTo>
                  <a:cubicBezTo>
                    <a:pt x="75" y="42"/>
                    <a:pt x="75" y="42"/>
                    <a:pt x="75" y="42"/>
                  </a:cubicBezTo>
                  <a:cubicBezTo>
                    <a:pt x="75" y="51"/>
                    <a:pt x="75" y="51"/>
                    <a:pt x="75" y="51"/>
                  </a:cubicBezTo>
                  <a:cubicBezTo>
                    <a:pt x="85" y="54"/>
                    <a:pt x="85" y="54"/>
                    <a:pt x="85" y="54"/>
                  </a:cubicBezTo>
                  <a:cubicBezTo>
                    <a:pt x="85" y="54"/>
                    <a:pt x="85" y="54"/>
                    <a:pt x="85" y="54"/>
                  </a:cubicBezTo>
                  <a:cubicBezTo>
                    <a:pt x="95" y="54"/>
                    <a:pt x="95" y="54"/>
                    <a:pt x="95" y="54"/>
                  </a:cubicBezTo>
                  <a:cubicBezTo>
                    <a:pt x="95" y="54"/>
                    <a:pt x="96" y="16"/>
                    <a:pt x="94" y="6"/>
                  </a:cubicBezTo>
                  <a:cubicBezTo>
                    <a:pt x="94" y="4"/>
                    <a:pt x="94" y="2"/>
                    <a:pt x="93" y="0"/>
                  </a:cubicBezTo>
                  <a:cubicBezTo>
                    <a:pt x="93" y="0"/>
                    <a:pt x="93" y="0"/>
                    <a:pt x="93" y="0"/>
                  </a:cubicBezTo>
                  <a:cubicBezTo>
                    <a:pt x="86" y="6"/>
                    <a:pt x="50" y="44"/>
                    <a:pt x="50" y="44"/>
                  </a:cubicBezTo>
                  <a:cubicBezTo>
                    <a:pt x="30" y="47"/>
                    <a:pt x="20" y="44"/>
                    <a:pt x="17" y="42"/>
                  </a:cubicBezTo>
                  <a:cubicBezTo>
                    <a:pt x="6" y="48"/>
                    <a:pt x="0" y="56"/>
                    <a:pt x="10" y="57"/>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iṧlîḑé">
              <a:extLst>
                <a:ext uri="{FF2B5EF4-FFF2-40B4-BE49-F238E27FC236}">
                  <a16:creationId xmlns:a16="http://schemas.microsoft.com/office/drawing/2014/main" id="{471D00CD-BF9F-40D8-8C46-302F6A93E286}"/>
                </a:ext>
              </a:extLst>
            </p:cNvPr>
            <p:cNvSpPr/>
            <p:nvPr/>
          </p:nvSpPr>
          <p:spPr bwMode="auto">
            <a:xfrm>
              <a:off x="6067425" y="4173538"/>
              <a:ext cx="331788" cy="1433513"/>
            </a:xfrm>
            <a:custGeom>
              <a:avLst/>
              <a:gdLst>
                <a:gd name="T0" fmla="*/ 1 w 100"/>
                <a:gd name="T1" fmla="*/ 379 h 435"/>
                <a:gd name="T2" fmla="*/ 11 w 100"/>
                <a:gd name="T3" fmla="*/ 357 h 435"/>
                <a:gd name="T4" fmla="*/ 6 w 100"/>
                <a:gd name="T5" fmla="*/ 11 h 435"/>
                <a:gd name="T6" fmla="*/ 62 w 100"/>
                <a:gd name="T7" fmla="*/ 7 h 435"/>
                <a:gd name="T8" fmla="*/ 40 w 100"/>
                <a:gd name="T9" fmla="*/ 360 h 435"/>
                <a:gd name="T10" fmla="*/ 60 w 100"/>
                <a:gd name="T11" fmla="*/ 407 h 435"/>
                <a:gd name="T12" fmla="*/ 86 w 100"/>
                <a:gd name="T13" fmla="*/ 430 h 435"/>
                <a:gd name="T14" fmla="*/ 21 w 100"/>
                <a:gd name="T15" fmla="*/ 415 h 435"/>
                <a:gd name="T16" fmla="*/ 21 w 100"/>
                <a:gd name="T17" fmla="*/ 415 h 435"/>
                <a:gd name="T18" fmla="*/ 21 w 100"/>
                <a:gd name="T19" fmla="*/ 424 h 435"/>
                <a:gd name="T20" fmla="*/ 11 w 100"/>
                <a:gd name="T21" fmla="*/ 427 h 435"/>
                <a:gd name="T22" fmla="*/ 11 w 100"/>
                <a:gd name="T23" fmla="*/ 427 h 435"/>
                <a:gd name="T24" fmla="*/ 1 w 100"/>
                <a:gd name="T25" fmla="*/ 427 h 435"/>
                <a:gd name="T26" fmla="*/ 1 w 100"/>
                <a:gd name="T27" fmla="*/ 37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35">
                  <a:moveTo>
                    <a:pt x="1" y="379"/>
                  </a:moveTo>
                  <a:cubicBezTo>
                    <a:pt x="3" y="370"/>
                    <a:pt x="11" y="357"/>
                    <a:pt x="11" y="357"/>
                  </a:cubicBezTo>
                  <a:cubicBezTo>
                    <a:pt x="11" y="317"/>
                    <a:pt x="6" y="11"/>
                    <a:pt x="6" y="11"/>
                  </a:cubicBezTo>
                  <a:cubicBezTo>
                    <a:pt x="6" y="11"/>
                    <a:pt x="47" y="0"/>
                    <a:pt x="62" y="7"/>
                  </a:cubicBezTo>
                  <a:cubicBezTo>
                    <a:pt x="62" y="7"/>
                    <a:pt x="41" y="328"/>
                    <a:pt x="40" y="360"/>
                  </a:cubicBezTo>
                  <a:cubicBezTo>
                    <a:pt x="40" y="360"/>
                    <a:pt x="58" y="407"/>
                    <a:pt x="60" y="407"/>
                  </a:cubicBezTo>
                  <a:cubicBezTo>
                    <a:pt x="82" y="412"/>
                    <a:pt x="100" y="429"/>
                    <a:pt x="86" y="430"/>
                  </a:cubicBezTo>
                  <a:cubicBezTo>
                    <a:pt x="37" y="435"/>
                    <a:pt x="26" y="419"/>
                    <a:pt x="21" y="415"/>
                  </a:cubicBezTo>
                  <a:cubicBezTo>
                    <a:pt x="21" y="415"/>
                    <a:pt x="21" y="415"/>
                    <a:pt x="21" y="415"/>
                  </a:cubicBezTo>
                  <a:cubicBezTo>
                    <a:pt x="21" y="424"/>
                    <a:pt x="21" y="424"/>
                    <a:pt x="21" y="424"/>
                  </a:cubicBezTo>
                  <a:cubicBezTo>
                    <a:pt x="11" y="427"/>
                    <a:pt x="11" y="427"/>
                    <a:pt x="11" y="427"/>
                  </a:cubicBezTo>
                  <a:cubicBezTo>
                    <a:pt x="11" y="427"/>
                    <a:pt x="11" y="427"/>
                    <a:pt x="11" y="427"/>
                  </a:cubicBezTo>
                  <a:cubicBezTo>
                    <a:pt x="1" y="427"/>
                    <a:pt x="1" y="427"/>
                    <a:pt x="1" y="427"/>
                  </a:cubicBezTo>
                  <a:cubicBezTo>
                    <a:pt x="1" y="427"/>
                    <a:pt x="0" y="389"/>
                    <a:pt x="1" y="379"/>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lïḍe">
              <a:extLst>
                <a:ext uri="{FF2B5EF4-FFF2-40B4-BE49-F238E27FC236}">
                  <a16:creationId xmlns:a16="http://schemas.microsoft.com/office/drawing/2014/main" id="{A45841ED-E655-44D9-A256-38FB185A4F4A}"/>
                </a:ext>
              </a:extLst>
            </p:cNvPr>
            <p:cNvSpPr/>
            <p:nvPr/>
          </p:nvSpPr>
          <p:spPr bwMode="auto">
            <a:xfrm>
              <a:off x="6067425" y="5402263"/>
              <a:ext cx="319088" cy="204788"/>
            </a:xfrm>
            <a:custGeom>
              <a:avLst/>
              <a:gdLst>
                <a:gd name="T0" fmla="*/ 86 w 96"/>
                <a:gd name="T1" fmla="*/ 57 h 62"/>
                <a:gd name="T2" fmla="*/ 21 w 96"/>
                <a:gd name="T3" fmla="*/ 42 h 62"/>
                <a:gd name="T4" fmla="*/ 21 w 96"/>
                <a:gd name="T5" fmla="*/ 42 h 62"/>
                <a:gd name="T6" fmla="*/ 21 w 96"/>
                <a:gd name="T7" fmla="*/ 51 h 62"/>
                <a:gd name="T8" fmla="*/ 11 w 96"/>
                <a:gd name="T9" fmla="*/ 54 h 62"/>
                <a:gd name="T10" fmla="*/ 11 w 96"/>
                <a:gd name="T11" fmla="*/ 54 h 62"/>
                <a:gd name="T12" fmla="*/ 1 w 96"/>
                <a:gd name="T13" fmla="*/ 54 h 62"/>
                <a:gd name="T14" fmla="*/ 1 w 96"/>
                <a:gd name="T15" fmla="*/ 6 h 62"/>
                <a:gd name="T16" fmla="*/ 3 w 96"/>
                <a:gd name="T17" fmla="*/ 0 h 62"/>
                <a:gd name="T18" fmla="*/ 3 w 96"/>
                <a:gd name="T19" fmla="*/ 0 h 62"/>
                <a:gd name="T20" fmla="*/ 46 w 96"/>
                <a:gd name="T21" fmla="*/ 44 h 62"/>
                <a:gd name="T22" fmla="*/ 79 w 96"/>
                <a:gd name="T23" fmla="*/ 42 h 62"/>
                <a:gd name="T24" fmla="*/ 86 w 96"/>
                <a:gd name="T25"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2">
                  <a:moveTo>
                    <a:pt x="86" y="57"/>
                  </a:moveTo>
                  <a:cubicBezTo>
                    <a:pt x="37" y="62"/>
                    <a:pt x="26" y="46"/>
                    <a:pt x="21" y="42"/>
                  </a:cubicBezTo>
                  <a:cubicBezTo>
                    <a:pt x="21" y="42"/>
                    <a:pt x="21" y="42"/>
                    <a:pt x="21" y="42"/>
                  </a:cubicBezTo>
                  <a:cubicBezTo>
                    <a:pt x="21" y="51"/>
                    <a:pt x="21" y="51"/>
                    <a:pt x="21" y="51"/>
                  </a:cubicBezTo>
                  <a:cubicBezTo>
                    <a:pt x="11" y="54"/>
                    <a:pt x="11" y="54"/>
                    <a:pt x="11" y="54"/>
                  </a:cubicBezTo>
                  <a:cubicBezTo>
                    <a:pt x="11" y="54"/>
                    <a:pt x="11" y="54"/>
                    <a:pt x="11" y="54"/>
                  </a:cubicBezTo>
                  <a:cubicBezTo>
                    <a:pt x="1" y="54"/>
                    <a:pt x="1" y="54"/>
                    <a:pt x="1" y="54"/>
                  </a:cubicBezTo>
                  <a:cubicBezTo>
                    <a:pt x="1" y="54"/>
                    <a:pt x="0" y="16"/>
                    <a:pt x="1" y="6"/>
                  </a:cubicBezTo>
                  <a:cubicBezTo>
                    <a:pt x="2" y="4"/>
                    <a:pt x="2" y="2"/>
                    <a:pt x="3" y="0"/>
                  </a:cubicBezTo>
                  <a:cubicBezTo>
                    <a:pt x="3" y="0"/>
                    <a:pt x="3" y="0"/>
                    <a:pt x="3" y="0"/>
                  </a:cubicBezTo>
                  <a:cubicBezTo>
                    <a:pt x="10" y="6"/>
                    <a:pt x="46" y="44"/>
                    <a:pt x="46" y="44"/>
                  </a:cubicBezTo>
                  <a:cubicBezTo>
                    <a:pt x="66" y="47"/>
                    <a:pt x="75" y="44"/>
                    <a:pt x="79" y="42"/>
                  </a:cubicBezTo>
                  <a:cubicBezTo>
                    <a:pt x="90" y="48"/>
                    <a:pt x="96" y="56"/>
                    <a:pt x="86" y="57"/>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ïṧļïďe">
              <a:extLst>
                <a:ext uri="{FF2B5EF4-FFF2-40B4-BE49-F238E27FC236}">
                  <a16:creationId xmlns:a16="http://schemas.microsoft.com/office/drawing/2014/main" id="{E0F651CC-C4FC-4F6D-B596-4CDC397328FA}"/>
                </a:ext>
              </a:extLst>
            </p:cNvPr>
            <p:cNvSpPr/>
            <p:nvPr/>
          </p:nvSpPr>
          <p:spPr bwMode="auto">
            <a:xfrm>
              <a:off x="5756275" y="3548063"/>
              <a:ext cx="642938" cy="695325"/>
            </a:xfrm>
            <a:custGeom>
              <a:avLst/>
              <a:gdLst>
                <a:gd name="T0" fmla="*/ 194 w 194"/>
                <a:gd name="T1" fmla="*/ 0 h 211"/>
                <a:gd name="T2" fmla="*/ 97 w 194"/>
                <a:gd name="T3" fmla="*/ 18 h 211"/>
                <a:gd name="T4" fmla="*/ 97 w 194"/>
                <a:gd name="T5" fmla="*/ 18 h 211"/>
                <a:gd name="T6" fmla="*/ 97 w 194"/>
                <a:gd name="T7" fmla="*/ 18 h 211"/>
                <a:gd name="T8" fmla="*/ 96 w 194"/>
                <a:gd name="T9" fmla="*/ 18 h 211"/>
                <a:gd name="T10" fmla="*/ 96 w 194"/>
                <a:gd name="T11" fmla="*/ 18 h 211"/>
                <a:gd name="T12" fmla="*/ 0 w 194"/>
                <a:gd name="T13" fmla="*/ 0 h 211"/>
                <a:gd name="T14" fmla="*/ 19 w 194"/>
                <a:gd name="T15" fmla="*/ 205 h 211"/>
                <a:gd name="T16" fmla="*/ 96 w 194"/>
                <a:gd name="T17" fmla="*/ 211 h 211"/>
                <a:gd name="T18" fmla="*/ 96 w 194"/>
                <a:gd name="T19" fmla="*/ 211 h 211"/>
                <a:gd name="T20" fmla="*/ 97 w 194"/>
                <a:gd name="T21" fmla="*/ 211 h 211"/>
                <a:gd name="T22" fmla="*/ 97 w 194"/>
                <a:gd name="T23" fmla="*/ 211 h 211"/>
                <a:gd name="T24" fmla="*/ 97 w 194"/>
                <a:gd name="T25" fmla="*/ 211 h 211"/>
                <a:gd name="T26" fmla="*/ 175 w 194"/>
                <a:gd name="T27" fmla="*/ 205 h 211"/>
                <a:gd name="T28" fmla="*/ 194 w 194"/>
                <a:gd name="T2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4" h="211">
                  <a:moveTo>
                    <a:pt x="194" y="0"/>
                  </a:moveTo>
                  <a:cubicBezTo>
                    <a:pt x="97" y="18"/>
                    <a:pt x="97" y="18"/>
                    <a:pt x="97" y="18"/>
                  </a:cubicBezTo>
                  <a:cubicBezTo>
                    <a:pt x="97" y="18"/>
                    <a:pt x="97" y="18"/>
                    <a:pt x="97" y="18"/>
                  </a:cubicBezTo>
                  <a:cubicBezTo>
                    <a:pt x="97" y="18"/>
                    <a:pt x="97" y="18"/>
                    <a:pt x="97" y="18"/>
                  </a:cubicBezTo>
                  <a:cubicBezTo>
                    <a:pt x="96" y="18"/>
                    <a:pt x="96" y="18"/>
                    <a:pt x="96" y="18"/>
                  </a:cubicBezTo>
                  <a:cubicBezTo>
                    <a:pt x="96" y="18"/>
                    <a:pt x="96" y="18"/>
                    <a:pt x="96" y="18"/>
                  </a:cubicBezTo>
                  <a:cubicBezTo>
                    <a:pt x="0" y="0"/>
                    <a:pt x="0" y="0"/>
                    <a:pt x="0" y="0"/>
                  </a:cubicBezTo>
                  <a:cubicBezTo>
                    <a:pt x="0" y="0"/>
                    <a:pt x="1" y="67"/>
                    <a:pt x="19" y="205"/>
                  </a:cubicBezTo>
                  <a:cubicBezTo>
                    <a:pt x="19" y="205"/>
                    <a:pt x="50" y="211"/>
                    <a:pt x="96" y="211"/>
                  </a:cubicBezTo>
                  <a:cubicBezTo>
                    <a:pt x="96" y="211"/>
                    <a:pt x="96" y="211"/>
                    <a:pt x="96" y="211"/>
                  </a:cubicBezTo>
                  <a:cubicBezTo>
                    <a:pt x="97" y="211"/>
                    <a:pt x="97" y="211"/>
                    <a:pt x="97" y="211"/>
                  </a:cubicBezTo>
                  <a:cubicBezTo>
                    <a:pt x="97" y="211"/>
                    <a:pt x="97" y="211"/>
                    <a:pt x="97" y="211"/>
                  </a:cubicBezTo>
                  <a:cubicBezTo>
                    <a:pt x="97" y="211"/>
                    <a:pt x="97" y="211"/>
                    <a:pt x="97" y="211"/>
                  </a:cubicBezTo>
                  <a:cubicBezTo>
                    <a:pt x="144" y="211"/>
                    <a:pt x="175" y="205"/>
                    <a:pt x="175" y="205"/>
                  </a:cubicBezTo>
                  <a:cubicBezTo>
                    <a:pt x="192" y="67"/>
                    <a:pt x="194" y="0"/>
                    <a:pt x="194" y="0"/>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ṣľiḍé">
              <a:extLst>
                <a:ext uri="{FF2B5EF4-FFF2-40B4-BE49-F238E27FC236}">
                  <a16:creationId xmlns:a16="http://schemas.microsoft.com/office/drawing/2014/main" id="{59B7B7F5-47FF-441A-BB64-00AE16B94D6F}"/>
                </a:ext>
              </a:extLst>
            </p:cNvPr>
            <p:cNvSpPr/>
            <p:nvPr/>
          </p:nvSpPr>
          <p:spPr bwMode="auto">
            <a:xfrm>
              <a:off x="5878513" y="2509838"/>
              <a:ext cx="381000" cy="790575"/>
            </a:xfrm>
            <a:custGeom>
              <a:avLst/>
              <a:gdLst>
                <a:gd name="T0" fmla="*/ 211 w 240"/>
                <a:gd name="T1" fmla="*/ 0 h 498"/>
                <a:gd name="T2" fmla="*/ 121 w 240"/>
                <a:gd name="T3" fmla="*/ 0 h 498"/>
                <a:gd name="T4" fmla="*/ 32 w 240"/>
                <a:gd name="T5" fmla="*/ 0 h 498"/>
                <a:gd name="T6" fmla="*/ 0 w 240"/>
                <a:gd name="T7" fmla="*/ 226 h 498"/>
                <a:gd name="T8" fmla="*/ 121 w 240"/>
                <a:gd name="T9" fmla="*/ 498 h 498"/>
                <a:gd name="T10" fmla="*/ 240 w 240"/>
                <a:gd name="T11" fmla="*/ 226 h 498"/>
                <a:gd name="T12" fmla="*/ 211 w 240"/>
                <a:gd name="T13" fmla="*/ 0 h 498"/>
              </a:gdLst>
              <a:ahLst/>
              <a:cxnLst>
                <a:cxn ang="0">
                  <a:pos x="T0" y="T1"/>
                </a:cxn>
                <a:cxn ang="0">
                  <a:pos x="T2" y="T3"/>
                </a:cxn>
                <a:cxn ang="0">
                  <a:pos x="T4" y="T5"/>
                </a:cxn>
                <a:cxn ang="0">
                  <a:pos x="T6" y="T7"/>
                </a:cxn>
                <a:cxn ang="0">
                  <a:pos x="T8" y="T9"/>
                </a:cxn>
                <a:cxn ang="0">
                  <a:pos x="T10" y="T11"/>
                </a:cxn>
                <a:cxn ang="0">
                  <a:pos x="T12" y="T13"/>
                </a:cxn>
              </a:cxnLst>
              <a:rect l="0" t="0" r="r" b="b"/>
              <a:pathLst>
                <a:path w="240" h="498">
                  <a:moveTo>
                    <a:pt x="211" y="0"/>
                  </a:moveTo>
                  <a:lnTo>
                    <a:pt x="121" y="0"/>
                  </a:lnTo>
                  <a:lnTo>
                    <a:pt x="32" y="0"/>
                  </a:lnTo>
                  <a:lnTo>
                    <a:pt x="0" y="226"/>
                  </a:lnTo>
                  <a:lnTo>
                    <a:pt x="121" y="498"/>
                  </a:lnTo>
                  <a:lnTo>
                    <a:pt x="240" y="226"/>
                  </a:lnTo>
                  <a:lnTo>
                    <a:pt x="211" y="0"/>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ṥľiḋe">
              <a:extLst>
                <a:ext uri="{FF2B5EF4-FFF2-40B4-BE49-F238E27FC236}">
                  <a16:creationId xmlns:a16="http://schemas.microsoft.com/office/drawing/2014/main" id="{15751B23-59F9-4181-B4AF-2630FCCE9772}"/>
                </a:ext>
              </a:extLst>
            </p:cNvPr>
            <p:cNvSpPr/>
            <p:nvPr/>
          </p:nvSpPr>
          <p:spPr bwMode="auto">
            <a:xfrm>
              <a:off x="5969000" y="2286000"/>
              <a:ext cx="204788" cy="242888"/>
            </a:xfrm>
            <a:prstGeom prst="rect">
              <a:avLst/>
            </a:prstGeom>
            <a:solidFill>
              <a:srgbClr val="FCBF7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išlíḓé">
              <a:extLst>
                <a:ext uri="{FF2B5EF4-FFF2-40B4-BE49-F238E27FC236}">
                  <a16:creationId xmlns:a16="http://schemas.microsoft.com/office/drawing/2014/main" id="{7B4320D2-4980-4230-89AE-211C06CE5B6A}"/>
                </a:ext>
              </a:extLst>
            </p:cNvPr>
            <p:cNvSpPr/>
            <p:nvPr/>
          </p:nvSpPr>
          <p:spPr bwMode="auto">
            <a:xfrm>
              <a:off x="5918200" y="2595563"/>
              <a:ext cx="304800" cy="698500"/>
            </a:xfrm>
            <a:custGeom>
              <a:avLst/>
              <a:gdLst>
                <a:gd name="T0" fmla="*/ 0 w 92"/>
                <a:gd name="T1" fmla="*/ 0 h 212"/>
                <a:gd name="T2" fmla="*/ 46 w 92"/>
                <a:gd name="T3" fmla="*/ 21 h 212"/>
                <a:gd name="T4" fmla="*/ 92 w 92"/>
                <a:gd name="T5" fmla="*/ 0 h 212"/>
                <a:gd name="T6" fmla="*/ 92 w 92"/>
                <a:gd name="T7" fmla="*/ 125 h 212"/>
                <a:gd name="T8" fmla="*/ 46 w 92"/>
                <a:gd name="T9" fmla="*/ 212 h 212"/>
                <a:gd name="T10" fmla="*/ 0 w 92"/>
                <a:gd name="T11" fmla="*/ 128 h 212"/>
                <a:gd name="T12" fmla="*/ 0 w 92"/>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92" h="212">
                  <a:moveTo>
                    <a:pt x="0" y="0"/>
                  </a:moveTo>
                  <a:cubicBezTo>
                    <a:pt x="0" y="0"/>
                    <a:pt x="17" y="21"/>
                    <a:pt x="46" y="21"/>
                  </a:cubicBezTo>
                  <a:cubicBezTo>
                    <a:pt x="75" y="21"/>
                    <a:pt x="92" y="0"/>
                    <a:pt x="92" y="0"/>
                  </a:cubicBezTo>
                  <a:cubicBezTo>
                    <a:pt x="92" y="125"/>
                    <a:pt x="92" y="125"/>
                    <a:pt x="92" y="125"/>
                  </a:cubicBezTo>
                  <a:cubicBezTo>
                    <a:pt x="46" y="212"/>
                    <a:pt x="46" y="212"/>
                    <a:pt x="46" y="212"/>
                  </a:cubicBezTo>
                  <a:cubicBezTo>
                    <a:pt x="0" y="128"/>
                    <a:pt x="0" y="128"/>
                    <a:pt x="0" y="12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íSļîḑé">
              <a:extLst>
                <a:ext uri="{FF2B5EF4-FFF2-40B4-BE49-F238E27FC236}">
                  <a16:creationId xmlns:a16="http://schemas.microsoft.com/office/drawing/2014/main" id="{3C60F1F7-9A0A-4945-AE18-8004AC2CCD94}"/>
                </a:ext>
              </a:extLst>
            </p:cNvPr>
            <p:cNvSpPr/>
            <p:nvPr/>
          </p:nvSpPr>
          <p:spPr bwMode="auto">
            <a:xfrm>
              <a:off x="5969000" y="2433638"/>
              <a:ext cx="204788" cy="85725"/>
            </a:xfrm>
            <a:custGeom>
              <a:avLst/>
              <a:gdLst>
                <a:gd name="T0" fmla="*/ 0 w 62"/>
                <a:gd name="T1" fmla="*/ 18 h 26"/>
                <a:gd name="T2" fmla="*/ 31 w 62"/>
                <a:gd name="T3" fmla="*/ 26 h 26"/>
                <a:gd name="T4" fmla="*/ 62 w 62"/>
                <a:gd name="T5" fmla="*/ 18 h 26"/>
                <a:gd name="T6" fmla="*/ 62 w 62"/>
                <a:gd name="T7" fmla="*/ 0 h 26"/>
                <a:gd name="T8" fmla="*/ 0 w 62"/>
                <a:gd name="T9" fmla="*/ 0 h 26"/>
                <a:gd name="T10" fmla="*/ 0 w 62"/>
                <a:gd name="T11" fmla="*/ 18 h 26"/>
              </a:gdLst>
              <a:ahLst/>
              <a:cxnLst>
                <a:cxn ang="0">
                  <a:pos x="T0" y="T1"/>
                </a:cxn>
                <a:cxn ang="0">
                  <a:pos x="T2" y="T3"/>
                </a:cxn>
                <a:cxn ang="0">
                  <a:pos x="T4" y="T5"/>
                </a:cxn>
                <a:cxn ang="0">
                  <a:pos x="T6" y="T7"/>
                </a:cxn>
                <a:cxn ang="0">
                  <a:pos x="T8" y="T9"/>
                </a:cxn>
                <a:cxn ang="0">
                  <a:pos x="T10" y="T11"/>
                </a:cxn>
              </a:cxnLst>
              <a:rect l="0" t="0" r="r" b="b"/>
              <a:pathLst>
                <a:path w="62" h="26">
                  <a:moveTo>
                    <a:pt x="0" y="18"/>
                  </a:moveTo>
                  <a:cubicBezTo>
                    <a:pt x="7" y="21"/>
                    <a:pt x="17" y="26"/>
                    <a:pt x="31" y="26"/>
                  </a:cubicBezTo>
                  <a:cubicBezTo>
                    <a:pt x="45" y="26"/>
                    <a:pt x="55" y="21"/>
                    <a:pt x="62" y="18"/>
                  </a:cubicBezTo>
                  <a:cubicBezTo>
                    <a:pt x="62" y="0"/>
                    <a:pt x="62" y="0"/>
                    <a:pt x="62" y="0"/>
                  </a:cubicBezTo>
                  <a:cubicBezTo>
                    <a:pt x="0" y="0"/>
                    <a:pt x="0" y="0"/>
                    <a:pt x="0" y="0"/>
                  </a:cubicBezTo>
                  <a:lnTo>
                    <a:pt x="0" y="18"/>
                  </a:lnTo>
                  <a:close/>
                </a:path>
              </a:pathLst>
            </a:custGeom>
            <a:solidFill>
              <a:srgbClr val="F7A2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îṣlïde">
              <a:extLst>
                <a:ext uri="{FF2B5EF4-FFF2-40B4-BE49-F238E27FC236}">
                  <a16:creationId xmlns:a16="http://schemas.microsoft.com/office/drawing/2014/main" id="{533B3A8A-40CF-4E7C-ACFA-766721746B79}"/>
                </a:ext>
              </a:extLst>
            </p:cNvPr>
            <p:cNvSpPr/>
            <p:nvPr/>
          </p:nvSpPr>
          <p:spPr bwMode="auto">
            <a:xfrm>
              <a:off x="5700713" y="2466975"/>
              <a:ext cx="741363" cy="1176338"/>
            </a:xfrm>
            <a:custGeom>
              <a:avLst/>
              <a:gdLst>
                <a:gd name="T0" fmla="*/ 219 w 224"/>
                <a:gd name="T1" fmla="*/ 19 h 357"/>
                <a:gd name="T2" fmla="*/ 143 w 224"/>
                <a:gd name="T3" fmla="*/ 0 h 357"/>
                <a:gd name="T4" fmla="*/ 140 w 224"/>
                <a:gd name="T5" fmla="*/ 118 h 357"/>
                <a:gd name="T6" fmla="*/ 112 w 224"/>
                <a:gd name="T7" fmla="*/ 253 h 357"/>
                <a:gd name="T8" fmla="*/ 84 w 224"/>
                <a:gd name="T9" fmla="*/ 118 h 357"/>
                <a:gd name="T10" fmla="*/ 81 w 224"/>
                <a:gd name="T11" fmla="*/ 0 h 357"/>
                <a:gd name="T12" fmla="*/ 5 w 224"/>
                <a:gd name="T13" fmla="*/ 19 h 357"/>
                <a:gd name="T14" fmla="*/ 33 w 224"/>
                <a:gd name="T15" fmla="*/ 255 h 357"/>
                <a:gd name="T16" fmla="*/ 0 w 224"/>
                <a:gd name="T17" fmla="*/ 332 h 357"/>
                <a:gd name="T18" fmla="*/ 112 w 224"/>
                <a:gd name="T19" fmla="*/ 357 h 357"/>
                <a:gd name="T20" fmla="*/ 224 w 224"/>
                <a:gd name="T21" fmla="*/ 332 h 357"/>
                <a:gd name="T22" fmla="*/ 191 w 224"/>
                <a:gd name="T23" fmla="*/ 255 h 357"/>
                <a:gd name="T24" fmla="*/ 219 w 224"/>
                <a:gd name="T25" fmla="*/ 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357">
                  <a:moveTo>
                    <a:pt x="219" y="19"/>
                  </a:moveTo>
                  <a:cubicBezTo>
                    <a:pt x="143" y="0"/>
                    <a:pt x="143" y="0"/>
                    <a:pt x="143" y="0"/>
                  </a:cubicBezTo>
                  <a:cubicBezTo>
                    <a:pt x="140" y="118"/>
                    <a:pt x="140" y="118"/>
                    <a:pt x="140" y="118"/>
                  </a:cubicBezTo>
                  <a:cubicBezTo>
                    <a:pt x="112" y="253"/>
                    <a:pt x="112" y="253"/>
                    <a:pt x="112" y="253"/>
                  </a:cubicBezTo>
                  <a:cubicBezTo>
                    <a:pt x="84" y="118"/>
                    <a:pt x="84" y="118"/>
                    <a:pt x="84" y="118"/>
                  </a:cubicBezTo>
                  <a:cubicBezTo>
                    <a:pt x="81" y="0"/>
                    <a:pt x="81" y="0"/>
                    <a:pt x="81" y="0"/>
                  </a:cubicBezTo>
                  <a:cubicBezTo>
                    <a:pt x="5" y="19"/>
                    <a:pt x="5" y="19"/>
                    <a:pt x="5" y="19"/>
                  </a:cubicBezTo>
                  <a:cubicBezTo>
                    <a:pt x="5" y="19"/>
                    <a:pt x="30" y="233"/>
                    <a:pt x="33" y="255"/>
                  </a:cubicBezTo>
                  <a:cubicBezTo>
                    <a:pt x="34" y="261"/>
                    <a:pt x="0" y="332"/>
                    <a:pt x="0" y="332"/>
                  </a:cubicBezTo>
                  <a:cubicBezTo>
                    <a:pt x="112" y="357"/>
                    <a:pt x="112" y="357"/>
                    <a:pt x="112" y="357"/>
                  </a:cubicBezTo>
                  <a:cubicBezTo>
                    <a:pt x="224" y="332"/>
                    <a:pt x="224" y="332"/>
                    <a:pt x="224" y="332"/>
                  </a:cubicBezTo>
                  <a:cubicBezTo>
                    <a:pt x="224" y="332"/>
                    <a:pt x="190" y="261"/>
                    <a:pt x="191" y="255"/>
                  </a:cubicBezTo>
                  <a:cubicBezTo>
                    <a:pt x="194" y="233"/>
                    <a:pt x="219" y="19"/>
                    <a:pt x="219"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ïṧlîḓe">
              <a:extLst>
                <a:ext uri="{FF2B5EF4-FFF2-40B4-BE49-F238E27FC236}">
                  <a16:creationId xmlns:a16="http://schemas.microsoft.com/office/drawing/2014/main" id="{9930C49F-7058-41C2-A8D9-C3EAA4F2103B}"/>
                </a:ext>
              </a:extLst>
            </p:cNvPr>
            <p:cNvSpPr/>
            <p:nvPr/>
          </p:nvSpPr>
          <p:spPr bwMode="auto">
            <a:xfrm>
              <a:off x="5918200" y="2495550"/>
              <a:ext cx="328613" cy="131763"/>
            </a:xfrm>
            <a:custGeom>
              <a:avLst/>
              <a:gdLst>
                <a:gd name="T0" fmla="*/ 0 w 99"/>
                <a:gd name="T1" fmla="*/ 17 h 40"/>
                <a:gd name="T2" fmla="*/ 46 w 99"/>
                <a:gd name="T3" fmla="*/ 40 h 40"/>
                <a:gd name="T4" fmla="*/ 99 w 99"/>
                <a:gd name="T5" fmla="*/ 17 h 40"/>
                <a:gd name="T6" fmla="*/ 99 w 99"/>
                <a:gd name="T7" fmla="*/ 0 h 40"/>
                <a:gd name="T8" fmla="*/ 0 w 99"/>
                <a:gd name="T9" fmla="*/ 0 h 40"/>
                <a:gd name="T10" fmla="*/ 0 w 99"/>
                <a:gd name="T11" fmla="*/ 17 h 40"/>
              </a:gdLst>
              <a:ahLst/>
              <a:cxnLst>
                <a:cxn ang="0">
                  <a:pos x="T0" y="T1"/>
                </a:cxn>
                <a:cxn ang="0">
                  <a:pos x="T2" y="T3"/>
                </a:cxn>
                <a:cxn ang="0">
                  <a:pos x="T4" y="T5"/>
                </a:cxn>
                <a:cxn ang="0">
                  <a:pos x="T6" y="T7"/>
                </a:cxn>
                <a:cxn ang="0">
                  <a:pos x="T8" y="T9"/>
                </a:cxn>
                <a:cxn ang="0">
                  <a:pos x="T10" y="T11"/>
                </a:cxn>
              </a:cxnLst>
              <a:rect l="0" t="0" r="r" b="b"/>
              <a:pathLst>
                <a:path w="99" h="40">
                  <a:moveTo>
                    <a:pt x="0" y="17"/>
                  </a:moveTo>
                  <a:cubicBezTo>
                    <a:pt x="0" y="17"/>
                    <a:pt x="11" y="40"/>
                    <a:pt x="46" y="40"/>
                  </a:cubicBezTo>
                  <a:cubicBezTo>
                    <a:pt x="82" y="40"/>
                    <a:pt x="99" y="17"/>
                    <a:pt x="99" y="17"/>
                  </a:cubicBezTo>
                  <a:cubicBezTo>
                    <a:pt x="99" y="0"/>
                    <a:pt x="99" y="0"/>
                    <a:pt x="99" y="0"/>
                  </a:cubicBezTo>
                  <a:cubicBezTo>
                    <a:pt x="0" y="0"/>
                    <a:pt x="0" y="0"/>
                    <a:pt x="0" y="0"/>
                  </a:cubicBezTo>
                  <a:lnTo>
                    <a:pt x="0" y="17"/>
                  </a:lnTo>
                  <a:close/>
                </a:path>
              </a:pathLst>
            </a:custGeom>
            <a:solidFill>
              <a:srgbClr val="F7A2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îşľîḍe">
              <a:extLst>
                <a:ext uri="{FF2B5EF4-FFF2-40B4-BE49-F238E27FC236}">
                  <a16:creationId xmlns:a16="http://schemas.microsoft.com/office/drawing/2014/main" id="{A3D43AAF-0991-49F1-98A6-2902FB81A253}"/>
                </a:ext>
              </a:extLst>
            </p:cNvPr>
            <p:cNvSpPr/>
            <p:nvPr/>
          </p:nvSpPr>
          <p:spPr bwMode="auto">
            <a:xfrm>
              <a:off x="5838825" y="2466975"/>
              <a:ext cx="231775" cy="827088"/>
            </a:xfrm>
            <a:custGeom>
              <a:avLst/>
              <a:gdLst>
                <a:gd name="T0" fmla="*/ 39 w 70"/>
                <a:gd name="T1" fmla="*/ 0 h 251"/>
                <a:gd name="T2" fmla="*/ 21 w 70"/>
                <a:gd name="T3" fmla="*/ 8 h 251"/>
                <a:gd name="T4" fmla="*/ 0 w 70"/>
                <a:gd name="T5" fmla="*/ 97 h 251"/>
                <a:gd name="T6" fmla="*/ 24 w 70"/>
                <a:gd name="T7" fmla="*/ 104 h 251"/>
                <a:gd name="T8" fmla="*/ 12 w 70"/>
                <a:gd name="T9" fmla="*/ 118 h 251"/>
                <a:gd name="T10" fmla="*/ 70 w 70"/>
                <a:gd name="T11" fmla="*/ 251 h 251"/>
                <a:gd name="T12" fmla="*/ 42 w 70"/>
                <a:gd name="T13" fmla="*/ 116 h 251"/>
                <a:gd name="T14" fmla="*/ 39 w 7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1">
                  <a:moveTo>
                    <a:pt x="39" y="0"/>
                  </a:moveTo>
                  <a:cubicBezTo>
                    <a:pt x="39" y="0"/>
                    <a:pt x="21" y="4"/>
                    <a:pt x="21" y="8"/>
                  </a:cubicBezTo>
                  <a:cubicBezTo>
                    <a:pt x="21" y="11"/>
                    <a:pt x="0" y="94"/>
                    <a:pt x="0" y="97"/>
                  </a:cubicBezTo>
                  <a:cubicBezTo>
                    <a:pt x="1" y="100"/>
                    <a:pt x="24" y="104"/>
                    <a:pt x="24" y="104"/>
                  </a:cubicBezTo>
                  <a:cubicBezTo>
                    <a:pt x="24" y="104"/>
                    <a:pt x="11" y="116"/>
                    <a:pt x="12" y="118"/>
                  </a:cubicBezTo>
                  <a:cubicBezTo>
                    <a:pt x="12" y="120"/>
                    <a:pt x="70" y="251"/>
                    <a:pt x="70" y="251"/>
                  </a:cubicBezTo>
                  <a:cubicBezTo>
                    <a:pt x="42" y="116"/>
                    <a:pt x="42" y="116"/>
                    <a:pt x="42" y="116"/>
                  </a:cubicBezTo>
                  <a:lnTo>
                    <a:pt x="39"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iş1iḑè">
              <a:extLst>
                <a:ext uri="{FF2B5EF4-FFF2-40B4-BE49-F238E27FC236}">
                  <a16:creationId xmlns:a16="http://schemas.microsoft.com/office/drawing/2014/main" id="{7B196E61-E1EA-4091-B808-792C176D4ED0}"/>
                </a:ext>
              </a:extLst>
            </p:cNvPr>
            <p:cNvSpPr/>
            <p:nvPr/>
          </p:nvSpPr>
          <p:spPr bwMode="auto">
            <a:xfrm>
              <a:off x="6070600" y="2466975"/>
              <a:ext cx="231775" cy="827088"/>
            </a:xfrm>
            <a:custGeom>
              <a:avLst/>
              <a:gdLst>
                <a:gd name="T0" fmla="*/ 31 w 70"/>
                <a:gd name="T1" fmla="*/ 0 h 251"/>
                <a:gd name="T2" fmla="*/ 49 w 70"/>
                <a:gd name="T3" fmla="*/ 8 h 251"/>
                <a:gd name="T4" fmla="*/ 70 w 70"/>
                <a:gd name="T5" fmla="*/ 97 h 251"/>
                <a:gd name="T6" fmla="*/ 46 w 70"/>
                <a:gd name="T7" fmla="*/ 104 h 251"/>
                <a:gd name="T8" fmla="*/ 58 w 70"/>
                <a:gd name="T9" fmla="*/ 118 h 251"/>
                <a:gd name="T10" fmla="*/ 0 w 70"/>
                <a:gd name="T11" fmla="*/ 251 h 251"/>
                <a:gd name="T12" fmla="*/ 28 w 70"/>
                <a:gd name="T13" fmla="*/ 116 h 251"/>
                <a:gd name="T14" fmla="*/ 31 w 7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1">
                  <a:moveTo>
                    <a:pt x="31" y="0"/>
                  </a:moveTo>
                  <a:cubicBezTo>
                    <a:pt x="31" y="0"/>
                    <a:pt x="48" y="4"/>
                    <a:pt x="49" y="8"/>
                  </a:cubicBezTo>
                  <a:cubicBezTo>
                    <a:pt x="49" y="11"/>
                    <a:pt x="70" y="94"/>
                    <a:pt x="70" y="97"/>
                  </a:cubicBezTo>
                  <a:cubicBezTo>
                    <a:pt x="69" y="100"/>
                    <a:pt x="46" y="104"/>
                    <a:pt x="46" y="104"/>
                  </a:cubicBezTo>
                  <a:cubicBezTo>
                    <a:pt x="46" y="104"/>
                    <a:pt x="58" y="116"/>
                    <a:pt x="58" y="118"/>
                  </a:cubicBezTo>
                  <a:cubicBezTo>
                    <a:pt x="57" y="120"/>
                    <a:pt x="0" y="251"/>
                    <a:pt x="0" y="251"/>
                  </a:cubicBezTo>
                  <a:cubicBezTo>
                    <a:pt x="28" y="116"/>
                    <a:pt x="28" y="116"/>
                    <a:pt x="28" y="116"/>
                  </a:cubicBezTo>
                  <a:lnTo>
                    <a:pt x="31"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ïṩ1ïḑê">
              <a:extLst>
                <a:ext uri="{FF2B5EF4-FFF2-40B4-BE49-F238E27FC236}">
                  <a16:creationId xmlns:a16="http://schemas.microsoft.com/office/drawing/2014/main" id="{B5C10F67-FD20-4326-909D-046F999F71D7}"/>
                </a:ext>
              </a:extLst>
            </p:cNvPr>
            <p:cNvSpPr/>
            <p:nvPr/>
          </p:nvSpPr>
          <p:spPr bwMode="auto">
            <a:xfrm>
              <a:off x="5969000" y="2482850"/>
              <a:ext cx="25400"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íṧ1îḍê">
              <a:extLst>
                <a:ext uri="{FF2B5EF4-FFF2-40B4-BE49-F238E27FC236}">
                  <a16:creationId xmlns:a16="http://schemas.microsoft.com/office/drawing/2014/main" id="{86556B7D-7B98-4BAF-872E-84DB93C8F508}"/>
                </a:ext>
              </a:extLst>
            </p:cNvPr>
            <p:cNvSpPr/>
            <p:nvPr/>
          </p:nvSpPr>
          <p:spPr bwMode="auto">
            <a:xfrm>
              <a:off x="5991225" y="2495550"/>
              <a:ext cx="26988"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íṩľiḍè">
              <a:extLst>
                <a:ext uri="{FF2B5EF4-FFF2-40B4-BE49-F238E27FC236}">
                  <a16:creationId xmlns:a16="http://schemas.microsoft.com/office/drawing/2014/main" id="{4D31FCBC-DAF1-428E-9496-1DBE2E89ACE2}"/>
                </a:ext>
              </a:extLst>
            </p:cNvPr>
            <p:cNvSpPr/>
            <p:nvPr/>
          </p:nvSpPr>
          <p:spPr bwMode="auto">
            <a:xfrm>
              <a:off x="6018213" y="2506663"/>
              <a:ext cx="26988" cy="254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ṣ1iďê">
              <a:extLst>
                <a:ext uri="{FF2B5EF4-FFF2-40B4-BE49-F238E27FC236}">
                  <a16:creationId xmlns:a16="http://schemas.microsoft.com/office/drawing/2014/main" id="{B95C99B1-A555-48D9-A691-9DF1C692F42A}"/>
                </a:ext>
              </a:extLst>
            </p:cNvPr>
            <p:cNvSpPr/>
            <p:nvPr/>
          </p:nvSpPr>
          <p:spPr bwMode="auto">
            <a:xfrm>
              <a:off x="6045200" y="2513013"/>
              <a:ext cx="25400"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ŝļîḑé">
              <a:extLst>
                <a:ext uri="{FF2B5EF4-FFF2-40B4-BE49-F238E27FC236}">
                  <a16:creationId xmlns:a16="http://schemas.microsoft.com/office/drawing/2014/main" id="{23F5D153-775D-45D9-9FD6-0A7D8E710F85}"/>
                </a:ext>
              </a:extLst>
            </p:cNvPr>
            <p:cNvSpPr/>
            <p:nvPr/>
          </p:nvSpPr>
          <p:spPr bwMode="auto">
            <a:xfrm>
              <a:off x="6070600" y="2513013"/>
              <a:ext cx="26988"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ṩ1ïďé">
              <a:extLst>
                <a:ext uri="{FF2B5EF4-FFF2-40B4-BE49-F238E27FC236}">
                  <a16:creationId xmlns:a16="http://schemas.microsoft.com/office/drawing/2014/main" id="{8E08765B-20AC-40A6-8EFD-EE771A4CE814}"/>
                </a:ext>
              </a:extLst>
            </p:cNvPr>
            <p:cNvSpPr/>
            <p:nvPr/>
          </p:nvSpPr>
          <p:spPr bwMode="auto">
            <a:xfrm>
              <a:off x="6097588" y="2506663"/>
              <a:ext cx="26988" cy="254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iṧlídê">
              <a:extLst>
                <a:ext uri="{FF2B5EF4-FFF2-40B4-BE49-F238E27FC236}">
                  <a16:creationId xmlns:a16="http://schemas.microsoft.com/office/drawing/2014/main" id="{3082975F-0789-4EE2-8AC1-16FD160035E1}"/>
                </a:ext>
              </a:extLst>
            </p:cNvPr>
            <p:cNvSpPr/>
            <p:nvPr/>
          </p:nvSpPr>
          <p:spPr bwMode="auto">
            <a:xfrm>
              <a:off x="6121400" y="2495550"/>
              <a:ext cx="25400"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ïşľîḋê">
              <a:extLst>
                <a:ext uri="{FF2B5EF4-FFF2-40B4-BE49-F238E27FC236}">
                  <a16:creationId xmlns:a16="http://schemas.microsoft.com/office/drawing/2014/main" id="{36392F3A-7291-4346-9945-DFDEC605F02A}"/>
                </a:ext>
              </a:extLst>
            </p:cNvPr>
            <p:cNvSpPr/>
            <p:nvPr/>
          </p:nvSpPr>
          <p:spPr bwMode="auto">
            <a:xfrm>
              <a:off x="6143625" y="2482850"/>
              <a:ext cx="26988"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şļîḍê">
              <a:extLst>
                <a:ext uri="{FF2B5EF4-FFF2-40B4-BE49-F238E27FC236}">
                  <a16:creationId xmlns:a16="http://schemas.microsoft.com/office/drawing/2014/main" id="{F7912C22-793D-4F5E-AED8-82965019FCA7}"/>
                </a:ext>
              </a:extLst>
            </p:cNvPr>
            <p:cNvSpPr/>
            <p:nvPr/>
          </p:nvSpPr>
          <p:spPr bwMode="auto">
            <a:xfrm>
              <a:off x="5399088" y="2528888"/>
              <a:ext cx="344488" cy="692150"/>
            </a:xfrm>
            <a:custGeom>
              <a:avLst/>
              <a:gdLst>
                <a:gd name="T0" fmla="*/ 96 w 104"/>
                <a:gd name="T1" fmla="*/ 0 h 210"/>
                <a:gd name="T2" fmla="*/ 0 w 104"/>
                <a:gd name="T3" fmla="*/ 105 h 210"/>
                <a:gd name="T4" fmla="*/ 83 w 104"/>
                <a:gd name="T5" fmla="*/ 210 h 210"/>
                <a:gd name="T6" fmla="*/ 102 w 104"/>
                <a:gd name="T7" fmla="*/ 188 h 210"/>
                <a:gd name="T8" fmla="*/ 40 w 104"/>
                <a:gd name="T9" fmla="*/ 109 h 210"/>
                <a:gd name="T10" fmla="*/ 104 w 104"/>
                <a:gd name="T11" fmla="*/ 67 h 210"/>
                <a:gd name="T12" fmla="*/ 96 w 104"/>
                <a:gd name="T13" fmla="*/ 0 h 210"/>
              </a:gdLst>
              <a:ahLst/>
              <a:cxnLst>
                <a:cxn ang="0">
                  <a:pos x="T0" y="T1"/>
                </a:cxn>
                <a:cxn ang="0">
                  <a:pos x="T2" y="T3"/>
                </a:cxn>
                <a:cxn ang="0">
                  <a:pos x="T4" y="T5"/>
                </a:cxn>
                <a:cxn ang="0">
                  <a:pos x="T6" y="T7"/>
                </a:cxn>
                <a:cxn ang="0">
                  <a:pos x="T8" y="T9"/>
                </a:cxn>
                <a:cxn ang="0">
                  <a:pos x="T10" y="T11"/>
                </a:cxn>
                <a:cxn ang="0">
                  <a:pos x="T12" y="T13"/>
                </a:cxn>
              </a:cxnLst>
              <a:rect l="0" t="0" r="r" b="b"/>
              <a:pathLst>
                <a:path w="104" h="210">
                  <a:moveTo>
                    <a:pt x="96" y="0"/>
                  </a:moveTo>
                  <a:cubicBezTo>
                    <a:pt x="96" y="0"/>
                    <a:pt x="0" y="96"/>
                    <a:pt x="0" y="105"/>
                  </a:cubicBezTo>
                  <a:cubicBezTo>
                    <a:pt x="0" y="117"/>
                    <a:pt x="83" y="210"/>
                    <a:pt x="83" y="210"/>
                  </a:cubicBezTo>
                  <a:cubicBezTo>
                    <a:pt x="102" y="188"/>
                    <a:pt x="102" y="188"/>
                    <a:pt x="102" y="188"/>
                  </a:cubicBezTo>
                  <a:cubicBezTo>
                    <a:pt x="102" y="188"/>
                    <a:pt x="39" y="110"/>
                    <a:pt x="40" y="109"/>
                  </a:cubicBezTo>
                  <a:cubicBezTo>
                    <a:pt x="50" y="101"/>
                    <a:pt x="104" y="67"/>
                    <a:pt x="104" y="67"/>
                  </a:cubicBezTo>
                  <a:lnTo>
                    <a:pt x="96"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ŝļíḓê">
              <a:extLst>
                <a:ext uri="{FF2B5EF4-FFF2-40B4-BE49-F238E27FC236}">
                  <a16:creationId xmlns:a16="http://schemas.microsoft.com/office/drawing/2014/main" id="{AAB02462-B404-48CD-9853-4833EF81445F}"/>
                </a:ext>
              </a:extLst>
            </p:cNvPr>
            <p:cNvSpPr/>
            <p:nvPr/>
          </p:nvSpPr>
          <p:spPr bwMode="auto">
            <a:xfrm>
              <a:off x="5686425" y="3128963"/>
              <a:ext cx="265113" cy="152400"/>
            </a:xfrm>
            <a:custGeom>
              <a:avLst/>
              <a:gdLst>
                <a:gd name="T0" fmla="*/ 13 w 80"/>
                <a:gd name="T1" fmla="*/ 8 h 46"/>
                <a:gd name="T2" fmla="*/ 28 w 80"/>
                <a:gd name="T3" fmla="*/ 16 h 46"/>
                <a:gd name="T4" fmla="*/ 54 w 80"/>
                <a:gd name="T5" fmla="*/ 0 h 46"/>
                <a:gd name="T6" fmla="*/ 76 w 80"/>
                <a:gd name="T7" fmla="*/ 5 h 46"/>
                <a:gd name="T8" fmla="*/ 71 w 80"/>
                <a:gd name="T9" fmla="*/ 10 h 46"/>
                <a:gd name="T10" fmla="*/ 55 w 80"/>
                <a:gd name="T11" fmla="*/ 7 h 46"/>
                <a:gd name="T12" fmla="*/ 46 w 80"/>
                <a:gd name="T13" fmla="*/ 12 h 46"/>
                <a:gd name="T14" fmla="*/ 58 w 80"/>
                <a:gd name="T15" fmla="*/ 11 h 46"/>
                <a:gd name="T16" fmla="*/ 78 w 80"/>
                <a:gd name="T17" fmla="*/ 28 h 46"/>
                <a:gd name="T18" fmla="*/ 61 w 80"/>
                <a:gd name="T19" fmla="*/ 44 h 46"/>
                <a:gd name="T20" fmla="*/ 45 w 80"/>
                <a:gd name="T21" fmla="*/ 37 h 46"/>
                <a:gd name="T22" fmla="*/ 26 w 80"/>
                <a:gd name="T23" fmla="*/ 42 h 46"/>
                <a:gd name="T24" fmla="*/ 14 w 80"/>
                <a:gd name="T25" fmla="*/ 35 h 46"/>
                <a:gd name="T26" fmla="*/ 0 w 80"/>
                <a:gd name="T27" fmla="*/ 26 h 46"/>
                <a:gd name="T28" fmla="*/ 13 w 80"/>
                <a:gd name="T2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6">
                  <a:moveTo>
                    <a:pt x="13" y="8"/>
                  </a:moveTo>
                  <a:cubicBezTo>
                    <a:pt x="13" y="8"/>
                    <a:pt x="23" y="17"/>
                    <a:pt x="28" y="16"/>
                  </a:cubicBezTo>
                  <a:cubicBezTo>
                    <a:pt x="31" y="15"/>
                    <a:pt x="50" y="0"/>
                    <a:pt x="54" y="0"/>
                  </a:cubicBezTo>
                  <a:cubicBezTo>
                    <a:pt x="57" y="0"/>
                    <a:pt x="73" y="5"/>
                    <a:pt x="76" y="5"/>
                  </a:cubicBezTo>
                  <a:cubicBezTo>
                    <a:pt x="79" y="5"/>
                    <a:pt x="80" y="10"/>
                    <a:pt x="71" y="10"/>
                  </a:cubicBezTo>
                  <a:cubicBezTo>
                    <a:pt x="62" y="9"/>
                    <a:pt x="56" y="7"/>
                    <a:pt x="55" y="7"/>
                  </a:cubicBezTo>
                  <a:cubicBezTo>
                    <a:pt x="54" y="8"/>
                    <a:pt x="46" y="12"/>
                    <a:pt x="46" y="12"/>
                  </a:cubicBezTo>
                  <a:cubicBezTo>
                    <a:pt x="46" y="12"/>
                    <a:pt x="56" y="11"/>
                    <a:pt x="58" y="11"/>
                  </a:cubicBezTo>
                  <a:cubicBezTo>
                    <a:pt x="60" y="12"/>
                    <a:pt x="75" y="23"/>
                    <a:pt x="78" y="28"/>
                  </a:cubicBezTo>
                  <a:cubicBezTo>
                    <a:pt x="80" y="32"/>
                    <a:pt x="67" y="46"/>
                    <a:pt x="61" y="44"/>
                  </a:cubicBezTo>
                  <a:cubicBezTo>
                    <a:pt x="54" y="42"/>
                    <a:pt x="51" y="36"/>
                    <a:pt x="45" y="37"/>
                  </a:cubicBezTo>
                  <a:cubicBezTo>
                    <a:pt x="40" y="39"/>
                    <a:pt x="33" y="43"/>
                    <a:pt x="26" y="42"/>
                  </a:cubicBezTo>
                  <a:cubicBezTo>
                    <a:pt x="20" y="41"/>
                    <a:pt x="19" y="38"/>
                    <a:pt x="14" y="35"/>
                  </a:cubicBezTo>
                  <a:cubicBezTo>
                    <a:pt x="10" y="32"/>
                    <a:pt x="0" y="26"/>
                    <a:pt x="0" y="26"/>
                  </a:cubicBezTo>
                  <a:lnTo>
                    <a:pt x="13" y="8"/>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şlîďe">
              <a:extLst>
                <a:ext uri="{FF2B5EF4-FFF2-40B4-BE49-F238E27FC236}">
                  <a16:creationId xmlns:a16="http://schemas.microsoft.com/office/drawing/2014/main" id="{0E201474-0650-47DB-A3B4-954C7676B029}"/>
                </a:ext>
              </a:extLst>
            </p:cNvPr>
            <p:cNvSpPr/>
            <p:nvPr/>
          </p:nvSpPr>
          <p:spPr bwMode="auto">
            <a:xfrm>
              <a:off x="5600700" y="3067050"/>
              <a:ext cx="176213" cy="180975"/>
            </a:xfrm>
            <a:custGeom>
              <a:avLst/>
              <a:gdLst>
                <a:gd name="T0" fmla="*/ 111 w 111"/>
                <a:gd name="T1" fmla="*/ 45 h 114"/>
                <a:gd name="T2" fmla="*/ 71 w 111"/>
                <a:gd name="T3" fmla="*/ 0 h 114"/>
                <a:gd name="T4" fmla="*/ 38 w 111"/>
                <a:gd name="T5" fmla="*/ 41 h 114"/>
                <a:gd name="T6" fmla="*/ 52 w 111"/>
                <a:gd name="T7" fmla="*/ 66 h 114"/>
                <a:gd name="T8" fmla="*/ 25 w 111"/>
                <a:gd name="T9" fmla="*/ 54 h 114"/>
                <a:gd name="T10" fmla="*/ 0 w 111"/>
                <a:gd name="T11" fmla="*/ 83 h 114"/>
                <a:gd name="T12" fmla="*/ 52 w 111"/>
                <a:gd name="T13" fmla="*/ 114 h 114"/>
                <a:gd name="T14" fmla="*/ 111 w 111"/>
                <a:gd name="T15" fmla="*/ 45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4">
                  <a:moveTo>
                    <a:pt x="111" y="45"/>
                  </a:moveTo>
                  <a:lnTo>
                    <a:pt x="71" y="0"/>
                  </a:lnTo>
                  <a:lnTo>
                    <a:pt x="38" y="41"/>
                  </a:lnTo>
                  <a:lnTo>
                    <a:pt x="52" y="66"/>
                  </a:lnTo>
                  <a:lnTo>
                    <a:pt x="25" y="54"/>
                  </a:lnTo>
                  <a:lnTo>
                    <a:pt x="0" y="83"/>
                  </a:lnTo>
                  <a:lnTo>
                    <a:pt x="52" y="114"/>
                  </a:lnTo>
                  <a:lnTo>
                    <a:pt x="111" y="45"/>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ïṩļïdé">
              <a:extLst>
                <a:ext uri="{FF2B5EF4-FFF2-40B4-BE49-F238E27FC236}">
                  <a16:creationId xmlns:a16="http://schemas.microsoft.com/office/drawing/2014/main" id="{950261F8-350C-4CA5-B250-3BF9DBF14556}"/>
                </a:ext>
              </a:extLst>
            </p:cNvPr>
            <p:cNvSpPr/>
            <p:nvPr/>
          </p:nvSpPr>
          <p:spPr bwMode="auto">
            <a:xfrm>
              <a:off x="6399213" y="2528888"/>
              <a:ext cx="344488" cy="692150"/>
            </a:xfrm>
            <a:custGeom>
              <a:avLst/>
              <a:gdLst>
                <a:gd name="T0" fmla="*/ 8 w 104"/>
                <a:gd name="T1" fmla="*/ 0 h 210"/>
                <a:gd name="T2" fmla="*/ 104 w 104"/>
                <a:gd name="T3" fmla="*/ 105 h 210"/>
                <a:gd name="T4" fmla="*/ 21 w 104"/>
                <a:gd name="T5" fmla="*/ 210 h 210"/>
                <a:gd name="T6" fmla="*/ 2 w 104"/>
                <a:gd name="T7" fmla="*/ 188 h 210"/>
                <a:gd name="T8" fmla="*/ 63 w 104"/>
                <a:gd name="T9" fmla="*/ 109 h 210"/>
                <a:gd name="T10" fmla="*/ 0 w 104"/>
                <a:gd name="T11" fmla="*/ 67 h 210"/>
                <a:gd name="T12" fmla="*/ 8 w 104"/>
                <a:gd name="T13" fmla="*/ 0 h 210"/>
              </a:gdLst>
              <a:ahLst/>
              <a:cxnLst>
                <a:cxn ang="0">
                  <a:pos x="T0" y="T1"/>
                </a:cxn>
                <a:cxn ang="0">
                  <a:pos x="T2" y="T3"/>
                </a:cxn>
                <a:cxn ang="0">
                  <a:pos x="T4" y="T5"/>
                </a:cxn>
                <a:cxn ang="0">
                  <a:pos x="T6" y="T7"/>
                </a:cxn>
                <a:cxn ang="0">
                  <a:pos x="T8" y="T9"/>
                </a:cxn>
                <a:cxn ang="0">
                  <a:pos x="T10" y="T11"/>
                </a:cxn>
                <a:cxn ang="0">
                  <a:pos x="T12" y="T13"/>
                </a:cxn>
              </a:cxnLst>
              <a:rect l="0" t="0" r="r" b="b"/>
              <a:pathLst>
                <a:path w="104" h="210">
                  <a:moveTo>
                    <a:pt x="8" y="0"/>
                  </a:moveTo>
                  <a:cubicBezTo>
                    <a:pt x="8" y="0"/>
                    <a:pt x="104" y="96"/>
                    <a:pt x="104" y="105"/>
                  </a:cubicBezTo>
                  <a:cubicBezTo>
                    <a:pt x="104" y="117"/>
                    <a:pt x="21" y="210"/>
                    <a:pt x="21" y="210"/>
                  </a:cubicBezTo>
                  <a:cubicBezTo>
                    <a:pt x="2" y="188"/>
                    <a:pt x="2" y="188"/>
                    <a:pt x="2" y="188"/>
                  </a:cubicBezTo>
                  <a:cubicBezTo>
                    <a:pt x="2" y="188"/>
                    <a:pt x="64" y="110"/>
                    <a:pt x="63" y="109"/>
                  </a:cubicBezTo>
                  <a:cubicBezTo>
                    <a:pt x="54" y="101"/>
                    <a:pt x="0" y="67"/>
                    <a:pt x="0" y="67"/>
                  </a:cubicBezTo>
                  <a:lnTo>
                    <a:pt x="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śľiḋê">
              <a:extLst>
                <a:ext uri="{FF2B5EF4-FFF2-40B4-BE49-F238E27FC236}">
                  <a16:creationId xmlns:a16="http://schemas.microsoft.com/office/drawing/2014/main" id="{51EAAA8B-11DD-48A4-ACFE-F00C6B700EF7}"/>
                </a:ext>
              </a:extLst>
            </p:cNvPr>
            <p:cNvSpPr/>
            <p:nvPr/>
          </p:nvSpPr>
          <p:spPr bwMode="auto">
            <a:xfrm>
              <a:off x="6186488" y="3128963"/>
              <a:ext cx="265113" cy="152400"/>
            </a:xfrm>
            <a:custGeom>
              <a:avLst/>
              <a:gdLst>
                <a:gd name="T0" fmla="*/ 68 w 80"/>
                <a:gd name="T1" fmla="*/ 8 h 46"/>
                <a:gd name="T2" fmla="*/ 53 w 80"/>
                <a:gd name="T3" fmla="*/ 16 h 46"/>
                <a:gd name="T4" fmla="*/ 27 w 80"/>
                <a:gd name="T5" fmla="*/ 0 h 46"/>
                <a:gd name="T6" fmla="*/ 5 w 80"/>
                <a:gd name="T7" fmla="*/ 5 h 46"/>
                <a:gd name="T8" fmla="*/ 10 w 80"/>
                <a:gd name="T9" fmla="*/ 9 h 46"/>
                <a:gd name="T10" fmla="*/ 26 w 80"/>
                <a:gd name="T11" fmla="*/ 7 h 46"/>
                <a:gd name="T12" fmla="*/ 35 w 80"/>
                <a:gd name="T13" fmla="*/ 12 h 46"/>
                <a:gd name="T14" fmla="*/ 23 w 80"/>
                <a:gd name="T15" fmla="*/ 11 h 46"/>
                <a:gd name="T16" fmla="*/ 3 w 80"/>
                <a:gd name="T17" fmla="*/ 27 h 46"/>
                <a:gd name="T18" fmla="*/ 20 w 80"/>
                <a:gd name="T19" fmla="*/ 44 h 46"/>
                <a:gd name="T20" fmla="*/ 35 w 80"/>
                <a:gd name="T21" fmla="*/ 37 h 46"/>
                <a:gd name="T22" fmla="*/ 54 w 80"/>
                <a:gd name="T23" fmla="*/ 42 h 46"/>
                <a:gd name="T24" fmla="*/ 66 w 80"/>
                <a:gd name="T25" fmla="*/ 35 h 46"/>
                <a:gd name="T26" fmla="*/ 80 w 80"/>
                <a:gd name="T27" fmla="*/ 26 h 46"/>
                <a:gd name="T28" fmla="*/ 68 w 80"/>
                <a:gd name="T2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6">
                  <a:moveTo>
                    <a:pt x="68" y="8"/>
                  </a:moveTo>
                  <a:cubicBezTo>
                    <a:pt x="68" y="8"/>
                    <a:pt x="58" y="17"/>
                    <a:pt x="53" y="16"/>
                  </a:cubicBezTo>
                  <a:cubicBezTo>
                    <a:pt x="50" y="15"/>
                    <a:pt x="30" y="0"/>
                    <a:pt x="27" y="0"/>
                  </a:cubicBezTo>
                  <a:cubicBezTo>
                    <a:pt x="23" y="0"/>
                    <a:pt x="8" y="5"/>
                    <a:pt x="5" y="5"/>
                  </a:cubicBezTo>
                  <a:cubicBezTo>
                    <a:pt x="2" y="5"/>
                    <a:pt x="0" y="10"/>
                    <a:pt x="10" y="9"/>
                  </a:cubicBezTo>
                  <a:cubicBezTo>
                    <a:pt x="19" y="9"/>
                    <a:pt x="25" y="7"/>
                    <a:pt x="26" y="7"/>
                  </a:cubicBezTo>
                  <a:cubicBezTo>
                    <a:pt x="27" y="7"/>
                    <a:pt x="35" y="12"/>
                    <a:pt x="35" y="12"/>
                  </a:cubicBezTo>
                  <a:cubicBezTo>
                    <a:pt x="35" y="12"/>
                    <a:pt x="25" y="10"/>
                    <a:pt x="23" y="11"/>
                  </a:cubicBezTo>
                  <a:cubicBezTo>
                    <a:pt x="21" y="12"/>
                    <a:pt x="5" y="23"/>
                    <a:pt x="3" y="27"/>
                  </a:cubicBezTo>
                  <a:cubicBezTo>
                    <a:pt x="1" y="32"/>
                    <a:pt x="13" y="46"/>
                    <a:pt x="20" y="44"/>
                  </a:cubicBezTo>
                  <a:cubicBezTo>
                    <a:pt x="27" y="42"/>
                    <a:pt x="30" y="36"/>
                    <a:pt x="35" y="37"/>
                  </a:cubicBezTo>
                  <a:cubicBezTo>
                    <a:pt x="41" y="39"/>
                    <a:pt x="48" y="43"/>
                    <a:pt x="54" y="42"/>
                  </a:cubicBezTo>
                  <a:cubicBezTo>
                    <a:pt x="61" y="41"/>
                    <a:pt x="62" y="37"/>
                    <a:pt x="66" y="35"/>
                  </a:cubicBezTo>
                  <a:cubicBezTo>
                    <a:pt x="71" y="32"/>
                    <a:pt x="80" y="26"/>
                    <a:pt x="80" y="26"/>
                  </a:cubicBezTo>
                  <a:lnTo>
                    <a:pt x="68" y="8"/>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íṥľîdé">
              <a:extLst>
                <a:ext uri="{FF2B5EF4-FFF2-40B4-BE49-F238E27FC236}">
                  <a16:creationId xmlns:a16="http://schemas.microsoft.com/office/drawing/2014/main" id="{31A6FD74-48EC-4D02-9681-3C5BABE535DB}"/>
                </a:ext>
              </a:extLst>
            </p:cNvPr>
            <p:cNvSpPr/>
            <p:nvPr/>
          </p:nvSpPr>
          <p:spPr bwMode="auto">
            <a:xfrm>
              <a:off x="6365875" y="3067050"/>
              <a:ext cx="176213" cy="177800"/>
            </a:xfrm>
            <a:custGeom>
              <a:avLst/>
              <a:gdLst>
                <a:gd name="T0" fmla="*/ 0 w 111"/>
                <a:gd name="T1" fmla="*/ 45 h 112"/>
                <a:gd name="T2" fmla="*/ 40 w 111"/>
                <a:gd name="T3" fmla="*/ 0 h 112"/>
                <a:gd name="T4" fmla="*/ 73 w 111"/>
                <a:gd name="T5" fmla="*/ 39 h 112"/>
                <a:gd name="T6" fmla="*/ 59 w 111"/>
                <a:gd name="T7" fmla="*/ 66 h 112"/>
                <a:gd name="T8" fmla="*/ 86 w 111"/>
                <a:gd name="T9" fmla="*/ 54 h 112"/>
                <a:gd name="T10" fmla="*/ 111 w 111"/>
                <a:gd name="T11" fmla="*/ 81 h 112"/>
                <a:gd name="T12" fmla="*/ 56 w 111"/>
                <a:gd name="T13" fmla="*/ 112 h 112"/>
                <a:gd name="T14" fmla="*/ 0 w 111"/>
                <a:gd name="T15" fmla="*/ 45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2">
                  <a:moveTo>
                    <a:pt x="0" y="45"/>
                  </a:moveTo>
                  <a:lnTo>
                    <a:pt x="40" y="0"/>
                  </a:lnTo>
                  <a:lnTo>
                    <a:pt x="73" y="39"/>
                  </a:lnTo>
                  <a:lnTo>
                    <a:pt x="59" y="66"/>
                  </a:lnTo>
                  <a:lnTo>
                    <a:pt x="86" y="54"/>
                  </a:lnTo>
                  <a:lnTo>
                    <a:pt x="111" y="81"/>
                  </a:lnTo>
                  <a:lnTo>
                    <a:pt x="56" y="112"/>
                  </a:lnTo>
                  <a:lnTo>
                    <a:pt x="0" y="45"/>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isḻiḍe">
              <a:extLst>
                <a:ext uri="{FF2B5EF4-FFF2-40B4-BE49-F238E27FC236}">
                  <a16:creationId xmlns:a16="http://schemas.microsoft.com/office/drawing/2014/main" id="{F1914577-0C1E-418D-9958-B8F3378EA474}"/>
                </a:ext>
              </a:extLst>
            </p:cNvPr>
            <p:cNvSpPr/>
            <p:nvPr/>
          </p:nvSpPr>
          <p:spPr bwMode="auto">
            <a:xfrm>
              <a:off x="5548313" y="1527175"/>
              <a:ext cx="1073150" cy="1090613"/>
            </a:xfrm>
            <a:custGeom>
              <a:avLst/>
              <a:gdLst>
                <a:gd name="T0" fmla="*/ 302 w 324"/>
                <a:gd name="T1" fmla="*/ 240 h 331"/>
                <a:gd name="T2" fmla="*/ 273 w 324"/>
                <a:gd name="T3" fmla="*/ 223 h 331"/>
                <a:gd name="T4" fmla="*/ 273 w 324"/>
                <a:gd name="T5" fmla="*/ 72 h 331"/>
                <a:gd name="T6" fmla="*/ 162 w 324"/>
                <a:gd name="T7" fmla="*/ 4 h 331"/>
                <a:gd name="T8" fmla="*/ 104 w 324"/>
                <a:gd name="T9" fmla="*/ 18 h 331"/>
                <a:gd name="T10" fmla="*/ 51 w 324"/>
                <a:gd name="T11" fmla="*/ 72 h 331"/>
                <a:gd name="T12" fmla="*/ 51 w 324"/>
                <a:gd name="T13" fmla="*/ 223 h 331"/>
                <a:gd name="T14" fmla="*/ 22 w 324"/>
                <a:gd name="T15" fmla="*/ 240 h 331"/>
                <a:gd name="T16" fmla="*/ 24 w 324"/>
                <a:gd name="T17" fmla="*/ 296 h 331"/>
                <a:gd name="T18" fmla="*/ 162 w 324"/>
                <a:gd name="T19" fmla="*/ 304 h 331"/>
                <a:gd name="T20" fmla="*/ 299 w 324"/>
                <a:gd name="T21" fmla="*/ 296 h 331"/>
                <a:gd name="T22" fmla="*/ 302 w 324"/>
                <a:gd name="T23" fmla="*/ 24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4" h="331">
                  <a:moveTo>
                    <a:pt x="302" y="240"/>
                  </a:moveTo>
                  <a:cubicBezTo>
                    <a:pt x="317" y="262"/>
                    <a:pt x="262" y="284"/>
                    <a:pt x="273" y="223"/>
                  </a:cubicBezTo>
                  <a:cubicBezTo>
                    <a:pt x="284" y="162"/>
                    <a:pt x="287" y="125"/>
                    <a:pt x="273" y="72"/>
                  </a:cubicBezTo>
                  <a:cubicBezTo>
                    <a:pt x="255" y="0"/>
                    <a:pt x="162" y="4"/>
                    <a:pt x="162" y="4"/>
                  </a:cubicBezTo>
                  <a:cubicBezTo>
                    <a:pt x="162" y="4"/>
                    <a:pt x="122" y="1"/>
                    <a:pt x="104" y="18"/>
                  </a:cubicBezTo>
                  <a:cubicBezTo>
                    <a:pt x="104" y="18"/>
                    <a:pt x="68" y="19"/>
                    <a:pt x="51" y="72"/>
                  </a:cubicBezTo>
                  <a:cubicBezTo>
                    <a:pt x="33" y="124"/>
                    <a:pt x="39" y="162"/>
                    <a:pt x="51" y="223"/>
                  </a:cubicBezTo>
                  <a:cubicBezTo>
                    <a:pt x="62" y="284"/>
                    <a:pt x="7" y="262"/>
                    <a:pt x="22" y="240"/>
                  </a:cubicBezTo>
                  <a:cubicBezTo>
                    <a:pt x="22" y="240"/>
                    <a:pt x="0" y="269"/>
                    <a:pt x="24" y="296"/>
                  </a:cubicBezTo>
                  <a:cubicBezTo>
                    <a:pt x="49" y="323"/>
                    <a:pt x="115" y="331"/>
                    <a:pt x="162" y="304"/>
                  </a:cubicBezTo>
                  <a:cubicBezTo>
                    <a:pt x="208" y="331"/>
                    <a:pt x="274" y="323"/>
                    <a:pt x="299" y="296"/>
                  </a:cubicBezTo>
                  <a:cubicBezTo>
                    <a:pt x="324" y="269"/>
                    <a:pt x="302" y="240"/>
                    <a:pt x="302" y="240"/>
                  </a:cubicBezTo>
                  <a:close/>
                </a:path>
              </a:pathLst>
            </a:custGeom>
            <a:solidFill>
              <a:srgbClr val="5A4A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iṧḻíde">
              <a:extLst>
                <a:ext uri="{FF2B5EF4-FFF2-40B4-BE49-F238E27FC236}">
                  <a16:creationId xmlns:a16="http://schemas.microsoft.com/office/drawing/2014/main" id="{F1456686-6F86-4104-A78E-D0610FA56DCA}"/>
                </a:ext>
              </a:extLst>
            </p:cNvPr>
            <p:cNvSpPr/>
            <p:nvPr/>
          </p:nvSpPr>
          <p:spPr bwMode="auto">
            <a:xfrm>
              <a:off x="5680075" y="2017713"/>
              <a:ext cx="79375" cy="222250"/>
            </a:xfrm>
            <a:custGeom>
              <a:avLst/>
              <a:gdLst>
                <a:gd name="T0" fmla="*/ 24 w 24"/>
                <a:gd name="T1" fmla="*/ 10 h 67"/>
                <a:gd name="T2" fmla="*/ 1 w 24"/>
                <a:gd name="T3" fmla="*/ 24 h 67"/>
                <a:gd name="T4" fmla="*/ 24 w 24"/>
                <a:gd name="T5" fmla="*/ 67 h 67"/>
                <a:gd name="T6" fmla="*/ 24 w 24"/>
                <a:gd name="T7" fmla="*/ 10 h 67"/>
              </a:gdLst>
              <a:ahLst/>
              <a:cxnLst>
                <a:cxn ang="0">
                  <a:pos x="T0" y="T1"/>
                </a:cxn>
                <a:cxn ang="0">
                  <a:pos x="T2" y="T3"/>
                </a:cxn>
                <a:cxn ang="0">
                  <a:pos x="T4" y="T5"/>
                </a:cxn>
                <a:cxn ang="0">
                  <a:pos x="T6" y="T7"/>
                </a:cxn>
              </a:cxnLst>
              <a:rect l="0" t="0" r="r" b="b"/>
              <a:pathLst>
                <a:path w="24" h="67">
                  <a:moveTo>
                    <a:pt x="24" y="10"/>
                  </a:moveTo>
                  <a:cubicBezTo>
                    <a:pt x="24" y="10"/>
                    <a:pt x="0" y="0"/>
                    <a:pt x="1" y="24"/>
                  </a:cubicBezTo>
                  <a:cubicBezTo>
                    <a:pt x="2" y="48"/>
                    <a:pt x="24" y="67"/>
                    <a:pt x="24" y="67"/>
                  </a:cubicBezTo>
                  <a:lnTo>
                    <a:pt x="24" y="10"/>
                  </a:lnTo>
                  <a:close/>
                </a:path>
              </a:pathLst>
            </a:custGeom>
            <a:solidFill>
              <a:srgbClr val="F9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îṡ1íďé">
              <a:extLst>
                <a:ext uri="{FF2B5EF4-FFF2-40B4-BE49-F238E27FC236}">
                  <a16:creationId xmlns:a16="http://schemas.microsoft.com/office/drawing/2014/main" id="{4B11D2A7-2D6B-42AA-8B2E-6F19F9852DBE}"/>
                </a:ext>
              </a:extLst>
            </p:cNvPr>
            <p:cNvSpPr/>
            <p:nvPr/>
          </p:nvSpPr>
          <p:spPr bwMode="auto">
            <a:xfrm>
              <a:off x="6405563" y="2017713"/>
              <a:ext cx="82550" cy="222250"/>
            </a:xfrm>
            <a:custGeom>
              <a:avLst/>
              <a:gdLst>
                <a:gd name="T0" fmla="*/ 0 w 25"/>
                <a:gd name="T1" fmla="*/ 10 h 67"/>
                <a:gd name="T2" fmla="*/ 24 w 25"/>
                <a:gd name="T3" fmla="*/ 24 h 67"/>
                <a:gd name="T4" fmla="*/ 0 w 25"/>
                <a:gd name="T5" fmla="*/ 67 h 67"/>
                <a:gd name="T6" fmla="*/ 0 w 25"/>
                <a:gd name="T7" fmla="*/ 10 h 67"/>
              </a:gdLst>
              <a:ahLst/>
              <a:cxnLst>
                <a:cxn ang="0">
                  <a:pos x="T0" y="T1"/>
                </a:cxn>
                <a:cxn ang="0">
                  <a:pos x="T2" y="T3"/>
                </a:cxn>
                <a:cxn ang="0">
                  <a:pos x="T4" y="T5"/>
                </a:cxn>
                <a:cxn ang="0">
                  <a:pos x="T6" y="T7"/>
                </a:cxn>
              </a:cxnLst>
              <a:rect l="0" t="0" r="r" b="b"/>
              <a:pathLst>
                <a:path w="25" h="67">
                  <a:moveTo>
                    <a:pt x="0" y="10"/>
                  </a:moveTo>
                  <a:cubicBezTo>
                    <a:pt x="0" y="10"/>
                    <a:pt x="25" y="0"/>
                    <a:pt x="24" y="24"/>
                  </a:cubicBezTo>
                  <a:cubicBezTo>
                    <a:pt x="23" y="48"/>
                    <a:pt x="0" y="67"/>
                    <a:pt x="0" y="67"/>
                  </a:cubicBezTo>
                  <a:lnTo>
                    <a:pt x="0" y="10"/>
                  </a:lnTo>
                  <a:close/>
                </a:path>
              </a:pathLst>
            </a:custGeom>
            <a:solidFill>
              <a:srgbClr val="F9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íŝḻïḍe">
              <a:extLst>
                <a:ext uri="{FF2B5EF4-FFF2-40B4-BE49-F238E27FC236}">
                  <a16:creationId xmlns:a16="http://schemas.microsoft.com/office/drawing/2014/main" id="{D1A948F6-76C3-4FAA-BE21-745145BB291C}"/>
                </a:ext>
              </a:extLst>
            </p:cNvPr>
            <p:cNvSpPr/>
            <p:nvPr/>
          </p:nvSpPr>
          <p:spPr bwMode="auto">
            <a:xfrm>
              <a:off x="5726113" y="1704975"/>
              <a:ext cx="712788" cy="884238"/>
            </a:xfrm>
            <a:custGeom>
              <a:avLst/>
              <a:gdLst>
                <a:gd name="T0" fmla="*/ 107 w 215"/>
                <a:gd name="T1" fmla="*/ 2 h 268"/>
                <a:gd name="T2" fmla="*/ 0 w 215"/>
                <a:gd name="T3" fmla="*/ 48 h 268"/>
                <a:gd name="T4" fmla="*/ 8 w 215"/>
                <a:gd name="T5" fmla="*/ 167 h 268"/>
                <a:gd name="T6" fmla="*/ 107 w 215"/>
                <a:gd name="T7" fmla="*/ 268 h 268"/>
                <a:gd name="T8" fmla="*/ 107 w 215"/>
                <a:gd name="T9" fmla="*/ 268 h 268"/>
                <a:gd name="T10" fmla="*/ 107 w 215"/>
                <a:gd name="T11" fmla="*/ 268 h 268"/>
                <a:gd name="T12" fmla="*/ 108 w 215"/>
                <a:gd name="T13" fmla="*/ 268 h 268"/>
                <a:gd name="T14" fmla="*/ 108 w 215"/>
                <a:gd name="T15" fmla="*/ 268 h 268"/>
                <a:gd name="T16" fmla="*/ 207 w 215"/>
                <a:gd name="T17" fmla="*/ 167 h 268"/>
                <a:gd name="T18" fmla="*/ 215 w 215"/>
                <a:gd name="T19" fmla="*/ 48 h 268"/>
                <a:gd name="T20" fmla="*/ 107 w 215"/>
                <a:gd name="T21" fmla="*/ 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268">
                  <a:moveTo>
                    <a:pt x="107" y="2"/>
                  </a:moveTo>
                  <a:cubicBezTo>
                    <a:pt x="102" y="1"/>
                    <a:pt x="27" y="0"/>
                    <a:pt x="0" y="48"/>
                  </a:cubicBezTo>
                  <a:cubicBezTo>
                    <a:pt x="0" y="48"/>
                    <a:pt x="5" y="145"/>
                    <a:pt x="8" y="167"/>
                  </a:cubicBezTo>
                  <a:cubicBezTo>
                    <a:pt x="15" y="219"/>
                    <a:pt x="65" y="268"/>
                    <a:pt x="107" y="268"/>
                  </a:cubicBezTo>
                  <a:cubicBezTo>
                    <a:pt x="107" y="268"/>
                    <a:pt x="107" y="268"/>
                    <a:pt x="107" y="268"/>
                  </a:cubicBezTo>
                  <a:cubicBezTo>
                    <a:pt x="107" y="268"/>
                    <a:pt x="107" y="268"/>
                    <a:pt x="107" y="268"/>
                  </a:cubicBezTo>
                  <a:cubicBezTo>
                    <a:pt x="108" y="268"/>
                    <a:pt x="108" y="268"/>
                    <a:pt x="108" y="268"/>
                  </a:cubicBezTo>
                  <a:cubicBezTo>
                    <a:pt x="108" y="268"/>
                    <a:pt x="108" y="268"/>
                    <a:pt x="108" y="268"/>
                  </a:cubicBezTo>
                  <a:cubicBezTo>
                    <a:pt x="150" y="268"/>
                    <a:pt x="200" y="219"/>
                    <a:pt x="207" y="167"/>
                  </a:cubicBezTo>
                  <a:cubicBezTo>
                    <a:pt x="210" y="145"/>
                    <a:pt x="215" y="48"/>
                    <a:pt x="215" y="48"/>
                  </a:cubicBezTo>
                  <a:cubicBezTo>
                    <a:pt x="188" y="0"/>
                    <a:pt x="113" y="1"/>
                    <a:pt x="107" y="2"/>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í$ľîdè">
              <a:extLst>
                <a:ext uri="{FF2B5EF4-FFF2-40B4-BE49-F238E27FC236}">
                  <a16:creationId xmlns:a16="http://schemas.microsoft.com/office/drawing/2014/main" id="{EE10DC95-CCD3-446E-B774-B5C4E15C0E97}"/>
                </a:ext>
              </a:extLst>
            </p:cNvPr>
            <p:cNvSpPr/>
            <p:nvPr/>
          </p:nvSpPr>
          <p:spPr bwMode="auto">
            <a:xfrm>
              <a:off x="5872163" y="2032000"/>
              <a:ext cx="76200" cy="128588"/>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íṣḻîḑê">
              <a:extLst>
                <a:ext uri="{FF2B5EF4-FFF2-40B4-BE49-F238E27FC236}">
                  <a16:creationId xmlns:a16="http://schemas.microsoft.com/office/drawing/2014/main" id="{C605A941-E4F4-4006-BF5E-A1262BEC2179}"/>
                </a:ext>
              </a:extLst>
            </p:cNvPr>
            <p:cNvSpPr/>
            <p:nvPr/>
          </p:nvSpPr>
          <p:spPr bwMode="auto">
            <a:xfrm>
              <a:off x="5889625" y="2057400"/>
              <a:ext cx="2857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iŝ1íḓè">
              <a:extLst>
                <a:ext uri="{FF2B5EF4-FFF2-40B4-BE49-F238E27FC236}">
                  <a16:creationId xmlns:a16="http://schemas.microsoft.com/office/drawing/2014/main" id="{E2DE3FEB-0FD0-4E2D-B89D-2D7E57A6337D}"/>
                </a:ext>
              </a:extLst>
            </p:cNvPr>
            <p:cNvSpPr/>
            <p:nvPr/>
          </p:nvSpPr>
          <p:spPr bwMode="auto">
            <a:xfrm>
              <a:off x="6216650" y="2032000"/>
              <a:ext cx="76200" cy="128588"/>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š1íḍê">
              <a:extLst>
                <a:ext uri="{FF2B5EF4-FFF2-40B4-BE49-F238E27FC236}">
                  <a16:creationId xmlns:a16="http://schemas.microsoft.com/office/drawing/2014/main" id="{BD688A41-B641-4986-88AE-A2ADD3A82C2C}"/>
                </a:ext>
              </a:extLst>
            </p:cNvPr>
            <p:cNvSpPr/>
            <p:nvPr/>
          </p:nvSpPr>
          <p:spPr bwMode="auto">
            <a:xfrm>
              <a:off x="6234113" y="2057400"/>
              <a:ext cx="28575" cy="396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şḷîḋè">
              <a:extLst>
                <a:ext uri="{FF2B5EF4-FFF2-40B4-BE49-F238E27FC236}">
                  <a16:creationId xmlns:a16="http://schemas.microsoft.com/office/drawing/2014/main" id="{23E0B495-4270-4F87-89E2-7CD688818E17}"/>
                </a:ext>
              </a:extLst>
            </p:cNvPr>
            <p:cNvSpPr/>
            <p:nvPr/>
          </p:nvSpPr>
          <p:spPr bwMode="auto">
            <a:xfrm>
              <a:off x="6024563" y="2130425"/>
              <a:ext cx="60325" cy="190500"/>
            </a:xfrm>
            <a:custGeom>
              <a:avLst/>
              <a:gdLst>
                <a:gd name="T0" fmla="*/ 18 w 18"/>
                <a:gd name="T1" fmla="*/ 0 h 58"/>
                <a:gd name="T2" fmla="*/ 0 w 18"/>
                <a:gd name="T3" fmla="*/ 39 h 58"/>
                <a:gd name="T4" fmla="*/ 18 w 18"/>
                <a:gd name="T5" fmla="*/ 43 h 58"/>
                <a:gd name="T6" fmla="*/ 18 w 18"/>
                <a:gd name="T7" fmla="*/ 0 h 58"/>
              </a:gdLst>
              <a:ahLst/>
              <a:cxnLst>
                <a:cxn ang="0">
                  <a:pos x="T0" y="T1"/>
                </a:cxn>
                <a:cxn ang="0">
                  <a:pos x="T2" y="T3"/>
                </a:cxn>
                <a:cxn ang="0">
                  <a:pos x="T4" y="T5"/>
                </a:cxn>
                <a:cxn ang="0">
                  <a:pos x="T6" y="T7"/>
                </a:cxn>
              </a:cxnLst>
              <a:rect l="0" t="0" r="r" b="b"/>
              <a:pathLst>
                <a:path w="18" h="58">
                  <a:moveTo>
                    <a:pt x="18" y="0"/>
                  </a:moveTo>
                  <a:cubicBezTo>
                    <a:pt x="18" y="0"/>
                    <a:pt x="0" y="21"/>
                    <a:pt x="0" y="39"/>
                  </a:cubicBezTo>
                  <a:cubicBezTo>
                    <a:pt x="0" y="58"/>
                    <a:pt x="18" y="43"/>
                    <a:pt x="18" y="43"/>
                  </a:cubicBezTo>
                  <a:lnTo>
                    <a:pt x="18" y="0"/>
                  </a:lnTo>
                  <a:close/>
                </a:path>
              </a:pathLst>
            </a:custGeom>
            <a:solidFill>
              <a:srgbClr val="F8A4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îSḷïḑè">
              <a:extLst>
                <a:ext uri="{FF2B5EF4-FFF2-40B4-BE49-F238E27FC236}">
                  <a16:creationId xmlns:a16="http://schemas.microsoft.com/office/drawing/2014/main" id="{55F57759-BE73-47D4-BAD2-A721E90E617D}"/>
                </a:ext>
              </a:extLst>
            </p:cNvPr>
            <p:cNvSpPr/>
            <p:nvPr/>
          </p:nvSpPr>
          <p:spPr bwMode="auto">
            <a:xfrm>
              <a:off x="6216650" y="2014538"/>
              <a:ext cx="106363" cy="42863"/>
            </a:xfrm>
            <a:custGeom>
              <a:avLst/>
              <a:gdLst>
                <a:gd name="T0" fmla="*/ 0 w 32"/>
                <a:gd name="T1" fmla="*/ 13 h 13"/>
                <a:gd name="T2" fmla="*/ 12 w 32"/>
                <a:gd name="T3" fmla="*/ 0 h 13"/>
                <a:gd name="T4" fmla="*/ 32 w 32"/>
                <a:gd name="T5" fmla="*/ 4 h 13"/>
                <a:gd name="T6" fmla="*/ 23 w 32"/>
                <a:gd name="T7" fmla="*/ 13 h 13"/>
                <a:gd name="T8" fmla="*/ 12 w 32"/>
                <a:gd name="T9" fmla="*/ 3 h 13"/>
                <a:gd name="T10" fmla="*/ 0 w 32"/>
                <a:gd name="T11" fmla="*/ 13 h 13"/>
              </a:gdLst>
              <a:ahLst/>
              <a:cxnLst>
                <a:cxn ang="0">
                  <a:pos x="T0" y="T1"/>
                </a:cxn>
                <a:cxn ang="0">
                  <a:pos x="T2" y="T3"/>
                </a:cxn>
                <a:cxn ang="0">
                  <a:pos x="T4" y="T5"/>
                </a:cxn>
                <a:cxn ang="0">
                  <a:pos x="T6" y="T7"/>
                </a:cxn>
                <a:cxn ang="0">
                  <a:pos x="T8" y="T9"/>
                </a:cxn>
                <a:cxn ang="0">
                  <a:pos x="T10" y="T11"/>
                </a:cxn>
              </a:cxnLst>
              <a:rect l="0" t="0" r="r" b="b"/>
              <a:pathLst>
                <a:path w="32" h="13">
                  <a:moveTo>
                    <a:pt x="0" y="13"/>
                  </a:moveTo>
                  <a:cubicBezTo>
                    <a:pt x="0" y="13"/>
                    <a:pt x="1" y="0"/>
                    <a:pt x="12" y="0"/>
                  </a:cubicBezTo>
                  <a:cubicBezTo>
                    <a:pt x="22" y="0"/>
                    <a:pt x="22" y="12"/>
                    <a:pt x="32" y="4"/>
                  </a:cubicBezTo>
                  <a:cubicBezTo>
                    <a:pt x="32" y="4"/>
                    <a:pt x="30" y="11"/>
                    <a:pt x="23" y="13"/>
                  </a:cubicBezTo>
                  <a:cubicBezTo>
                    <a:pt x="23" y="13"/>
                    <a:pt x="17" y="3"/>
                    <a:pt x="12" y="3"/>
                  </a:cubicBezTo>
                  <a:cubicBezTo>
                    <a:pt x="5" y="3"/>
                    <a:pt x="0" y="13"/>
                    <a:pt x="0" y="13"/>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ïṩḷîďé">
              <a:extLst>
                <a:ext uri="{FF2B5EF4-FFF2-40B4-BE49-F238E27FC236}">
                  <a16:creationId xmlns:a16="http://schemas.microsoft.com/office/drawing/2014/main" id="{D86205BE-9F4E-41D1-8D17-641AD8B0385C}"/>
                </a:ext>
              </a:extLst>
            </p:cNvPr>
            <p:cNvSpPr/>
            <p:nvPr/>
          </p:nvSpPr>
          <p:spPr bwMode="auto">
            <a:xfrm>
              <a:off x="5838825" y="2014538"/>
              <a:ext cx="109538" cy="42863"/>
            </a:xfrm>
            <a:custGeom>
              <a:avLst/>
              <a:gdLst>
                <a:gd name="T0" fmla="*/ 33 w 33"/>
                <a:gd name="T1" fmla="*/ 13 h 13"/>
                <a:gd name="T2" fmla="*/ 21 w 33"/>
                <a:gd name="T3" fmla="*/ 0 h 13"/>
                <a:gd name="T4" fmla="*/ 0 w 33"/>
                <a:gd name="T5" fmla="*/ 4 h 13"/>
                <a:gd name="T6" fmla="*/ 10 w 33"/>
                <a:gd name="T7" fmla="*/ 13 h 13"/>
                <a:gd name="T8" fmla="*/ 21 w 33"/>
                <a:gd name="T9" fmla="*/ 3 h 13"/>
                <a:gd name="T10" fmla="*/ 33 w 33"/>
                <a:gd name="T11" fmla="*/ 13 h 13"/>
              </a:gdLst>
              <a:ahLst/>
              <a:cxnLst>
                <a:cxn ang="0">
                  <a:pos x="T0" y="T1"/>
                </a:cxn>
                <a:cxn ang="0">
                  <a:pos x="T2" y="T3"/>
                </a:cxn>
                <a:cxn ang="0">
                  <a:pos x="T4" y="T5"/>
                </a:cxn>
                <a:cxn ang="0">
                  <a:pos x="T6" y="T7"/>
                </a:cxn>
                <a:cxn ang="0">
                  <a:pos x="T8" y="T9"/>
                </a:cxn>
                <a:cxn ang="0">
                  <a:pos x="T10" y="T11"/>
                </a:cxn>
              </a:cxnLst>
              <a:rect l="0" t="0" r="r" b="b"/>
              <a:pathLst>
                <a:path w="33" h="13">
                  <a:moveTo>
                    <a:pt x="33" y="13"/>
                  </a:moveTo>
                  <a:cubicBezTo>
                    <a:pt x="33" y="13"/>
                    <a:pt x="31" y="0"/>
                    <a:pt x="21" y="0"/>
                  </a:cubicBezTo>
                  <a:cubicBezTo>
                    <a:pt x="11" y="0"/>
                    <a:pt x="10" y="12"/>
                    <a:pt x="0" y="4"/>
                  </a:cubicBezTo>
                  <a:cubicBezTo>
                    <a:pt x="0" y="4"/>
                    <a:pt x="3" y="11"/>
                    <a:pt x="10" y="13"/>
                  </a:cubicBezTo>
                  <a:cubicBezTo>
                    <a:pt x="10" y="13"/>
                    <a:pt x="16" y="3"/>
                    <a:pt x="21" y="3"/>
                  </a:cubicBezTo>
                  <a:cubicBezTo>
                    <a:pt x="28" y="3"/>
                    <a:pt x="33" y="13"/>
                    <a:pt x="33" y="13"/>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íSḻiḋe">
              <a:extLst>
                <a:ext uri="{FF2B5EF4-FFF2-40B4-BE49-F238E27FC236}">
                  <a16:creationId xmlns:a16="http://schemas.microsoft.com/office/drawing/2014/main" id="{4544F8D9-D525-44D6-8271-4910BA4B6859}"/>
                </a:ext>
              </a:extLst>
            </p:cNvPr>
            <p:cNvSpPr/>
            <p:nvPr/>
          </p:nvSpPr>
          <p:spPr bwMode="auto">
            <a:xfrm>
              <a:off x="5703888" y="1625600"/>
              <a:ext cx="784225" cy="534988"/>
            </a:xfrm>
            <a:custGeom>
              <a:avLst/>
              <a:gdLst>
                <a:gd name="T0" fmla="*/ 80 w 237"/>
                <a:gd name="T1" fmla="*/ 43 h 162"/>
                <a:gd name="T2" fmla="*/ 192 w 237"/>
                <a:gd name="T3" fmla="*/ 108 h 162"/>
                <a:gd name="T4" fmla="*/ 183 w 237"/>
                <a:gd name="T5" fmla="*/ 69 h 162"/>
                <a:gd name="T6" fmla="*/ 213 w 237"/>
                <a:gd name="T7" fmla="*/ 162 h 162"/>
                <a:gd name="T8" fmla="*/ 228 w 237"/>
                <a:gd name="T9" fmla="*/ 60 h 162"/>
                <a:gd name="T10" fmla="*/ 77 w 237"/>
                <a:gd name="T11" fmla="*/ 17 h 162"/>
                <a:gd name="T12" fmla="*/ 5 w 237"/>
                <a:gd name="T13" fmla="*/ 69 h 162"/>
                <a:gd name="T14" fmla="*/ 10 w 237"/>
                <a:gd name="T15" fmla="*/ 128 h 162"/>
                <a:gd name="T16" fmla="*/ 80 w 237"/>
                <a:gd name="T17" fmla="*/ 4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162">
                  <a:moveTo>
                    <a:pt x="80" y="43"/>
                  </a:moveTo>
                  <a:cubicBezTo>
                    <a:pt x="80" y="43"/>
                    <a:pt x="99" y="103"/>
                    <a:pt x="192" y="108"/>
                  </a:cubicBezTo>
                  <a:cubicBezTo>
                    <a:pt x="192" y="108"/>
                    <a:pt x="193" y="83"/>
                    <a:pt x="183" y="69"/>
                  </a:cubicBezTo>
                  <a:cubicBezTo>
                    <a:pt x="183" y="69"/>
                    <a:pt x="218" y="109"/>
                    <a:pt x="213" y="162"/>
                  </a:cubicBezTo>
                  <a:cubicBezTo>
                    <a:pt x="213" y="162"/>
                    <a:pt x="237" y="109"/>
                    <a:pt x="228" y="60"/>
                  </a:cubicBezTo>
                  <a:cubicBezTo>
                    <a:pt x="219" y="12"/>
                    <a:pt x="96" y="0"/>
                    <a:pt x="77" y="17"/>
                  </a:cubicBezTo>
                  <a:cubicBezTo>
                    <a:pt x="77" y="17"/>
                    <a:pt x="10" y="17"/>
                    <a:pt x="5" y="69"/>
                  </a:cubicBezTo>
                  <a:cubicBezTo>
                    <a:pt x="0" y="121"/>
                    <a:pt x="10" y="128"/>
                    <a:pt x="10" y="128"/>
                  </a:cubicBezTo>
                  <a:cubicBezTo>
                    <a:pt x="10" y="128"/>
                    <a:pt x="78" y="98"/>
                    <a:pt x="80" y="43"/>
                  </a:cubicBezTo>
                  <a:close/>
                </a:path>
              </a:pathLst>
            </a:custGeom>
            <a:solidFill>
              <a:srgbClr val="5A4A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îşḻîḍè">
              <a:extLst>
                <a:ext uri="{FF2B5EF4-FFF2-40B4-BE49-F238E27FC236}">
                  <a16:creationId xmlns:a16="http://schemas.microsoft.com/office/drawing/2014/main" id="{337E9A2E-4227-4216-BDB2-A44AE7793686}"/>
                </a:ext>
              </a:extLst>
            </p:cNvPr>
            <p:cNvSpPr/>
            <p:nvPr/>
          </p:nvSpPr>
          <p:spPr bwMode="auto">
            <a:xfrm>
              <a:off x="5707063" y="2182813"/>
              <a:ext cx="36513"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ḷíḓe">
              <a:extLst>
                <a:ext uri="{FF2B5EF4-FFF2-40B4-BE49-F238E27FC236}">
                  <a16:creationId xmlns:a16="http://schemas.microsoft.com/office/drawing/2014/main" id="{D582A487-6C45-4D91-B265-BEE43CD8E255}"/>
                </a:ext>
              </a:extLst>
            </p:cNvPr>
            <p:cNvSpPr/>
            <p:nvPr/>
          </p:nvSpPr>
          <p:spPr bwMode="auto">
            <a:xfrm>
              <a:off x="6423025" y="2182813"/>
              <a:ext cx="36513"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îŝľîďè">
              <a:extLst>
                <a:ext uri="{FF2B5EF4-FFF2-40B4-BE49-F238E27FC236}">
                  <a16:creationId xmlns:a16="http://schemas.microsoft.com/office/drawing/2014/main" id="{5B4C3B06-3B86-4E92-AD26-1BC3A8394174}"/>
                </a:ext>
              </a:extLst>
            </p:cNvPr>
            <p:cNvSpPr/>
            <p:nvPr/>
          </p:nvSpPr>
          <p:spPr bwMode="auto">
            <a:xfrm>
              <a:off x="5892800" y="1943100"/>
              <a:ext cx="61913" cy="71438"/>
            </a:xfrm>
            <a:custGeom>
              <a:avLst/>
              <a:gdLst>
                <a:gd name="T0" fmla="*/ 0 w 39"/>
                <a:gd name="T1" fmla="*/ 8 h 45"/>
                <a:gd name="T2" fmla="*/ 39 w 39"/>
                <a:gd name="T3" fmla="*/ 45 h 45"/>
                <a:gd name="T4" fmla="*/ 10 w 39"/>
                <a:gd name="T5" fmla="*/ 0 h 45"/>
                <a:gd name="T6" fmla="*/ 0 w 39"/>
                <a:gd name="T7" fmla="*/ 8 h 45"/>
              </a:gdLst>
              <a:ahLst/>
              <a:cxnLst>
                <a:cxn ang="0">
                  <a:pos x="T0" y="T1"/>
                </a:cxn>
                <a:cxn ang="0">
                  <a:pos x="T2" y="T3"/>
                </a:cxn>
                <a:cxn ang="0">
                  <a:pos x="T4" y="T5"/>
                </a:cxn>
                <a:cxn ang="0">
                  <a:pos x="T6" y="T7"/>
                </a:cxn>
              </a:cxnLst>
              <a:rect l="0" t="0" r="r" b="b"/>
              <a:pathLst>
                <a:path w="39" h="45">
                  <a:moveTo>
                    <a:pt x="0" y="8"/>
                  </a:moveTo>
                  <a:lnTo>
                    <a:pt x="39" y="45"/>
                  </a:lnTo>
                  <a:lnTo>
                    <a:pt x="10" y="0"/>
                  </a:lnTo>
                  <a:lnTo>
                    <a:pt x="0" y="8"/>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ṡlîḑè">
              <a:extLst>
                <a:ext uri="{FF2B5EF4-FFF2-40B4-BE49-F238E27FC236}">
                  <a16:creationId xmlns:a16="http://schemas.microsoft.com/office/drawing/2014/main" id="{F95A0226-929B-40D7-8764-29282B9FDB2D}"/>
                </a:ext>
              </a:extLst>
            </p:cNvPr>
            <p:cNvSpPr/>
            <p:nvPr/>
          </p:nvSpPr>
          <p:spPr bwMode="auto">
            <a:xfrm>
              <a:off x="6203950" y="1943100"/>
              <a:ext cx="63500" cy="71438"/>
            </a:xfrm>
            <a:custGeom>
              <a:avLst/>
              <a:gdLst>
                <a:gd name="T0" fmla="*/ 40 w 40"/>
                <a:gd name="T1" fmla="*/ 8 h 45"/>
                <a:gd name="T2" fmla="*/ 0 w 40"/>
                <a:gd name="T3" fmla="*/ 45 h 45"/>
                <a:gd name="T4" fmla="*/ 29 w 40"/>
                <a:gd name="T5" fmla="*/ 0 h 45"/>
                <a:gd name="T6" fmla="*/ 40 w 40"/>
                <a:gd name="T7" fmla="*/ 8 h 45"/>
              </a:gdLst>
              <a:ahLst/>
              <a:cxnLst>
                <a:cxn ang="0">
                  <a:pos x="T0" y="T1"/>
                </a:cxn>
                <a:cxn ang="0">
                  <a:pos x="T2" y="T3"/>
                </a:cxn>
                <a:cxn ang="0">
                  <a:pos x="T4" y="T5"/>
                </a:cxn>
                <a:cxn ang="0">
                  <a:pos x="T6" y="T7"/>
                </a:cxn>
              </a:cxnLst>
              <a:rect l="0" t="0" r="r" b="b"/>
              <a:pathLst>
                <a:path w="40" h="45">
                  <a:moveTo>
                    <a:pt x="40" y="8"/>
                  </a:moveTo>
                  <a:lnTo>
                    <a:pt x="0" y="45"/>
                  </a:lnTo>
                  <a:lnTo>
                    <a:pt x="29" y="0"/>
                  </a:lnTo>
                  <a:lnTo>
                    <a:pt x="40" y="8"/>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îšḻîdè">
              <a:extLst>
                <a:ext uri="{FF2B5EF4-FFF2-40B4-BE49-F238E27FC236}">
                  <a16:creationId xmlns:a16="http://schemas.microsoft.com/office/drawing/2014/main" id="{7643D4B9-EB89-40D5-9B6B-8FC98E38652F}"/>
                </a:ext>
              </a:extLst>
            </p:cNvPr>
            <p:cNvSpPr/>
            <p:nvPr/>
          </p:nvSpPr>
          <p:spPr bwMode="auto">
            <a:xfrm>
              <a:off x="5859463" y="2328863"/>
              <a:ext cx="447675" cy="184150"/>
            </a:xfrm>
            <a:custGeom>
              <a:avLst/>
              <a:gdLst>
                <a:gd name="T0" fmla="*/ 112 w 135"/>
                <a:gd name="T1" fmla="*/ 0 h 56"/>
                <a:gd name="T2" fmla="*/ 67 w 135"/>
                <a:gd name="T3" fmla="*/ 8 h 56"/>
                <a:gd name="T4" fmla="*/ 23 w 135"/>
                <a:gd name="T5" fmla="*/ 0 h 56"/>
                <a:gd name="T6" fmla="*/ 9 w 135"/>
                <a:gd name="T7" fmla="*/ 34 h 56"/>
                <a:gd name="T8" fmla="*/ 67 w 135"/>
                <a:gd name="T9" fmla="*/ 56 h 56"/>
                <a:gd name="T10" fmla="*/ 126 w 135"/>
                <a:gd name="T11" fmla="*/ 34 h 56"/>
                <a:gd name="T12" fmla="*/ 112 w 13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135" h="56">
                  <a:moveTo>
                    <a:pt x="112" y="0"/>
                  </a:moveTo>
                  <a:cubicBezTo>
                    <a:pt x="98" y="0"/>
                    <a:pt x="81" y="8"/>
                    <a:pt x="67" y="8"/>
                  </a:cubicBezTo>
                  <a:cubicBezTo>
                    <a:pt x="54" y="8"/>
                    <a:pt x="36" y="0"/>
                    <a:pt x="23" y="0"/>
                  </a:cubicBezTo>
                  <a:cubicBezTo>
                    <a:pt x="10" y="0"/>
                    <a:pt x="0" y="18"/>
                    <a:pt x="9" y="34"/>
                  </a:cubicBezTo>
                  <a:cubicBezTo>
                    <a:pt x="18" y="51"/>
                    <a:pt x="44" y="56"/>
                    <a:pt x="67" y="56"/>
                  </a:cubicBezTo>
                  <a:cubicBezTo>
                    <a:pt x="90" y="56"/>
                    <a:pt x="117" y="51"/>
                    <a:pt x="126" y="34"/>
                  </a:cubicBezTo>
                  <a:cubicBezTo>
                    <a:pt x="135" y="18"/>
                    <a:pt x="125" y="0"/>
                    <a:pt x="112" y="0"/>
                  </a:cubicBezTo>
                  <a:close/>
                </a:path>
              </a:pathLst>
            </a:custGeom>
            <a:solidFill>
              <a:srgbClr val="F484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iŝḷîďè">
              <a:extLst>
                <a:ext uri="{FF2B5EF4-FFF2-40B4-BE49-F238E27FC236}">
                  <a16:creationId xmlns:a16="http://schemas.microsoft.com/office/drawing/2014/main" id="{12DD54F6-A0FE-4399-82BA-61993E6DE497}"/>
                </a:ext>
              </a:extLst>
            </p:cNvPr>
            <p:cNvSpPr/>
            <p:nvPr/>
          </p:nvSpPr>
          <p:spPr bwMode="auto">
            <a:xfrm>
              <a:off x="5929313" y="2328863"/>
              <a:ext cx="307975" cy="46038"/>
            </a:xfrm>
            <a:custGeom>
              <a:avLst/>
              <a:gdLst>
                <a:gd name="T0" fmla="*/ 91 w 93"/>
                <a:gd name="T1" fmla="*/ 0 h 14"/>
                <a:gd name="T2" fmla="*/ 46 w 93"/>
                <a:gd name="T3" fmla="*/ 8 h 14"/>
                <a:gd name="T4" fmla="*/ 2 w 93"/>
                <a:gd name="T5" fmla="*/ 0 h 14"/>
                <a:gd name="T6" fmla="*/ 0 w 93"/>
                <a:gd name="T7" fmla="*/ 0 h 14"/>
                <a:gd name="T8" fmla="*/ 2 w 93"/>
                <a:gd name="T9" fmla="*/ 7 h 14"/>
                <a:gd name="T10" fmla="*/ 46 w 93"/>
                <a:gd name="T11" fmla="*/ 14 h 14"/>
                <a:gd name="T12" fmla="*/ 91 w 93"/>
                <a:gd name="T13" fmla="*/ 7 h 14"/>
                <a:gd name="T14" fmla="*/ 93 w 93"/>
                <a:gd name="T15" fmla="*/ 0 h 14"/>
                <a:gd name="T16" fmla="*/ 91 w 93"/>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4">
                  <a:moveTo>
                    <a:pt x="91" y="0"/>
                  </a:moveTo>
                  <a:cubicBezTo>
                    <a:pt x="77" y="0"/>
                    <a:pt x="60" y="8"/>
                    <a:pt x="46" y="8"/>
                  </a:cubicBezTo>
                  <a:cubicBezTo>
                    <a:pt x="33" y="8"/>
                    <a:pt x="15" y="0"/>
                    <a:pt x="2" y="0"/>
                  </a:cubicBezTo>
                  <a:cubicBezTo>
                    <a:pt x="1" y="0"/>
                    <a:pt x="1" y="0"/>
                    <a:pt x="0" y="0"/>
                  </a:cubicBezTo>
                  <a:cubicBezTo>
                    <a:pt x="0" y="3"/>
                    <a:pt x="0" y="6"/>
                    <a:pt x="2" y="7"/>
                  </a:cubicBezTo>
                  <a:cubicBezTo>
                    <a:pt x="4" y="8"/>
                    <a:pt x="20" y="14"/>
                    <a:pt x="46" y="14"/>
                  </a:cubicBezTo>
                  <a:cubicBezTo>
                    <a:pt x="73" y="14"/>
                    <a:pt x="89" y="8"/>
                    <a:pt x="91" y="7"/>
                  </a:cubicBezTo>
                  <a:cubicBezTo>
                    <a:pt x="93" y="6"/>
                    <a:pt x="93" y="3"/>
                    <a:pt x="93" y="0"/>
                  </a:cubicBezTo>
                  <a:cubicBezTo>
                    <a:pt x="92" y="0"/>
                    <a:pt x="92" y="0"/>
                    <a:pt x="9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Sḷiḓè">
              <a:extLst>
                <a:ext uri="{FF2B5EF4-FFF2-40B4-BE49-F238E27FC236}">
                  <a16:creationId xmlns:a16="http://schemas.microsoft.com/office/drawing/2014/main" id="{20D8E847-F999-49B0-89E1-C0DBDD2878D1}"/>
                </a:ext>
              </a:extLst>
            </p:cNvPr>
            <p:cNvSpPr/>
            <p:nvPr/>
          </p:nvSpPr>
          <p:spPr bwMode="auto">
            <a:xfrm>
              <a:off x="6230938" y="1698625"/>
              <a:ext cx="39688" cy="92075"/>
            </a:xfrm>
            <a:custGeom>
              <a:avLst/>
              <a:gdLst>
                <a:gd name="T0" fmla="*/ 3 w 12"/>
                <a:gd name="T1" fmla="*/ 28 h 28"/>
                <a:gd name="T2" fmla="*/ 0 w 12"/>
                <a:gd name="T3" fmla="*/ 24 h 28"/>
                <a:gd name="T4" fmla="*/ 7 w 12"/>
                <a:gd name="T5" fmla="*/ 13 h 28"/>
                <a:gd name="T6" fmla="*/ 3 w 12"/>
                <a:gd name="T7" fmla="*/ 4 h 28"/>
                <a:gd name="T8" fmla="*/ 6 w 12"/>
                <a:gd name="T9" fmla="*/ 0 h 28"/>
                <a:gd name="T10" fmla="*/ 12 w 12"/>
                <a:gd name="T11" fmla="*/ 14 h 28"/>
                <a:gd name="T12" fmla="*/ 3 w 12"/>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2" h="28">
                  <a:moveTo>
                    <a:pt x="3" y="28"/>
                  </a:moveTo>
                  <a:cubicBezTo>
                    <a:pt x="0" y="24"/>
                    <a:pt x="0" y="24"/>
                    <a:pt x="0" y="24"/>
                  </a:cubicBezTo>
                  <a:cubicBezTo>
                    <a:pt x="5" y="21"/>
                    <a:pt x="7" y="17"/>
                    <a:pt x="7" y="13"/>
                  </a:cubicBezTo>
                  <a:cubicBezTo>
                    <a:pt x="8" y="8"/>
                    <a:pt x="3" y="4"/>
                    <a:pt x="3" y="4"/>
                  </a:cubicBezTo>
                  <a:cubicBezTo>
                    <a:pt x="6" y="0"/>
                    <a:pt x="6" y="0"/>
                    <a:pt x="6" y="0"/>
                  </a:cubicBezTo>
                  <a:cubicBezTo>
                    <a:pt x="6" y="1"/>
                    <a:pt x="12" y="6"/>
                    <a:pt x="12" y="14"/>
                  </a:cubicBezTo>
                  <a:cubicBezTo>
                    <a:pt x="12" y="19"/>
                    <a:pt x="9" y="24"/>
                    <a:pt x="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ṡḷîḋe">
              <a:extLst>
                <a:ext uri="{FF2B5EF4-FFF2-40B4-BE49-F238E27FC236}">
                  <a16:creationId xmlns:a16="http://schemas.microsoft.com/office/drawing/2014/main" id="{4B22C640-2F4D-408B-B96D-9E451AF0A8C3}"/>
                </a:ext>
              </a:extLst>
            </p:cNvPr>
            <p:cNvSpPr/>
            <p:nvPr/>
          </p:nvSpPr>
          <p:spPr bwMode="auto">
            <a:xfrm>
              <a:off x="6256338" y="1689100"/>
              <a:ext cx="90488" cy="42863"/>
            </a:xfrm>
            <a:custGeom>
              <a:avLst/>
              <a:gdLst>
                <a:gd name="T0" fmla="*/ 27 w 27"/>
                <a:gd name="T1" fmla="*/ 7 h 13"/>
                <a:gd name="T2" fmla="*/ 11 w 27"/>
                <a:gd name="T3" fmla="*/ 12 h 13"/>
                <a:gd name="T4" fmla="*/ 0 w 27"/>
                <a:gd name="T5" fmla="*/ 2 h 13"/>
                <a:gd name="T6" fmla="*/ 4 w 27"/>
                <a:gd name="T7" fmla="*/ 0 h 13"/>
                <a:gd name="T8" fmla="*/ 2 w 27"/>
                <a:gd name="T9" fmla="*/ 1 h 13"/>
                <a:gd name="T10" fmla="*/ 4 w 27"/>
                <a:gd name="T11" fmla="*/ 0 h 13"/>
                <a:gd name="T12" fmla="*/ 12 w 27"/>
                <a:gd name="T13" fmla="*/ 7 h 13"/>
                <a:gd name="T14" fmla="*/ 24 w 27"/>
                <a:gd name="T15" fmla="*/ 4 h 13"/>
                <a:gd name="T16" fmla="*/ 27 w 27"/>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3">
                  <a:moveTo>
                    <a:pt x="27" y="7"/>
                  </a:moveTo>
                  <a:cubicBezTo>
                    <a:pt x="21" y="12"/>
                    <a:pt x="16" y="13"/>
                    <a:pt x="11" y="12"/>
                  </a:cubicBezTo>
                  <a:cubicBezTo>
                    <a:pt x="3" y="10"/>
                    <a:pt x="0" y="2"/>
                    <a:pt x="0" y="2"/>
                  </a:cubicBezTo>
                  <a:cubicBezTo>
                    <a:pt x="4" y="0"/>
                    <a:pt x="4" y="0"/>
                    <a:pt x="4" y="0"/>
                  </a:cubicBezTo>
                  <a:cubicBezTo>
                    <a:pt x="2" y="1"/>
                    <a:pt x="2" y="1"/>
                    <a:pt x="2" y="1"/>
                  </a:cubicBezTo>
                  <a:cubicBezTo>
                    <a:pt x="4" y="0"/>
                    <a:pt x="4" y="0"/>
                    <a:pt x="4" y="0"/>
                  </a:cubicBezTo>
                  <a:cubicBezTo>
                    <a:pt x="4" y="0"/>
                    <a:pt x="7" y="6"/>
                    <a:pt x="12" y="7"/>
                  </a:cubicBezTo>
                  <a:cubicBezTo>
                    <a:pt x="15" y="8"/>
                    <a:pt x="20" y="7"/>
                    <a:pt x="24" y="4"/>
                  </a:cubicBezTo>
                  <a:lnTo>
                    <a:pt x="2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ṣ1ídê">
              <a:extLst>
                <a:ext uri="{FF2B5EF4-FFF2-40B4-BE49-F238E27FC236}">
                  <a16:creationId xmlns:a16="http://schemas.microsoft.com/office/drawing/2014/main" id="{55C29634-6DCC-4128-8D28-DF3EE3D09923}"/>
                </a:ext>
              </a:extLst>
            </p:cNvPr>
            <p:cNvSpPr/>
            <p:nvPr/>
          </p:nvSpPr>
          <p:spPr bwMode="auto">
            <a:xfrm>
              <a:off x="6319838" y="1717675"/>
              <a:ext cx="39688" cy="90488"/>
            </a:xfrm>
            <a:custGeom>
              <a:avLst/>
              <a:gdLst>
                <a:gd name="T0" fmla="*/ 7 w 12"/>
                <a:gd name="T1" fmla="*/ 27 h 27"/>
                <a:gd name="T2" fmla="*/ 0 w 12"/>
                <a:gd name="T3" fmla="*/ 14 h 27"/>
                <a:gd name="T4" fmla="*/ 9 w 12"/>
                <a:gd name="T5" fmla="*/ 0 h 27"/>
                <a:gd name="T6" fmla="*/ 12 w 12"/>
                <a:gd name="T7" fmla="*/ 3 h 27"/>
                <a:gd name="T8" fmla="*/ 5 w 12"/>
                <a:gd name="T9" fmla="*/ 14 h 27"/>
                <a:gd name="T10" fmla="*/ 9 w 12"/>
                <a:gd name="T11" fmla="*/ 24 h 27"/>
                <a:gd name="T12" fmla="*/ 7 w 12"/>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2" h="27">
                  <a:moveTo>
                    <a:pt x="7" y="27"/>
                  </a:moveTo>
                  <a:cubicBezTo>
                    <a:pt x="6" y="27"/>
                    <a:pt x="0" y="22"/>
                    <a:pt x="0" y="14"/>
                  </a:cubicBezTo>
                  <a:cubicBezTo>
                    <a:pt x="0" y="9"/>
                    <a:pt x="3" y="4"/>
                    <a:pt x="9" y="0"/>
                  </a:cubicBezTo>
                  <a:cubicBezTo>
                    <a:pt x="12" y="3"/>
                    <a:pt x="12" y="3"/>
                    <a:pt x="12" y="3"/>
                  </a:cubicBezTo>
                  <a:cubicBezTo>
                    <a:pt x="7" y="7"/>
                    <a:pt x="5" y="11"/>
                    <a:pt x="5" y="14"/>
                  </a:cubicBezTo>
                  <a:cubicBezTo>
                    <a:pt x="5" y="20"/>
                    <a:pt x="9" y="24"/>
                    <a:pt x="9" y="24"/>
                  </a:cubicBezTo>
                  <a:lnTo>
                    <a:pt x="7"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Slîdè">
              <a:extLst>
                <a:ext uri="{FF2B5EF4-FFF2-40B4-BE49-F238E27FC236}">
                  <a16:creationId xmlns:a16="http://schemas.microsoft.com/office/drawing/2014/main" id="{1E73A267-0542-4E0D-ADFF-C5BAD7537B03}"/>
                </a:ext>
              </a:extLst>
            </p:cNvPr>
            <p:cNvSpPr/>
            <p:nvPr/>
          </p:nvSpPr>
          <p:spPr bwMode="auto">
            <a:xfrm>
              <a:off x="6243638" y="1778000"/>
              <a:ext cx="88900" cy="42863"/>
            </a:xfrm>
            <a:custGeom>
              <a:avLst/>
              <a:gdLst>
                <a:gd name="T0" fmla="*/ 27 w 27"/>
                <a:gd name="T1" fmla="*/ 11 h 13"/>
                <a:gd name="T2" fmla="*/ 23 w 27"/>
                <a:gd name="T3" fmla="*/ 13 h 13"/>
                <a:gd name="T4" fmla="*/ 25 w 27"/>
                <a:gd name="T5" fmla="*/ 12 h 13"/>
                <a:gd name="T6" fmla="*/ 23 w 27"/>
                <a:gd name="T7" fmla="*/ 13 h 13"/>
                <a:gd name="T8" fmla="*/ 15 w 27"/>
                <a:gd name="T9" fmla="*/ 5 h 13"/>
                <a:gd name="T10" fmla="*/ 3 w 27"/>
                <a:gd name="T11" fmla="*/ 9 h 13"/>
                <a:gd name="T12" fmla="*/ 0 w 27"/>
                <a:gd name="T13" fmla="*/ 6 h 13"/>
                <a:gd name="T14" fmla="*/ 16 w 27"/>
                <a:gd name="T15" fmla="*/ 1 h 13"/>
                <a:gd name="T16" fmla="*/ 27 w 27"/>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3">
                  <a:moveTo>
                    <a:pt x="27" y="11"/>
                  </a:moveTo>
                  <a:cubicBezTo>
                    <a:pt x="23" y="13"/>
                    <a:pt x="23" y="13"/>
                    <a:pt x="23" y="13"/>
                  </a:cubicBezTo>
                  <a:cubicBezTo>
                    <a:pt x="25" y="12"/>
                    <a:pt x="25" y="12"/>
                    <a:pt x="25" y="12"/>
                  </a:cubicBezTo>
                  <a:cubicBezTo>
                    <a:pt x="23" y="13"/>
                    <a:pt x="23" y="13"/>
                    <a:pt x="23" y="13"/>
                  </a:cubicBezTo>
                  <a:cubicBezTo>
                    <a:pt x="23" y="13"/>
                    <a:pt x="20" y="7"/>
                    <a:pt x="15" y="5"/>
                  </a:cubicBezTo>
                  <a:cubicBezTo>
                    <a:pt x="12" y="4"/>
                    <a:pt x="7" y="6"/>
                    <a:pt x="3" y="9"/>
                  </a:cubicBezTo>
                  <a:cubicBezTo>
                    <a:pt x="0" y="6"/>
                    <a:pt x="0" y="6"/>
                    <a:pt x="0" y="6"/>
                  </a:cubicBezTo>
                  <a:cubicBezTo>
                    <a:pt x="6" y="1"/>
                    <a:pt x="11" y="0"/>
                    <a:pt x="16" y="1"/>
                  </a:cubicBezTo>
                  <a:cubicBezTo>
                    <a:pt x="24" y="3"/>
                    <a:pt x="27" y="11"/>
                    <a:pt x="2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ṡ1íḍê">
              <a:extLst>
                <a:ext uri="{FF2B5EF4-FFF2-40B4-BE49-F238E27FC236}">
                  <a16:creationId xmlns:a16="http://schemas.microsoft.com/office/drawing/2014/main" id="{60E09CD9-6A92-43DF-8465-DED657036F5B}"/>
                </a:ext>
              </a:extLst>
            </p:cNvPr>
            <p:cNvSpPr/>
            <p:nvPr/>
          </p:nvSpPr>
          <p:spPr bwMode="auto">
            <a:xfrm>
              <a:off x="5530850" y="1247775"/>
              <a:ext cx="298450" cy="312738"/>
            </a:xfrm>
            <a:custGeom>
              <a:avLst/>
              <a:gdLst>
                <a:gd name="T0" fmla="*/ 71 w 90"/>
                <a:gd name="T1" fmla="*/ 37 h 95"/>
                <a:gd name="T2" fmla="*/ 75 w 90"/>
                <a:gd name="T3" fmla="*/ 13 h 95"/>
                <a:gd name="T4" fmla="*/ 56 w 90"/>
                <a:gd name="T5" fmla="*/ 17 h 95"/>
                <a:gd name="T6" fmla="*/ 39 w 90"/>
                <a:gd name="T7" fmla="*/ 8 h 95"/>
                <a:gd name="T8" fmla="*/ 32 w 90"/>
                <a:gd name="T9" fmla="*/ 20 h 95"/>
                <a:gd name="T10" fmla="*/ 13 w 90"/>
                <a:gd name="T11" fmla="*/ 26 h 95"/>
                <a:gd name="T12" fmla="*/ 16 w 90"/>
                <a:gd name="T13" fmla="*/ 40 h 95"/>
                <a:gd name="T14" fmla="*/ 6 w 90"/>
                <a:gd name="T15" fmla="*/ 60 h 95"/>
                <a:gd name="T16" fmla="*/ 32 w 90"/>
                <a:gd name="T17" fmla="*/ 60 h 95"/>
                <a:gd name="T18" fmla="*/ 90 w 90"/>
                <a:gd name="T19" fmla="*/ 95 h 95"/>
                <a:gd name="T20" fmla="*/ 71 w 90"/>
                <a:gd name="T21" fmla="*/ 3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5">
                  <a:moveTo>
                    <a:pt x="71" y="37"/>
                  </a:moveTo>
                  <a:cubicBezTo>
                    <a:pt x="71" y="37"/>
                    <a:pt x="86" y="24"/>
                    <a:pt x="75" y="13"/>
                  </a:cubicBezTo>
                  <a:cubicBezTo>
                    <a:pt x="64" y="2"/>
                    <a:pt x="56" y="17"/>
                    <a:pt x="56" y="17"/>
                  </a:cubicBezTo>
                  <a:cubicBezTo>
                    <a:pt x="56" y="17"/>
                    <a:pt x="51" y="0"/>
                    <a:pt x="39" y="8"/>
                  </a:cubicBezTo>
                  <a:cubicBezTo>
                    <a:pt x="28" y="15"/>
                    <a:pt x="32" y="20"/>
                    <a:pt x="32" y="20"/>
                  </a:cubicBezTo>
                  <a:cubicBezTo>
                    <a:pt x="32" y="20"/>
                    <a:pt x="18" y="14"/>
                    <a:pt x="13" y="26"/>
                  </a:cubicBezTo>
                  <a:cubicBezTo>
                    <a:pt x="8" y="37"/>
                    <a:pt x="16" y="40"/>
                    <a:pt x="16" y="40"/>
                  </a:cubicBezTo>
                  <a:cubicBezTo>
                    <a:pt x="16" y="40"/>
                    <a:pt x="0" y="46"/>
                    <a:pt x="6" y="60"/>
                  </a:cubicBezTo>
                  <a:cubicBezTo>
                    <a:pt x="12" y="75"/>
                    <a:pt x="32" y="60"/>
                    <a:pt x="32" y="60"/>
                  </a:cubicBezTo>
                  <a:cubicBezTo>
                    <a:pt x="90" y="95"/>
                    <a:pt x="90" y="95"/>
                    <a:pt x="90" y="95"/>
                  </a:cubicBezTo>
                  <a:lnTo>
                    <a:pt x="71" y="37"/>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şḷïḋê">
              <a:extLst>
                <a:ext uri="{FF2B5EF4-FFF2-40B4-BE49-F238E27FC236}">
                  <a16:creationId xmlns:a16="http://schemas.microsoft.com/office/drawing/2014/main" id="{E02778F8-6EC8-419B-8F17-7357895063CB}"/>
                </a:ext>
              </a:extLst>
            </p:cNvPr>
            <p:cNvSpPr/>
            <p:nvPr/>
          </p:nvSpPr>
          <p:spPr bwMode="auto">
            <a:xfrm>
              <a:off x="6591300" y="2185988"/>
              <a:ext cx="244475" cy="231775"/>
            </a:xfrm>
            <a:custGeom>
              <a:avLst/>
              <a:gdLst>
                <a:gd name="T0" fmla="*/ 45 w 74"/>
                <a:gd name="T1" fmla="*/ 15 h 70"/>
                <a:gd name="T2" fmla="*/ 64 w 74"/>
                <a:gd name="T3" fmla="*/ 12 h 70"/>
                <a:gd name="T4" fmla="*/ 61 w 74"/>
                <a:gd name="T5" fmla="*/ 27 h 70"/>
                <a:gd name="T6" fmla="*/ 68 w 74"/>
                <a:gd name="T7" fmla="*/ 40 h 70"/>
                <a:gd name="T8" fmla="*/ 58 w 74"/>
                <a:gd name="T9" fmla="*/ 46 h 70"/>
                <a:gd name="T10" fmla="*/ 54 w 74"/>
                <a:gd name="T11" fmla="*/ 60 h 70"/>
                <a:gd name="T12" fmla="*/ 43 w 74"/>
                <a:gd name="T13" fmla="*/ 58 h 70"/>
                <a:gd name="T14" fmla="*/ 27 w 74"/>
                <a:gd name="T15" fmla="*/ 66 h 70"/>
                <a:gd name="T16" fmla="*/ 27 w 74"/>
                <a:gd name="T17" fmla="*/ 45 h 70"/>
                <a:gd name="T18" fmla="*/ 0 w 74"/>
                <a:gd name="T19" fmla="*/ 0 h 70"/>
                <a:gd name="T20" fmla="*/ 45 w 74"/>
                <a:gd name="T21" fmla="*/ 1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0">
                  <a:moveTo>
                    <a:pt x="45" y="15"/>
                  </a:moveTo>
                  <a:cubicBezTo>
                    <a:pt x="45" y="15"/>
                    <a:pt x="55" y="3"/>
                    <a:pt x="64" y="12"/>
                  </a:cubicBezTo>
                  <a:cubicBezTo>
                    <a:pt x="72" y="20"/>
                    <a:pt x="61" y="27"/>
                    <a:pt x="61" y="27"/>
                  </a:cubicBezTo>
                  <a:cubicBezTo>
                    <a:pt x="61" y="27"/>
                    <a:pt x="74" y="31"/>
                    <a:pt x="68" y="40"/>
                  </a:cubicBezTo>
                  <a:cubicBezTo>
                    <a:pt x="62" y="49"/>
                    <a:pt x="58" y="46"/>
                    <a:pt x="58" y="46"/>
                  </a:cubicBezTo>
                  <a:cubicBezTo>
                    <a:pt x="58" y="46"/>
                    <a:pt x="63" y="56"/>
                    <a:pt x="54" y="60"/>
                  </a:cubicBezTo>
                  <a:cubicBezTo>
                    <a:pt x="45" y="64"/>
                    <a:pt x="43" y="58"/>
                    <a:pt x="43" y="58"/>
                  </a:cubicBezTo>
                  <a:cubicBezTo>
                    <a:pt x="43" y="58"/>
                    <a:pt x="38" y="70"/>
                    <a:pt x="27" y="66"/>
                  </a:cubicBezTo>
                  <a:cubicBezTo>
                    <a:pt x="16" y="61"/>
                    <a:pt x="27" y="45"/>
                    <a:pt x="27" y="45"/>
                  </a:cubicBezTo>
                  <a:cubicBezTo>
                    <a:pt x="0" y="0"/>
                    <a:pt x="0" y="0"/>
                    <a:pt x="0" y="0"/>
                  </a:cubicBezTo>
                  <a:lnTo>
                    <a:pt x="45" y="15"/>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ïšļïdè">
              <a:extLst>
                <a:ext uri="{FF2B5EF4-FFF2-40B4-BE49-F238E27FC236}">
                  <a16:creationId xmlns:a16="http://schemas.microsoft.com/office/drawing/2014/main" id="{C36BA047-60CB-46C9-B16F-CB581D00E0F4}"/>
                </a:ext>
              </a:extLst>
            </p:cNvPr>
            <p:cNvSpPr/>
            <p:nvPr/>
          </p:nvSpPr>
          <p:spPr bwMode="auto">
            <a:xfrm>
              <a:off x="5356225" y="2111375"/>
              <a:ext cx="244475" cy="230188"/>
            </a:xfrm>
            <a:custGeom>
              <a:avLst/>
              <a:gdLst>
                <a:gd name="T0" fmla="*/ 29 w 74"/>
                <a:gd name="T1" fmla="*/ 14 h 70"/>
                <a:gd name="T2" fmla="*/ 10 w 74"/>
                <a:gd name="T3" fmla="*/ 11 h 70"/>
                <a:gd name="T4" fmla="*/ 13 w 74"/>
                <a:gd name="T5" fmla="*/ 26 h 70"/>
                <a:gd name="T6" fmla="*/ 6 w 74"/>
                <a:gd name="T7" fmla="*/ 39 h 70"/>
                <a:gd name="T8" fmla="*/ 16 w 74"/>
                <a:gd name="T9" fmla="*/ 45 h 70"/>
                <a:gd name="T10" fmla="*/ 20 w 74"/>
                <a:gd name="T11" fmla="*/ 60 h 70"/>
                <a:gd name="T12" fmla="*/ 31 w 74"/>
                <a:gd name="T13" fmla="*/ 58 h 70"/>
                <a:gd name="T14" fmla="*/ 47 w 74"/>
                <a:gd name="T15" fmla="*/ 65 h 70"/>
                <a:gd name="T16" fmla="*/ 47 w 74"/>
                <a:gd name="T17" fmla="*/ 45 h 70"/>
                <a:gd name="T18" fmla="*/ 74 w 74"/>
                <a:gd name="T19" fmla="*/ 0 h 70"/>
                <a:gd name="T20" fmla="*/ 29 w 74"/>
                <a:gd name="T21"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0">
                  <a:moveTo>
                    <a:pt x="29" y="14"/>
                  </a:moveTo>
                  <a:cubicBezTo>
                    <a:pt x="29" y="14"/>
                    <a:pt x="18" y="3"/>
                    <a:pt x="10" y="11"/>
                  </a:cubicBezTo>
                  <a:cubicBezTo>
                    <a:pt x="2" y="20"/>
                    <a:pt x="13" y="26"/>
                    <a:pt x="13" y="26"/>
                  </a:cubicBezTo>
                  <a:cubicBezTo>
                    <a:pt x="13" y="26"/>
                    <a:pt x="0" y="30"/>
                    <a:pt x="6" y="39"/>
                  </a:cubicBezTo>
                  <a:cubicBezTo>
                    <a:pt x="11" y="48"/>
                    <a:pt x="16" y="45"/>
                    <a:pt x="16" y="45"/>
                  </a:cubicBezTo>
                  <a:cubicBezTo>
                    <a:pt x="16" y="45"/>
                    <a:pt x="11" y="56"/>
                    <a:pt x="20" y="60"/>
                  </a:cubicBezTo>
                  <a:cubicBezTo>
                    <a:pt x="29" y="63"/>
                    <a:pt x="31" y="58"/>
                    <a:pt x="31" y="58"/>
                  </a:cubicBezTo>
                  <a:cubicBezTo>
                    <a:pt x="31" y="58"/>
                    <a:pt x="36" y="70"/>
                    <a:pt x="47" y="65"/>
                  </a:cubicBezTo>
                  <a:cubicBezTo>
                    <a:pt x="58" y="61"/>
                    <a:pt x="47" y="45"/>
                    <a:pt x="47" y="45"/>
                  </a:cubicBezTo>
                  <a:cubicBezTo>
                    <a:pt x="74" y="0"/>
                    <a:pt x="74" y="0"/>
                    <a:pt x="74" y="0"/>
                  </a:cubicBezTo>
                  <a:lnTo>
                    <a:pt x="29" y="1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îṧḷïḍè">
              <a:extLst>
                <a:ext uri="{FF2B5EF4-FFF2-40B4-BE49-F238E27FC236}">
                  <a16:creationId xmlns:a16="http://schemas.microsoft.com/office/drawing/2014/main" id="{CDDE30FD-FC76-4968-8A66-46644F8AEE1F}"/>
                </a:ext>
              </a:extLst>
            </p:cNvPr>
            <p:cNvSpPr/>
            <p:nvPr/>
          </p:nvSpPr>
          <p:spPr bwMode="auto">
            <a:xfrm>
              <a:off x="6399213" y="1330325"/>
              <a:ext cx="238125" cy="246063"/>
            </a:xfrm>
            <a:custGeom>
              <a:avLst/>
              <a:gdLst>
                <a:gd name="T0" fmla="*/ 15 w 72"/>
                <a:gd name="T1" fmla="*/ 29 h 75"/>
                <a:gd name="T2" fmla="*/ 12 w 72"/>
                <a:gd name="T3" fmla="*/ 10 h 75"/>
                <a:gd name="T4" fmla="*/ 27 w 72"/>
                <a:gd name="T5" fmla="*/ 13 h 75"/>
                <a:gd name="T6" fmla="*/ 41 w 72"/>
                <a:gd name="T7" fmla="*/ 5 h 75"/>
                <a:gd name="T8" fmla="*/ 47 w 72"/>
                <a:gd name="T9" fmla="*/ 16 h 75"/>
                <a:gd name="T10" fmla="*/ 62 w 72"/>
                <a:gd name="T11" fmla="*/ 20 h 75"/>
                <a:gd name="T12" fmla="*/ 60 w 72"/>
                <a:gd name="T13" fmla="*/ 31 h 75"/>
                <a:gd name="T14" fmla="*/ 67 w 72"/>
                <a:gd name="T15" fmla="*/ 48 h 75"/>
                <a:gd name="T16" fmla="*/ 47 w 72"/>
                <a:gd name="T17" fmla="*/ 47 h 75"/>
                <a:gd name="T18" fmla="*/ 0 w 72"/>
                <a:gd name="T19" fmla="*/ 75 h 75"/>
                <a:gd name="T20" fmla="*/ 15 w 72"/>
                <a:gd name="T2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5">
                  <a:moveTo>
                    <a:pt x="15" y="29"/>
                  </a:moveTo>
                  <a:cubicBezTo>
                    <a:pt x="15" y="29"/>
                    <a:pt x="3" y="18"/>
                    <a:pt x="12" y="10"/>
                  </a:cubicBezTo>
                  <a:cubicBezTo>
                    <a:pt x="21" y="1"/>
                    <a:pt x="27" y="13"/>
                    <a:pt x="27" y="13"/>
                  </a:cubicBezTo>
                  <a:cubicBezTo>
                    <a:pt x="27" y="13"/>
                    <a:pt x="32" y="0"/>
                    <a:pt x="41" y="5"/>
                  </a:cubicBezTo>
                  <a:cubicBezTo>
                    <a:pt x="50" y="11"/>
                    <a:pt x="47" y="16"/>
                    <a:pt x="47" y="16"/>
                  </a:cubicBezTo>
                  <a:cubicBezTo>
                    <a:pt x="47" y="16"/>
                    <a:pt x="58" y="11"/>
                    <a:pt x="62" y="20"/>
                  </a:cubicBezTo>
                  <a:cubicBezTo>
                    <a:pt x="65" y="29"/>
                    <a:pt x="60" y="31"/>
                    <a:pt x="60" y="31"/>
                  </a:cubicBezTo>
                  <a:cubicBezTo>
                    <a:pt x="60" y="31"/>
                    <a:pt x="72" y="36"/>
                    <a:pt x="67" y="48"/>
                  </a:cubicBezTo>
                  <a:cubicBezTo>
                    <a:pt x="63" y="59"/>
                    <a:pt x="47" y="47"/>
                    <a:pt x="47" y="47"/>
                  </a:cubicBezTo>
                  <a:cubicBezTo>
                    <a:pt x="0" y="75"/>
                    <a:pt x="0" y="75"/>
                    <a:pt x="0" y="75"/>
                  </a:cubicBezTo>
                  <a:lnTo>
                    <a:pt x="15" y="29"/>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21" name="组合 22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923FF1A-6A78-4375-BBD8-D42D7A21154B}"/>
              </a:ext>
            </a:extLst>
          </p:cNvPr>
          <p:cNvGrpSpPr>
            <a:grpSpLocks noChangeAspect="1"/>
          </p:cNvGrpSpPr>
          <p:nvPr/>
        </p:nvGrpSpPr>
        <p:grpSpPr>
          <a:xfrm>
            <a:off x="1926977" y="3806737"/>
            <a:ext cx="937676" cy="1382557"/>
            <a:chOff x="3759201" y="2623277"/>
            <a:chExt cx="3046776" cy="3411751"/>
          </a:xfrm>
        </p:grpSpPr>
        <p:sp>
          <p:nvSpPr>
            <p:cNvPr id="222" name="íṧliḓê">
              <a:extLst>
                <a:ext uri="{FF2B5EF4-FFF2-40B4-BE49-F238E27FC236}">
                  <a16:creationId xmlns:a16="http://schemas.microsoft.com/office/drawing/2014/main" id="{2796289C-01A4-4F22-A219-CEB512FC2DE8}"/>
                </a:ext>
              </a:extLst>
            </p:cNvPr>
            <p:cNvSpPr/>
            <p:nvPr/>
          </p:nvSpPr>
          <p:spPr bwMode="auto">
            <a:xfrm>
              <a:off x="3872857" y="4793624"/>
              <a:ext cx="644990" cy="409800"/>
            </a:xfrm>
            <a:custGeom>
              <a:avLst/>
              <a:gdLst/>
              <a:ahLst/>
              <a:cxnLst>
                <a:cxn ang="0">
                  <a:pos x="995" y="0"/>
                </a:cxn>
                <a:cxn ang="0">
                  <a:pos x="1665" y="1687"/>
                </a:cxn>
                <a:cxn ang="0">
                  <a:pos x="3396" y="87"/>
                </a:cxn>
                <a:cxn ang="0">
                  <a:pos x="3439" y="454"/>
                </a:cxn>
                <a:cxn ang="0">
                  <a:pos x="1601" y="2185"/>
                </a:cxn>
                <a:cxn ang="0">
                  <a:pos x="0" y="606"/>
                </a:cxn>
                <a:cxn ang="0">
                  <a:pos x="995" y="0"/>
                </a:cxn>
              </a:cxnLst>
              <a:rect l="0" t="0" r="r" b="b"/>
              <a:pathLst>
                <a:path w="3439" h="2185">
                  <a:moveTo>
                    <a:pt x="995" y="0"/>
                  </a:moveTo>
                  <a:lnTo>
                    <a:pt x="1665" y="1687"/>
                  </a:lnTo>
                  <a:lnTo>
                    <a:pt x="3396" y="87"/>
                  </a:lnTo>
                  <a:lnTo>
                    <a:pt x="3439" y="454"/>
                  </a:lnTo>
                  <a:lnTo>
                    <a:pt x="1601" y="2185"/>
                  </a:lnTo>
                  <a:lnTo>
                    <a:pt x="0" y="606"/>
                  </a:lnTo>
                  <a:lnTo>
                    <a:pt x="995" y="0"/>
                  </a:lnTo>
                  <a:close/>
                </a:path>
              </a:pathLst>
            </a:custGeom>
            <a:solidFill>
              <a:srgbClr val="333333"/>
            </a:solidFill>
            <a:ln w="9525">
              <a:noFill/>
              <a:round/>
              <a:headEnd/>
              <a:tailEnd/>
            </a:ln>
          </p:spPr>
          <p:txBody>
            <a:bodyPr anchor="ctr"/>
            <a:lstStyle/>
            <a:p>
              <a:pPr algn="ctr"/>
              <a:endParaRPr/>
            </a:p>
          </p:txBody>
        </p:sp>
        <p:sp>
          <p:nvSpPr>
            <p:cNvPr id="223" name="iṧľíḍê">
              <a:extLst>
                <a:ext uri="{FF2B5EF4-FFF2-40B4-BE49-F238E27FC236}">
                  <a16:creationId xmlns:a16="http://schemas.microsoft.com/office/drawing/2014/main" id="{3E6A7D67-E21F-42F9-A038-3389D8E95019}"/>
                </a:ext>
              </a:extLst>
            </p:cNvPr>
            <p:cNvSpPr/>
            <p:nvPr/>
          </p:nvSpPr>
          <p:spPr bwMode="auto">
            <a:xfrm>
              <a:off x="5122326" y="5479125"/>
              <a:ext cx="174423" cy="482758"/>
            </a:xfrm>
            <a:custGeom>
              <a:avLst/>
              <a:gdLst/>
              <a:ahLst/>
              <a:cxnLst>
                <a:cxn ang="0">
                  <a:pos x="930" y="2380"/>
                </a:cxn>
                <a:cxn ang="0">
                  <a:pos x="108" y="2574"/>
                </a:cxn>
                <a:cxn ang="0">
                  <a:pos x="303" y="2401"/>
                </a:cxn>
                <a:cxn ang="0">
                  <a:pos x="0" y="1125"/>
                </a:cxn>
                <a:cxn ang="0">
                  <a:pos x="65" y="173"/>
                </a:cxn>
                <a:cxn ang="0">
                  <a:pos x="606" y="0"/>
                </a:cxn>
                <a:cxn ang="0">
                  <a:pos x="519" y="1147"/>
                </a:cxn>
                <a:cxn ang="0">
                  <a:pos x="930" y="2380"/>
                </a:cxn>
              </a:cxnLst>
              <a:rect l="0" t="0" r="r" b="b"/>
              <a:pathLst>
                <a:path w="930" h="2574">
                  <a:moveTo>
                    <a:pt x="930" y="2380"/>
                  </a:moveTo>
                  <a:lnTo>
                    <a:pt x="108" y="2574"/>
                  </a:lnTo>
                  <a:lnTo>
                    <a:pt x="303" y="2401"/>
                  </a:lnTo>
                  <a:lnTo>
                    <a:pt x="0" y="1125"/>
                  </a:lnTo>
                  <a:lnTo>
                    <a:pt x="65" y="173"/>
                  </a:lnTo>
                  <a:lnTo>
                    <a:pt x="606" y="0"/>
                  </a:lnTo>
                  <a:lnTo>
                    <a:pt x="519" y="1147"/>
                  </a:lnTo>
                  <a:lnTo>
                    <a:pt x="930" y="2380"/>
                  </a:lnTo>
                  <a:close/>
                </a:path>
              </a:pathLst>
            </a:custGeom>
            <a:solidFill>
              <a:srgbClr val="5A4F3F"/>
            </a:solidFill>
            <a:ln w="9525">
              <a:noFill/>
              <a:round/>
              <a:headEnd/>
              <a:tailEnd/>
            </a:ln>
          </p:spPr>
          <p:txBody>
            <a:bodyPr anchor="ctr"/>
            <a:lstStyle/>
            <a:p>
              <a:pPr algn="ctr"/>
              <a:endParaRPr/>
            </a:p>
          </p:txBody>
        </p:sp>
        <p:sp>
          <p:nvSpPr>
            <p:cNvPr id="224" name="išļïďe">
              <a:extLst>
                <a:ext uri="{FF2B5EF4-FFF2-40B4-BE49-F238E27FC236}">
                  <a16:creationId xmlns:a16="http://schemas.microsoft.com/office/drawing/2014/main" id="{EB11E990-177D-418E-8805-BAA751DA3FD8}"/>
                </a:ext>
              </a:extLst>
            </p:cNvPr>
            <p:cNvSpPr/>
            <p:nvPr/>
          </p:nvSpPr>
          <p:spPr bwMode="auto">
            <a:xfrm>
              <a:off x="5057433" y="5925498"/>
              <a:ext cx="267824" cy="109530"/>
            </a:xfrm>
            <a:custGeom>
              <a:avLst/>
              <a:gdLst/>
              <a:ahLst/>
              <a:cxnLst>
                <a:cxn ang="0">
                  <a:pos x="1276" y="0"/>
                </a:cxn>
                <a:cxn ang="0">
                  <a:pos x="1428" y="303"/>
                </a:cxn>
                <a:cxn ang="0">
                  <a:pos x="908" y="454"/>
                </a:cxn>
                <a:cxn ang="0">
                  <a:pos x="844" y="259"/>
                </a:cxn>
                <a:cxn ang="0">
                  <a:pos x="735" y="540"/>
                </a:cxn>
                <a:cxn ang="0">
                  <a:pos x="0" y="584"/>
                </a:cxn>
                <a:cxn ang="0">
                  <a:pos x="454" y="194"/>
                </a:cxn>
                <a:cxn ang="0">
                  <a:pos x="1276" y="0"/>
                </a:cxn>
              </a:cxnLst>
              <a:rect l="0" t="0" r="r" b="b"/>
              <a:pathLst>
                <a:path w="1428" h="584">
                  <a:moveTo>
                    <a:pt x="1276" y="0"/>
                  </a:moveTo>
                  <a:lnTo>
                    <a:pt x="1428" y="303"/>
                  </a:lnTo>
                  <a:lnTo>
                    <a:pt x="908" y="454"/>
                  </a:lnTo>
                  <a:lnTo>
                    <a:pt x="844" y="259"/>
                  </a:lnTo>
                  <a:lnTo>
                    <a:pt x="735" y="540"/>
                  </a:lnTo>
                  <a:lnTo>
                    <a:pt x="0" y="584"/>
                  </a:lnTo>
                  <a:lnTo>
                    <a:pt x="454" y="194"/>
                  </a:lnTo>
                  <a:lnTo>
                    <a:pt x="1276" y="0"/>
                  </a:lnTo>
                  <a:close/>
                </a:path>
              </a:pathLst>
            </a:custGeom>
            <a:solidFill>
              <a:srgbClr val="27221D"/>
            </a:solidFill>
            <a:ln w="9525">
              <a:noFill/>
              <a:round/>
              <a:headEnd/>
              <a:tailEnd/>
            </a:ln>
          </p:spPr>
          <p:txBody>
            <a:bodyPr anchor="ctr"/>
            <a:lstStyle/>
            <a:p>
              <a:pPr algn="ctr"/>
              <a:endParaRPr/>
            </a:p>
          </p:txBody>
        </p:sp>
        <p:sp>
          <p:nvSpPr>
            <p:cNvPr id="225" name="îṡḷíḑè">
              <a:extLst>
                <a:ext uri="{FF2B5EF4-FFF2-40B4-BE49-F238E27FC236}">
                  <a16:creationId xmlns:a16="http://schemas.microsoft.com/office/drawing/2014/main" id="{2399B17C-B733-439A-9D64-472407FB6612}"/>
                </a:ext>
              </a:extLst>
            </p:cNvPr>
            <p:cNvSpPr/>
            <p:nvPr/>
          </p:nvSpPr>
          <p:spPr bwMode="auto">
            <a:xfrm>
              <a:off x="4355615" y="5398103"/>
              <a:ext cx="219060" cy="482758"/>
            </a:xfrm>
            <a:custGeom>
              <a:avLst/>
              <a:gdLst/>
              <a:ahLst/>
              <a:cxnLst>
                <a:cxn ang="0">
                  <a:pos x="692" y="2509"/>
                </a:cxn>
                <a:cxn ang="0">
                  <a:pos x="476" y="2574"/>
                </a:cxn>
                <a:cxn ang="0">
                  <a:pos x="0" y="2401"/>
                </a:cxn>
                <a:cxn ang="0">
                  <a:pos x="151" y="2336"/>
                </a:cxn>
                <a:cxn ang="0">
                  <a:pos x="259" y="1146"/>
                </a:cxn>
                <a:cxn ang="0">
                  <a:pos x="735" y="0"/>
                </a:cxn>
                <a:cxn ang="0">
                  <a:pos x="1168" y="151"/>
                </a:cxn>
                <a:cxn ang="0">
                  <a:pos x="670" y="1298"/>
                </a:cxn>
                <a:cxn ang="0">
                  <a:pos x="692" y="2509"/>
                </a:cxn>
              </a:cxnLst>
              <a:rect l="0" t="0" r="r" b="b"/>
              <a:pathLst>
                <a:path w="1168" h="2574">
                  <a:moveTo>
                    <a:pt x="692" y="2509"/>
                  </a:moveTo>
                  <a:lnTo>
                    <a:pt x="476" y="2574"/>
                  </a:lnTo>
                  <a:lnTo>
                    <a:pt x="0" y="2401"/>
                  </a:lnTo>
                  <a:lnTo>
                    <a:pt x="151" y="2336"/>
                  </a:lnTo>
                  <a:lnTo>
                    <a:pt x="259" y="1146"/>
                  </a:lnTo>
                  <a:lnTo>
                    <a:pt x="735" y="0"/>
                  </a:lnTo>
                  <a:lnTo>
                    <a:pt x="1168" y="151"/>
                  </a:lnTo>
                  <a:lnTo>
                    <a:pt x="670" y="1298"/>
                  </a:lnTo>
                  <a:lnTo>
                    <a:pt x="692" y="2509"/>
                  </a:lnTo>
                  <a:close/>
                </a:path>
              </a:pathLst>
            </a:custGeom>
            <a:solidFill>
              <a:srgbClr val="5A4F3F"/>
            </a:solidFill>
            <a:ln w="9525">
              <a:noFill/>
              <a:round/>
              <a:headEnd/>
              <a:tailEnd/>
            </a:ln>
          </p:spPr>
          <p:txBody>
            <a:bodyPr anchor="ctr"/>
            <a:lstStyle/>
            <a:p>
              <a:pPr algn="ctr"/>
              <a:endParaRPr/>
            </a:p>
          </p:txBody>
        </p:sp>
        <p:sp>
          <p:nvSpPr>
            <p:cNvPr id="226" name="iṥ1íḓê">
              <a:extLst>
                <a:ext uri="{FF2B5EF4-FFF2-40B4-BE49-F238E27FC236}">
                  <a16:creationId xmlns:a16="http://schemas.microsoft.com/office/drawing/2014/main" id="{B779C0E0-0515-4387-A2D8-A2E3B793E50F}"/>
                </a:ext>
              </a:extLst>
            </p:cNvPr>
            <p:cNvSpPr/>
            <p:nvPr/>
          </p:nvSpPr>
          <p:spPr bwMode="auto">
            <a:xfrm>
              <a:off x="4250024" y="5848414"/>
              <a:ext cx="243442" cy="77084"/>
            </a:xfrm>
            <a:custGeom>
              <a:avLst/>
              <a:gdLst/>
              <a:ahLst/>
              <a:cxnLst>
                <a:cxn ang="0">
                  <a:pos x="1255" y="108"/>
                </a:cxn>
                <a:cxn ang="0">
                  <a:pos x="1277" y="259"/>
                </a:cxn>
                <a:cxn ang="0">
                  <a:pos x="1298" y="411"/>
                </a:cxn>
                <a:cxn ang="0">
                  <a:pos x="822" y="389"/>
                </a:cxn>
                <a:cxn ang="0">
                  <a:pos x="822" y="389"/>
                </a:cxn>
                <a:cxn ang="0">
                  <a:pos x="822" y="216"/>
                </a:cxn>
                <a:cxn ang="0">
                  <a:pos x="649" y="411"/>
                </a:cxn>
                <a:cxn ang="0">
                  <a:pos x="22" y="389"/>
                </a:cxn>
                <a:cxn ang="0">
                  <a:pos x="0" y="238"/>
                </a:cxn>
                <a:cxn ang="0">
                  <a:pos x="563" y="0"/>
                </a:cxn>
                <a:cxn ang="0">
                  <a:pos x="1039" y="173"/>
                </a:cxn>
                <a:cxn ang="0">
                  <a:pos x="1255" y="108"/>
                </a:cxn>
              </a:cxnLst>
              <a:rect l="0" t="0" r="r" b="b"/>
              <a:pathLst>
                <a:path w="1298" h="411">
                  <a:moveTo>
                    <a:pt x="1255" y="108"/>
                  </a:moveTo>
                  <a:lnTo>
                    <a:pt x="1277" y="259"/>
                  </a:lnTo>
                  <a:lnTo>
                    <a:pt x="1298" y="411"/>
                  </a:lnTo>
                  <a:lnTo>
                    <a:pt x="822" y="389"/>
                  </a:lnTo>
                  <a:lnTo>
                    <a:pt x="822" y="389"/>
                  </a:lnTo>
                  <a:lnTo>
                    <a:pt x="822" y="216"/>
                  </a:lnTo>
                  <a:lnTo>
                    <a:pt x="649" y="411"/>
                  </a:lnTo>
                  <a:lnTo>
                    <a:pt x="22" y="389"/>
                  </a:lnTo>
                  <a:lnTo>
                    <a:pt x="0" y="238"/>
                  </a:lnTo>
                  <a:lnTo>
                    <a:pt x="563" y="0"/>
                  </a:lnTo>
                  <a:lnTo>
                    <a:pt x="1039" y="173"/>
                  </a:lnTo>
                  <a:lnTo>
                    <a:pt x="1255" y="108"/>
                  </a:lnTo>
                  <a:close/>
                </a:path>
              </a:pathLst>
            </a:custGeom>
            <a:solidFill>
              <a:srgbClr val="2D2620"/>
            </a:solidFill>
            <a:ln w="9525">
              <a:noFill/>
              <a:round/>
              <a:headEnd/>
              <a:tailEnd/>
            </a:ln>
          </p:spPr>
          <p:txBody>
            <a:bodyPr anchor="ctr"/>
            <a:lstStyle/>
            <a:p>
              <a:pPr algn="ctr"/>
              <a:endParaRPr/>
            </a:p>
          </p:txBody>
        </p:sp>
        <p:sp>
          <p:nvSpPr>
            <p:cNvPr id="227" name="ïṣlíḑe">
              <a:extLst>
                <a:ext uri="{FF2B5EF4-FFF2-40B4-BE49-F238E27FC236}">
                  <a16:creationId xmlns:a16="http://schemas.microsoft.com/office/drawing/2014/main" id="{FCDE4329-E8B0-446E-9B53-74DAB541260C}"/>
                </a:ext>
              </a:extLst>
            </p:cNvPr>
            <p:cNvSpPr/>
            <p:nvPr/>
          </p:nvSpPr>
          <p:spPr bwMode="auto">
            <a:xfrm>
              <a:off x="4485401" y="3990341"/>
              <a:ext cx="799157" cy="1468529"/>
            </a:xfrm>
            <a:custGeom>
              <a:avLst/>
              <a:gdLst/>
              <a:ahLst/>
              <a:cxnLst>
                <a:cxn ang="0">
                  <a:pos x="104" y="171"/>
                </a:cxn>
                <a:cxn ang="0">
                  <a:pos x="113" y="170"/>
                </a:cxn>
                <a:cxn ang="0">
                  <a:pos x="161" y="158"/>
                </a:cxn>
                <a:cxn ang="0">
                  <a:pos x="197" y="141"/>
                </a:cxn>
                <a:cxn ang="0">
                  <a:pos x="169" y="169"/>
                </a:cxn>
                <a:cxn ang="0">
                  <a:pos x="91" y="198"/>
                </a:cxn>
                <a:cxn ang="0">
                  <a:pos x="46" y="192"/>
                </a:cxn>
                <a:cxn ang="0">
                  <a:pos x="26" y="187"/>
                </a:cxn>
                <a:cxn ang="0">
                  <a:pos x="29" y="161"/>
                </a:cxn>
                <a:cxn ang="0">
                  <a:pos x="89" y="172"/>
                </a:cxn>
                <a:cxn ang="0">
                  <a:pos x="98" y="171"/>
                </a:cxn>
                <a:cxn ang="0">
                  <a:pos x="104" y="171"/>
                </a:cxn>
                <a:cxn ang="0">
                  <a:pos x="0" y="58"/>
                </a:cxn>
                <a:cxn ang="0">
                  <a:pos x="91" y="10"/>
                </a:cxn>
                <a:cxn ang="0">
                  <a:pos x="182" y="26"/>
                </a:cxn>
                <a:cxn ang="0">
                  <a:pos x="138" y="31"/>
                </a:cxn>
                <a:cxn ang="0">
                  <a:pos x="80" y="48"/>
                </a:cxn>
                <a:cxn ang="0">
                  <a:pos x="25" y="95"/>
                </a:cxn>
                <a:cxn ang="0">
                  <a:pos x="0" y="58"/>
                </a:cxn>
                <a:cxn ang="0">
                  <a:pos x="66" y="354"/>
                </a:cxn>
                <a:cxn ang="0">
                  <a:pos x="64" y="362"/>
                </a:cxn>
                <a:cxn ang="0">
                  <a:pos x="51" y="361"/>
                </a:cxn>
                <a:cxn ang="0">
                  <a:pos x="51" y="351"/>
                </a:cxn>
                <a:cxn ang="0">
                  <a:pos x="66" y="354"/>
                </a:cxn>
              </a:cxnLst>
              <a:rect l="0" t="0" r="r" b="b"/>
              <a:pathLst>
                <a:path w="197" h="362">
                  <a:moveTo>
                    <a:pt x="104" y="171"/>
                  </a:moveTo>
                  <a:cubicBezTo>
                    <a:pt x="107" y="171"/>
                    <a:pt x="110" y="171"/>
                    <a:pt x="113" y="170"/>
                  </a:cubicBezTo>
                  <a:cubicBezTo>
                    <a:pt x="129" y="169"/>
                    <a:pt x="145" y="165"/>
                    <a:pt x="161" y="158"/>
                  </a:cubicBezTo>
                  <a:cubicBezTo>
                    <a:pt x="174" y="153"/>
                    <a:pt x="186" y="147"/>
                    <a:pt x="197" y="141"/>
                  </a:cubicBezTo>
                  <a:cubicBezTo>
                    <a:pt x="189" y="151"/>
                    <a:pt x="180" y="161"/>
                    <a:pt x="169" y="169"/>
                  </a:cubicBezTo>
                  <a:cubicBezTo>
                    <a:pt x="144" y="187"/>
                    <a:pt x="118" y="197"/>
                    <a:pt x="91" y="198"/>
                  </a:cubicBezTo>
                  <a:cubicBezTo>
                    <a:pt x="76" y="198"/>
                    <a:pt x="61" y="196"/>
                    <a:pt x="46" y="192"/>
                  </a:cubicBezTo>
                  <a:cubicBezTo>
                    <a:pt x="40" y="190"/>
                    <a:pt x="33" y="189"/>
                    <a:pt x="26" y="187"/>
                  </a:cubicBezTo>
                  <a:cubicBezTo>
                    <a:pt x="29" y="161"/>
                    <a:pt x="29" y="161"/>
                    <a:pt x="29" y="161"/>
                  </a:cubicBezTo>
                  <a:cubicBezTo>
                    <a:pt x="49" y="168"/>
                    <a:pt x="69" y="171"/>
                    <a:pt x="89" y="172"/>
                  </a:cubicBezTo>
                  <a:cubicBezTo>
                    <a:pt x="92" y="172"/>
                    <a:pt x="95" y="172"/>
                    <a:pt x="98" y="171"/>
                  </a:cubicBezTo>
                  <a:cubicBezTo>
                    <a:pt x="100" y="171"/>
                    <a:pt x="102" y="171"/>
                    <a:pt x="104" y="171"/>
                  </a:cubicBezTo>
                  <a:close/>
                  <a:moveTo>
                    <a:pt x="0" y="58"/>
                  </a:moveTo>
                  <a:cubicBezTo>
                    <a:pt x="26" y="35"/>
                    <a:pt x="56" y="19"/>
                    <a:pt x="91" y="10"/>
                  </a:cubicBezTo>
                  <a:cubicBezTo>
                    <a:pt x="129" y="0"/>
                    <a:pt x="160" y="5"/>
                    <a:pt x="182" y="26"/>
                  </a:cubicBezTo>
                  <a:cubicBezTo>
                    <a:pt x="167" y="27"/>
                    <a:pt x="153" y="29"/>
                    <a:pt x="138" y="31"/>
                  </a:cubicBezTo>
                  <a:cubicBezTo>
                    <a:pt x="116" y="34"/>
                    <a:pt x="97" y="39"/>
                    <a:pt x="80" y="48"/>
                  </a:cubicBezTo>
                  <a:cubicBezTo>
                    <a:pt x="57" y="59"/>
                    <a:pt x="39" y="75"/>
                    <a:pt x="25" y="95"/>
                  </a:cubicBezTo>
                  <a:lnTo>
                    <a:pt x="0" y="58"/>
                  </a:lnTo>
                  <a:close/>
                  <a:moveTo>
                    <a:pt x="66" y="354"/>
                  </a:moveTo>
                  <a:cubicBezTo>
                    <a:pt x="64" y="362"/>
                    <a:pt x="64" y="362"/>
                    <a:pt x="64" y="362"/>
                  </a:cubicBezTo>
                  <a:cubicBezTo>
                    <a:pt x="60" y="362"/>
                    <a:pt x="56" y="361"/>
                    <a:pt x="51" y="361"/>
                  </a:cubicBezTo>
                  <a:cubicBezTo>
                    <a:pt x="51" y="351"/>
                    <a:pt x="51" y="351"/>
                    <a:pt x="51" y="351"/>
                  </a:cubicBezTo>
                  <a:cubicBezTo>
                    <a:pt x="56" y="352"/>
                    <a:pt x="61" y="353"/>
                    <a:pt x="66" y="354"/>
                  </a:cubicBezTo>
                  <a:close/>
                </a:path>
              </a:pathLst>
            </a:custGeom>
            <a:solidFill>
              <a:srgbClr val="FFFFFF"/>
            </a:solidFill>
            <a:ln w="9525">
              <a:noFill/>
              <a:round/>
              <a:headEnd/>
              <a:tailEnd/>
            </a:ln>
          </p:spPr>
          <p:txBody>
            <a:bodyPr anchor="ctr"/>
            <a:lstStyle/>
            <a:p>
              <a:pPr algn="ctr"/>
              <a:endParaRPr/>
            </a:p>
          </p:txBody>
        </p:sp>
        <p:sp>
          <p:nvSpPr>
            <p:cNvPr id="228" name="îsḻiḍè">
              <a:extLst>
                <a:ext uri="{FF2B5EF4-FFF2-40B4-BE49-F238E27FC236}">
                  <a16:creationId xmlns:a16="http://schemas.microsoft.com/office/drawing/2014/main" id="{B3D371DA-1D25-4B47-95CB-9F4125DC923D}"/>
                </a:ext>
              </a:extLst>
            </p:cNvPr>
            <p:cNvSpPr/>
            <p:nvPr/>
          </p:nvSpPr>
          <p:spPr bwMode="auto">
            <a:xfrm>
              <a:off x="4485401" y="5373721"/>
              <a:ext cx="701818" cy="227125"/>
            </a:xfrm>
            <a:custGeom>
              <a:avLst/>
              <a:gdLst/>
              <a:ahLst/>
              <a:cxnLst>
                <a:cxn ang="0">
                  <a:pos x="0" y="10"/>
                </a:cxn>
                <a:cxn ang="0">
                  <a:pos x="5" y="4"/>
                </a:cxn>
                <a:cxn ang="0">
                  <a:pos x="17" y="10"/>
                </a:cxn>
                <a:cxn ang="0">
                  <a:pos x="18" y="0"/>
                </a:cxn>
                <a:cxn ang="0">
                  <a:pos x="23" y="2"/>
                </a:cxn>
                <a:cxn ang="0">
                  <a:pos x="23" y="12"/>
                </a:cxn>
                <a:cxn ang="0">
                  <a:pos x="51" y="20"/>
                </a:cxn>
                <a:cxn ang="0">
                  <a:pos x="64" y="21"/>
                </a:cxn>
                <a:cxn ang="0">
                  <a:pos x="66" y="21"/>
                </a:cxn>
                <a:cxn ang="0">
                  <a:pos x="88" y="23"/>
                </a:cxn>
                <a:cxn ang="0">
                  <a:pos x="101" y="24"/>
                </a:cxn>
                <a:cxn ang="0">
                  <a:pos x="102" y="15"/>
                </a:cxn>
                <a:cxn ang="0">
                  <a:pos x="107" y="15"/>
                </a:cxn>
                <a:cxn ang="0">
                  <a:pos x="107" y="24"/>
                </a:cxn>
                <a:cxn ang="0">
                  <a:pos x="110" y="24"/>
                </a:cxn>
                <a:cxn ang="0">
                  <a:pos x="118" y="43"/>
                </a:cxn>
                <a:cxn ang="0">
                  <a:pos x="170" y="45"/>
                </a:cxn>
                <a:cxn ang="0">
                  <a:pos x="124" y="55"/>
                </a:cxn>
                <a:cxn ang="0">
                  <a:pos x="53" y="45"/>
                </a:cxn>
                <a:cxn ang="0">
                  <a:pos x="22" y="33"/>
                </a:cxn>
                <a:cxn ang="0">
                  <a:pos x="0" y="19"/>
                </a:cxn>
                <a:cxn ang="0">
                  <a:pos x="0" y="10"/>
                </a:cxn>
              </a:cxnLst>
              <a:rect l="0" t="0" r="r" b="b"/>
              <a:pathLst>
                <a:path w="173" h="56">
                  <a:moveTo>
                    <a:pt x="0" y="10"/>
                  </a:moveTo>
                  <a:cubicBezTo>
                    <a:pt x="5" y="4"/>
                    <a:pt x="5" y="4"/>
                    <a:pt x="5" y="4"/>
                  </a:cubicBezTo>
                  <a:cubicBezTo>
                    <a:pt x="10" y="6"/>
                    <a:pt x="14" y="9"/>
                    <a:pt x="17" y="10"/>
                  </a:cubicBezTo>
                  <a:cubicBezTo>
                    <a:pt x="18" y="0"/>
                    <a:pt x="18" y="0"/>
                    <a:pt x="18" y="0"/>
                  </a:cubicBezTo>
                  <a:cubicBezTo>
                    <a:pt x="20" y="1"/>
                    <a:pt x="21" y="1"/>
                    <a:pt x="23" y="2"/>
                  </a:cubicBezTo>
                  <a:cubicBezTo>
                    <a:pt x="23" y="12"/>
                    <a:pt x="23" y="12"/>
                    <a:pt x="23" y="12"/>
                  </a:cubicBezTo>
                  <a:cubicBezTo>
                    <a:pt x="31" y="16"/>
                    <a:pt x="41" y="18"/>
                    <a:pt x="51" y="20"/>
                  </a:cubicBezTo>
                  <a:cubicBezTo>
                    <a:pt x="56" y="20"/>
                    <a:pt x="60" y="21"/>
                    <a:pt x="64" y="21"/>
                  </a:cubicBezTo>
                  <a:cubicBezTo>
                    <a:pt x="65" y="21"/>
                    <a:pt x="65" y="21"/>
                    <a:pt x="66" y="21"/>
                  </a:cubicBezTo>
                  <a:cubicBezTo>
                    <a:pt x="73" y="22"/>
                    <a:pt x="81" y="22"/>
                    <a:pt x="88" y="23"/>
                  </a:cubicBezTo>
                  <a:cubicBezTo>
                    <a:pt x="92" y="24"/>
                    <a:pt x="96" y="24"/>
                    <a:pt x="101" y="24"/>
                  </a:cubicBezTo>
                  <a:cubicBezTo>
                    <a:pt x="102" y="15"/>
                    <a:pt x="102" y="15"/>
                    <a:pt x="102" y="15"/>
                  </a:cubicBezTo>
                  <a:cubicBezTo>
                    <a:pt x="104" y="15"/>
                    <a:pt x="105" y="15"/>
                    <a:pt x="107" y="15"/>
                  </a:cubicBezTo>
                  <a:cubicBezTo>
                    <a:pt x="107" y="24"/>
                    <a:pt x="107" y="24"/>
                    <a:pt x="107" y="24"/>
                  </a:cubicBezTo>
                  <a:cubicBezTo>
                    <a:pt x="108" y="24"/>
                    <a:pt x="109" y="24"/>
                    <a:pt x="110" y="24"/>
                  </a:cubicBezTo>
                  <a:cubicBezTo>
                    <a:pt x="118" y="43"/>
                    <a:pt x="118" y="43"/>
                    <a:pt x="118" y="43"/>
                  </a:cubicBezTo>
                  <a:cubicBezTo>
                    <a:pt x="170" y="45"/>
                    <a:pt x="170" y="45"/>
                    <a:pt x="170" y="45"/>
                  </a:cubicBezTo>
                  <a:cubicBezTo>
                    <a:pt x="173" y="53"/>
                    <a:pt x="157" y="56"/>
                    <a:pt x="124" y="55"/>
                  </a:cubicBezTo>
                  <a:cubicBezTo>
                    <a:pt x="90" y="53"/>
                    <a:pt x="67" y="50"/>
                    <a:pt x="53" y="45"/>
                  </a:cubicBezTo>
                  <a:cubicBezTo>
                    <a:pt x="39" y="41"/>
                    <a:pt x="29" y="36"/>
                    <a:pt x="22" y="33"/>
                  </a:cubicBezTo>
                  <a:cubicBezTo>
                    <a:pt x="16" y="29"/>
                    <a:pt x="9" y="25"/>
                    <a:pt x="0" y="19"/>
                  </a:cubicBezTo>
                  <a:lnTo>
                    <a:pt x="0" y="10"/>
                  </a:lnTo>
                  <a:close/>
                </a:path>
              </a:pathLst>
            </a:custGeom>
            <a:solidFill>
              <a:srgbClr val="5A4F3F"/>
            </a:solidFill>
            <a:ln w="9525">
              <a:noFill/>
              <a:round/>
              <a:headEnd/>
              <a:tailEnd/>
            </a:ln>
          </p:spPr>
          <p:txBody>
            <a:bodyPr anchor="ctr"/>
            <a:lstStyle/>
            <a:p>
              <a:pPr algn="ctr"/>
              <a:endParaRPr/>
            </a:p>
          </p:txBody>
        </p:sp>
        <p:sp>
          <p:nvSpPr>
            <p:cNvPr id="229" name="íśḷiḋê">
              <a:extLst>
                <a:ext uri="{FF2B5EF4-FFF2-40B4-BE49-F238E27FC236}">
                  <a16:creationId xmlns:a16="http://schemas.microsoft.com/office/drawing/2014/main" id="{EED42773-6A14-4D5B-A9B3-F55726AF1009}"/>
                </a:ext>
              </a:extLst>
            </p:cNvPr>
            <p:cNvSpPr/>
            <p:nvPr/>
          </p:nvSpPr>
          <p:spPr bwMode="auto">
            <a:xfrm>
              <a:off x="4379997" y="4789498"/>
              <a:ext cx="206869" cy="669372"/>
            </a:xfrm>
            <a:custGeom>
              <a:avLst/>
              <a:gdLst/>
              <a:ahLst/>
              <a:cxnLst>
                <a:cxn ang="0">
                  <a:pos x="35" y="141"/>
                </a:cxn>
                <a:cxn ang="0">
                  <a:pos x="31" y="148"/>
                </a:cxn>
                <a:cxn ang="0">
                  <a:pos x="26" y="154"/>
                </a:cxn>
                <a:cxn ang="0">
                  <a:pos x="15" y="165"/>
                </a:cxn>
                <a:cxn ang="0">
                  <a:pos x="0" y="151"/>
                </a:cxn>
                <a:cxn ang="0">
                  <a:pos x="17" y="92"/>
                </a:cxn>
                <a:cxn ang="0">
                  <a:pos x="25" y="10"/>
                </a:cxn>
                <a:cxn ang="0">
                  <a:pos x="35" y="0"/>
                </a:cxn>
                <a:cxn ang="0">
                  <a:pos x="37" y="1"/>
                </a:cxn>
                <a:cxn ang="0">
                  <a:pos x="51" y="5"/>
                </a:cxn>
                <a:cxn ang="0">
                  <a:pos x="34" y="17"/>
                </a:cxn>
                <a:cxn ang="0">
                  <a:pos x="38" y="32"/>
                </a:cxn>
                <a:cxn ang="0">
                  <a:pos x="25" y="25"/>
                </a:cxn>
                <a:cxn ang="0">
                  <a:pos x="36" y="133"/>
                </a:cxn>
                <a:cxn ang="0">
                  <a:pos x="35" y="141"/>
                </a:cxn>
              </a:cxnLst>
              <a:rect l="0" t="0" r="r" b="b"/>
              <a:pathLst>
                <a:path w="51" h="165">
                  <a:moveTo>
                    <a:pt x="35" y="141"/>
                  </a:moveTo>
                  <a:cubicBezTo>
                    <a:pt x="31" y="148"/>
                    <a:pt x="31" y="148"/>
                    <a:pt x="31" y="148"/>
                  </a:cubicBezTo>
                  <a:cubicBezTo>
                    <a:pt x="26" y="154"/>
                    <a:pt x="26" y="154"/>
                    <a:pt x="26" y="154"/>
                  </a:cubicBezTo>
                  <a:cubicBezTo>
                    <a:pt x="15" y="165"/>
                    <a:pt x="15" y="165"/>
                    <a:pt x="15" y="165"/>
                  </a:cubicBezTo>
                  <a:cubicBezTo>
                    <a:pt x="12" y="162"/>
                    <a:pt x="7" y="158"/>
                    <a:pt x="0" y="151"/>
                  </a:cubicBezTo>
                  <a:cubicBezTo>
                    <a:pt x="17" y="92"/>
                    <a:pt x="17" y="92"/>
                    <a:pt x="17" y="92"/>
                  </a:cubicBezTo>
                  <a:cubicBezTo>
                    <a:pt x="25" y="10"/>
                    <a:pt x="25" y="10"/>
                    <a:pt x="25" y="10"/>
                  </a:cubicBezTo>
                  <a:cubicBezTo>
                    <a:pt x="29" y="6"/>
                    <a:pt x="32" y="2"/>
                    <a:pt x="35" y="0"/>
                  </a:cubicBezTo>
                  <a:cubicBezTo>
                    <a:pt x="36" y="0"/>
                    <a:pt x="36" y="1"/>
                    <a:pt x="37" y="1"/>
                  </a:cubicBezTo>
                  <a:cubicBezTo>
                    <a:pt x="41" y="4"/>
                    <a:pt x="45" y="5"/>
                    <a:pt x="51" y="5"/>
                  </a:cubicBezTo>
                  <a:cubicBezTo>
                    <a:pt x="34" y="17"/>
                    <a:pt x="34" y="17"/>
                    <a:pt x="34" y="17"/>
                  </a:cubicBezTo>
                  <a:cubicBezTo>
                    <a:pt x="38" y="32"/>
                    <a:pt x="38" y="32"/>
                    <a:pt x="38" y="32"/>
                  </a:cubicBezTo>
                  <a:cubicBezTo>
                    <a:pt x="25" y="25"/>
                    <a:pt x="25" y="25"/>
                    <a:pt x="25" y="25"/>
                  </a:cubicBezTo>
                  <a:cubicBezTo>
                    <a:pt x="36" y="133"/>
                    <a:pt x="36" y="133"/>
                    <a:pt x="36" y="133"/>
                  </a:cubicBezTo>
                  <a:lnTo>
                    <a:pt x="35" y="141"/>
                  </a:lnTo>
                  <a:close/>
                </a:path>
              </a:pathLst>
            </a:custGeom>
            <a:solidFill>
              <a:srgbClr val="333333"/>
            </a:solidFill>
            <a:ln w="9525">
              <a:noFill/>
              <a:round/>
              <a:headEnd/>
              <a:tailEnd/>
            </a:ln>
          </p:spPr>
          <p:txBody>
            <a:bodyPr anchor="ctr"/>
            <a:lstStyle/>
            <a:p>
              <a:pPr algn="ctr"/>
              <a:endParaRPr/>
            </a:p>
          </p:txBody>
        </p:sp>
        <p:sp>
          <p:nvSpPr>
            <p:cNvPr id="230" name="íṧļide">
              <a:extLst>
                <a:ext uri="{FF2B5EF4-FFF2-40B4-BE49-F238E27FC236}">
                  <a16:creationId xmlns:a16="http://schemas.microsoft.com/office/drawing/2014/main" id="{40D9807A-9397-4033-9840-338D0650ABDA}"/>
                </a:ext>
              </a:extLst>
            </p:cNvPr>
            <p:cNvSpPr/>
            <p:nvPr/>
          </p:nvSpPr>
          <p:spPr bwMode="auto">
            <a:xfrm>
              <a:off x="4481275" y="4809941"/>
              <a:ext cx="669372" cy="571845"/>
            </a:xfrm>
            <a:custGeom>
              <a:avLst/>
              <a:gdLst/>
              <a:ahLst/>
              <a:cxnLst>
                <a:cxn ang="0">
                  <a:pos x="112" y="141"/>
                </a:cxn>
                <a:cxn ang="0">
                  <a:pos x="114" y="94"/>
                </a:cxn>
                <a:cxn ang="0">
                  <a:pos x="140" y="35"/>
                </a:cxn>
                <a:cxn ang="0">
                  <a:pos x="157" y="37"/>
                </a:cxn>
                <a:cxn ang="0">
                  <a:pos x="165" y="57"/>
                </a:cxn>
                <a:cxn ang="0">
                  <a:pos x="154" y="70"/>
                </a:cxn>
                <a:cxn ang="0">
                  <a:pos x="164" y="80"/>
                </a:cxn>
                <a:cxn ang="0">
                  <a:pos x="112" y="141"/>
                </a:cxn>
                <a:cxn ang="0">
                  <a:pos x="11" y="128"/>
                </a:cxn>
                <a:cxn ang="0">
                  <a:pos x="0" y="20"/>
                </a:cxn>
                <a:cxn ang="0">
                  <a:pos x="13" y="27"/>
                </a:cxn>
                <a:cxn ang="0">
                  <a:pos x="9" y="12"/>
                </a:cxn>
                <a:cxn ang="0">
                  <a:pos x="26" y="0"/>
                </a:cxn>
                <a:cxn ang="0">
                  <a:pos x="30" y="2"/>
                </a:cxn>
                <a:cxn ang="0">
                  <a:pos x="24" y="64"/>
                </a:cxn>
                <a:cxn ang="0">
                  <a:pos x="11" y="128"/>
                </a:cxn>
              </a:cxnLst>
              <a:rect l="0" t="0" r="r" b="b"/>
              <a:pathLst>
                <a:path w="165" h="141">
                  <a:moveTo>
                    <a:pt x="112" y="141"/>
                  </a:moveTo>
                  <a:cubicBezTo>
                    <a:pt x="114" y="94"/>
                    <a:pt x="114" y="94"/>
                    <a:pt x="114" y="94"/>
                  </a:cubicBezTo>
                  <a:cubicBezTo>
                    <a:pt x="140" y="35"/>
                    <a:pt x="140" y="35"/>
                    <a:pt x="140" y="35"/>
                  </a:cubicBezTo>
                  <a:cubicBezTo>
                    <a:pt x="145" y="36"/>
                    <a:pt x="151" y="37"/>
                    <a:pt x="157" y="37"/>
                  </a:cubicBezTo>
                  <a:cubicBezTo>
                    <a:pt x="165" y="57"/>
                    <a:pt x="165" y="57"/>
                    <a:pt x="165" y="57"/>
                  </a:cubicBezTo>
                  <a:cubicBezTo>
                    <a:pt x="154" y="70"/>
                    <a:pt x="154" y="70"/>
                    <a:pt x="154" y="70"/>
                  </a:cubicBezTo>
                  <a:cubicBezTo>
                    <a:pt x="164" y="80"/>
                    <a:pt x="164" y="80"/>
                    <a:pt x="164" y="80"/>
                  </a:cubicBezTo>
                  <a:lnTo>
                    <a:pt x="112" y="141"/>
                  </a:lnTo>
                  <a:close/>
                  <a:moveTo>
                    <a:pt x="11" y="128"/>
                  </a:moveTo>
                  <a:cubicBezTo>
                    <a:pt x="0" y="20"/>
                    <a:pt x="0" y="20"/>
                    <a:pt x="0" y="20"/>
                  </a:cubicBezTo>
                  <a:cubicBezTo>
                    <a:pt x="13" y="27"/>
                    <a:pt x="13" y="27"/>
                    <a:pt x="13" y="27"/>
                  </a:cubicBezTo>
                  <a:cubicBezTo>
                    <a:pt x="9" y="12"/>
                    <a:pt x="9" y="12"/>
                    <a:pt x="9" y="12"/>
                  </a:cubicBezTo>
                  <a:cubicBezTo>
                    <a:pt x="26" y="0"/>
                    <a:pt x="26" y="0"/>
                    <a:pt x="26" y="0"/>
                  </a:cubicBezTo>
                  <a:cubicBezTo>
                    <a:pt x="27" y="1"/>
                    <a:pt x="28" y="1"/>
                    <a:pt x="30" y="2"/>
                  </a:cubicBezTo>
                  <a:cubicBezTo>
                    <a:pt x="24" y="64"/>
                    <a:pt x="24" y="64"/>
                    <a:pt x="24" y="64"/>
                  </a:cubicBezTo>
                  <a:lnTo>
                    <a:pt x="11" y="128"/>
                  </a:lnTo>
                  <a:close/>
                </a:path>
              </a:pathLst>
            </a:custGeom>
            <a:solidFill>
              <a:srgbClr val="1D1D1D"/>
            </a:solidFill>
            <a:ln w="9525">
              <a:noFill/>
              <a:round/>
              <a:headEnd/>
              <a:tailEnd/>
            </a:ln>
          </p:spPr>
          <p:txBody>
            <a:bodyPr anchor="ctr"/>
            <a:lstStyle/>
            <a:p>
              <a:pPr algn="ctr"/>
              <a:endParaRPr/>
            </a:p>
          </p:txBody>
        </p:sp>
        <p:sp>
          <p:nvSpPr>
            <p:cNvPr id="231" name="î$1ïďe">
              <a:extLst>
                <a:ext uri="{FF2B5EF4-FFF2-40B4-BE49-F238E27FC236}">
                  <a16:creationId xmlns:a16="http://schemas.microsoft.com/office/drawing/2014/main" id="{4FB8AE4A-FDF8-4D4E-AC81-FAC6FFCB3C50}"/>
                </a:ext>
              </a:extLst>
            </p:cNvPr>
            <p:cNvSpPr/>
            <p:nvPr/>
          </p:nvSpPr>
          <p:spPr bwMode="auto">
            <a:xfrm>
              <a:off x="4631503" y="4420396"/>
              <a:ext cx="328590" cy="263698"/>
            </a:xfrm>
            <a:custGeom>
              <a:avLst/>
              <a:gdLst/>
              <a:ahLst/>
              <a:cxnLst>
                <a:cxn ang="0">
                  <a:pos x="77" y="64"/>
                </a:cxn>
                <a:cxn ang="0">
                  <a:pos x="68" y="65"/>
                </a:cxn>
                <a:cxn ang="0">
                  <a:pos x="49" y="27"/>
                </a:cxn>
                <a:cxn ang="0">
                  <a:pos x="6" y="18"/>
                </a:cxn>
                <a:cxn ang="0">
                  <a:pos x="5" y="17"/>
                </a:cxn>
                <a:cxn ang="0">
                  <a:pos x="1" y="7"/>
                </a:cxn>
                <a:cxn ang="0">
                  <a:pos x="42" y="6"/>
                </a:cxn>
                <a:cxn ang="0">
                  <a:pos x="70" y="25"/>
                </a:cxn>
                <a:cxn ang="0">
                  <a:pos x="77" y="64"/>
                </a:cxn>
              </a:cxnLst>
              <a:rect l="0" t="0" r="r" b="b"/>
              <a:pathLst>
                <a:path w="81" h="65">
                  <a:moveTo>
                    <a:pt x="77" y="64"/>
                  </a:moveTo>
                  <a:cubicBezTo>
                    <a:pt x="74" y="65"/>
                    <a:pt x="71" y="65"/>
                    <a:pt x="68" y="65"/>
                  </a:cubicBezTo>
                  <a:cubicBezTo>
                    <a:pt x="68" y="51"/>
                    <a:pt x="61" y="38"/>
                    <a:pt x="49" y="27"/>
                  </a:cubicBezTo>
                  <a:cubicBezTo>
                    <a:pt x="37" y="15"/>
                    <a:pt x="22" y="13"/>
                    <a:pt x="6" y="18"/>
                  </a:cubicBezTo>
                  <a:cubicBezTo>
                    <a:pt x="6" y="18"/>
                    <a:pt x="5" y="18"/>
                    <a:pt x="5" y="17"/>
                  </a:cubicBezTo>
                  <a:cubicBezTo>
                    <a:pt x="2" y="15"/>
                    <a:pt x="0" y="11"/>
                    <a:pt x="1" y="7"/>
                  </a:cubicBezTo>
                  <a:cubicBezTo>
                    <a:pt x="13" y="1"/>
                    <a:pt x="27" y="0"/>
                    <a:pt x="42" y="6"/>
                  </a:cubicBezTo>
                  <a:cubicBezTo>
                    <a:pt x="53" y="10"/>
                    <a:pt x="62" y="16"/>
                    <a:pt x="70" y="25"/>
                  </a:cubicBezTo>
                  <a:cubicBezTo>
                    <a:pt x="79" y="37"/>
                    <a:pt x="81" y="51"/>
                    <a:pt x="77" y="64"/>
                  </a:cubicBezTo>
                  <a:close/>
                </a:path>
              </a:pathLst>
            </a:custGeom>
            <a:solidFill>
              <a:srgbClr val="CC0000"/>
            </a:solidFill>
            <a:ln w="9525">
              <a:noFill/>
              <a:round/>
              <a:headEnd/>
              <a:tailEnd/>
            </a:ln>
          </p:spPr>
          <p:txBody>
            <a:bodyPr anchor="ctr"/>
            <a:lstStyle/>
            <a:p>
              <a:pPr algn="ctr"/>
              <a:endParaRPr/>
            </a:p>
          </p:txBody>
        </p:sp>
        <p:sp>
          <p:nvSpPr>
            <p:cNvPr id="232" name="ïŝ1íḍê">
              <a:extLst>
                <a:ext uri="{FF2B5EF4-FFF2-40B4-BE49-F238E27FC236}">
                  <a16:creationId xmlns:a16="http://schemas.microsoft.com/office/drawing/2014/main" id="{990A0D28-DBBD-424A-BDAD-799DCAF204EE}"/>
                </a:ext>
              </a:extLst>
            </p:cNvPr>
            <p:cNvSpPr/>
            <p:nvPr/>
          </p:nvSpPr>
          <p:spPr bwMode="auto">
            <a:xfrm>
              <a:off x="4229768" y="3308778"/>
              <a:ext cx="1419953" cy="783028"/>
            </a:xfrm>
            <a:custGeom>
              <a:avLst/>
              <a:gdLst/>
              <a:ahLst/>
              <a:cxnLst>
                <a:cxn ang="0">
                  <a:pos x="7074" y="4153"/>
                </a:cxn>
                <a:cxn ang="0">
                  <a:pos x="6792" y="4175"/>
                </a:cxn>
                <a:cxn ang="0">
                  <a:pos x="6425" y="3461"/>
                </a:cxn>
                <a:cxn ang="0">
                  <a:pos x="6425" y="2726"/>
                </a:cxn>
                <a:cxn ang="0">
                  <a:pos x="5776" y="2683"/>
                </a:cxn>
                <a:cxn ang="0">
                  <a:pos x="5754" y="2942"/>
                </a:cxn>
                <a:cxn ang="0">
                  <a:pos x="5321" y="3072"/>
                </a:cxn>
                <a:cxn ang="0">
                  <a:pos x="5711" y="1558"/>
                </a:cxn>
                <a:cxn ang="0">
                  <a:pos x="282" y="2358"/>
                </a:cxn>
                <a:cxn ang="0">
                  <a:pos x="887" y="1752"/>
                </a:cxn>
                <a:cxn ang="0">
                  <a:pos x="0" y="1709"/>
                </a:cxn>
                <a:cxn ang="0">
                  <a:pos x="4521" y="0"/>
                </a:cxn>
                <a:cxn ang="0">
                  <a:pos x="6619" y="65"/>
                </a:cxn>
                <a:cxn ang="0">
                  <a:pos x="6814" y="822"/>
                </a:cxn>
                <a:cxn ang="0">
                  <a:pos x="7074" y="541"/>
                </a:cxn>
                <a:cxn ang="0">
                  <a:pos x="7074" y="1233"/>
                </a:cxn>
                <a:cxn ang="0">
                  <a:pos x="7463" y="1450"/>
                </a:cxn>
                <a:cxn ang="0">
                  <a:pos x="7160" y="1450"/>
                </a:cxn>
                <a:cxn ang="0">
                  <a:pos x="7571" y="2012"/>
                </a:cxn>
                <a:cxn ang="0">
                  <a:pos x="7247" y="4132"/>
                </a:cxn>
                <a:cxn ang="0">
                  <a:pos x="7074" y="4153"/>
                </a:cxn>
              </a:cxnLst>
              <a:rect l="0" t="0" r="r" b="b"/>
              <a:pathLst>
                <a:path w="7571" h="4175">
                  <a:moveTo>
                    <a:pt x="7074" y="4153"/>
                  </a:moveTo>
                  <a:lnTo>
                    <a:pt x="6792" y="4175"/>
                  </a:lnTo>
                  <a:lnTo>
                    <a:pt x="6425" y="3461"/>
                  </a:lnTo>
                  <a:lnTo>
                    <a:pt x="6425" y="2726"/>
                  </a:lnTo>
                  <a:lnTo>
                    <a:pt x="5776" y="2683"/>
                  </a:lnTo>
                  <a:lnTo>
                    <a:pt x="5754" y="2942"/>
                  </a:lnTo>
                  <a:lnTo>
                    <a:pt x="5321" y="3072"/>
                  </a:lnTo>
                  <a:lnTo>
                    <a:pt x="5711" y="1558"/>
                  </a:lnTo>
                  <a:lnTo>
                    <a:pt x="282" y="2358"/>
                  </a:lnTo>
                  <a:lnTo>
                    <a:pt x="887" y="1752"/>
                  </a:lnTo>
                  <a:lnTo>
                    <a:pt x="0" y="1709"/>
                  </a:lnTo>
                  <a:lnTo>
                    <a:pt x="4521" y="0"/>
                  </a:lnTo>
                  <a:lnTo>
                    <a:pt x="6619" y="65"/>
                  </a:lnTo>
                  <a:lnTo>
                    <a:pt x="6814" y="822"/>
                  </a:lnTo>
                  <a:lnTo>
                    <a:pt x="7074" y="541"/>
                  </a:lnTo>
                  <a:lnTo>
                    <a:pt x="7074" y="1233"/>
                  </a:lnTo>
                  <a:lnTo>
                    <a:pt x="7463" y="1450"/>
                  </a:lnTo>
                  <a:lnTo>
                    <a:pt x="7160" y="1450"/>
                  </a:lnTo>
                  <a:lnTo>
                    <a:pt x="7571" y="2012"/>
                  </a:lnTo>
                  <a:lnTo>
                    <a:pt x="7247" y="4132"/>
                  </a:lnTo>
                  <a:lnTo>
                    <a:pt x="7074" y="4153"/>
                  </a:lnTo>
                  <a:close/>
                </a:path>
              </a:pathLst>
            </a:custGeom>
            <a:solidFill>
              <a:srgbClr val="996633"/>
            </a:solidFill>
            <a:ln w="9525">
              <a:noFill/>
              <a:round/>
              <a:headEnd/>
              <a:tailEnd/>
            </a:ln>
          </p:spPr>
          <p:txBody>
            <a:bodyPr anchor="ctr"/>
            <a:lstStyle/>
            <a:p>
              <a:pPr algn="ctr"/>
              <a:endParaRPr/>
            </a:p>
          </p:txBody>
        </p:sp>
        <p:sp>
          <p:nvSpPr>
            <p:cNvPr id="233" name="îṧľíḍê">
              <a:extLst>
                <a:ext uri="{FF2B5EF4-FFF2-40B4-BE49-F238E27FC236}">
                  <a16:creationId xmlns:a16="http://schemas.microsoft.com/office/drawing/2014/main" id="{C409E555-DB72-4060-A264-631467E55DF5}"/>
                </a:ext>
              </a:extLst>
            </p:cNvPr>
            <p:cNvSpPr/>
            <p:nvPr/>
          </p:nvSpPr>
          <p:spPr bwMode="auto">
            <a:xfrm>
              <a:off x="4521973" y="4818006"/>
              <a:ext cx="527395" cy="616670"/>
            </a:xfrm>
            <a:custGeom>
              <a:avLst/>
              <a:gdLst/>
              <a:ahLst/>
              <a:cxnLst>
                <a:cxn ang="0">
                  <a:pos x="130" y="33"/>
                </a:cxn>
                <a:cxn ang="0">
                  <a:pos x="104" y="92"/>
                </a:cxn>
                <a:cxn ang="0">
                  <a:pos x="102" y="139"/>
                </a:cxn>
                <a:cxn ang="0">
                  <a:pos x="101" y="152"/>
                </a:cxn>
                <a:cxn ang="0">
                  <a:pos x="98" y="152"/>
                </a:cxn>
                <a:cxn ang="0">
                  <a:pos x="93" y="152"/>
                </a:cxn>
                <a:cxn ang="0">
                  <a:pos x="57" y="150"/>
                </a:cxn>
                <a:cxn ang="0">
                  <a:pos x="42" y="147"/>
                </a:cxn>
                <a:cxn ang="0">
                  <a:pos x="14" y="139"/>
                </a:cxn>
                <a:cxn ang="0">
                  <a:pos x="9" y="137"/>
                </a:cxn>
                <a:cxn ang="0">
                  <a:pos x="0" y="134"/>
                </a:cxn>
                <a:cxn ang="0">
                  <a:pos x="1" y="126"/>
                </a:cxn>
                <a:cxn ang="0">
                  <a:pos x="14" y="62"/>
                </a:cxn>
                <a:cxn ang="0">
                  <a:pos x="20" y="0"/>
                </a:cxn>
                <a:cxn ang="0">
                  <a:pos x="80" y="24"/>
                </a:cxn>
                <a:cxn ang="0">
                  <a:pos x="130" y="33"/>
                </a:cxn>
              </a:cxnLst>
              <a:rect l="0" t="0" r="r" b="b"/>
              <a:pathLst>
                <a:path w="130" h="152">
                  <a:moveTo>
                    <a:pt x="130" y="33"/>
                  </a:moveTo>
                  <a:cubicBezTo>
                    <a:pt x="104" y="92"/>
                    <a:pt x="104" y="92"/>
                    <a:pt x="104" y="92"/>
                  </a:cubicBezTo>
                  <a:cubicBezTo>
                    <a:pt x="102" y="139"/>
                    <a:pt x="102" y="139"/>
                    <a:pt x="102" y="139"/>
                  </a:cubicBezTo>
                  <a:cubicBezTo>
                    <a:pt x="101" y="152"/>
                    <a:pt x="101" y="152"/>
                    <a:pt x="101" y="152"/>
                  </a:cubicBezTo>
                  <a:cubicBezTo>
                    <a:pt x="100" y="152"/>
                    <a:pt x="99" y="152"/>
                    <a:pt x="98" y="152"/>
                  </a:cubicBezTo>
                  <a:cubicBezTo>
                    <a:pt x="96" y="152"/>
                    <a:pt x="95" y="152"/>
                    <a:pt x="93" y="152"/>
                  </a:cubicBezTo>
                  <a:cubicBezTo>
                    <a:pt x="81" y="152"/>
                    <a:pt x="69" y="151"/>
                    <a:pt x="57" y="150"/>
                  </a:cubicBezTo>
                  <a:cubicBezTo>
                    <a:pt x="52" y="149"/>
                    <a:pt x="47" y="148"/>
                    <a:pt x="42" y="147"/>
                  </a:cubicBezTo>
                  <a:cubicBezTo>
                    <a:pt x="33" y="145"/>
                    <a:pt x="23" y="142"/>
                    <a:pt x="14" y="139"/>
                  </a:cubicBezTo>
                  <a:cubicBezTo>
                    <a:pt x="12" y="138"/>
                    <a:pt x="11" y="138"/>
                    <a:pt x="9" y="137"/>
                  </a:cubicBezTo>
                  <a:cubicBezTo>
                    <a:pt x="6" y="136"/>
                    <a:pt x="3" y="135"/>
                    <a:pt x="0" y="134"/>
                  </a:cubicBezTo>
                  <a:cubicBezTo>
                    <a:pt x="1" y="126"/>
                    <a:pt x="1" y="126"/>
                    <a:pt x="1" y="126"/>
                  </a:cubicBezTo>
                  <a:cubicBezTo>
                    <a:pt x="14" y="62"/>
                    <a:pt x="14" y="62"/>
                    <a:pt x="14" y="62"/>
                  </a:cubicBezTo>
                  <a:cubicBezTo>
                    <a:pt x="20" y="0"/>
                    <a:pt x="20" y="0"/>
                    <a:pt x="20" y="0"/>
                  </a:cubicBezTo>
                  <a:cubicBezTo>
                    <a:pt x="42" y="10"/>
                    <a:pt x="62" y="18"/>
                    <a:pt x="80" y="24"/>
                  </a:cubicBezTo>
                  <a:cubicBezTo>
                    <a:pt x="97" y="28"/>
                    <a:pt x="113" y="31"/>
                    <a:pt x="130" y="33"/>
                  </a:cubicBezTo>
                  <a:close/>
                </a:path>
              </a:pathLst>
            </a:custGeom>
            <a:solidFill>
              <a:srgbClr val="CCCCCC"/>
            </a:solidFill>
            <a:ln w="9525">
              <a:noFill/>
              <a:round/>
              <a:headEnd/>
              <a:tailEnd/>
            </a:ln>
          </p:spPr>
          <p:txBody>
            <a:bodyPr anchor="ctr"/>
            <a:lstStyle/>
            <a:p>
              <a:pPr algn="ctr"/>
              <a:endParaRPr/>
            </a:p>
          </p:txBody>
        </p:sp>
        <p:sp>
          <p:nvSpPr>
            <p:cNvPr id="234" name="íṥ1íḓè">
              <a:extLst>
                <a:ext uri="{FF2B5EF4-FFF2-40B4-BE49-F238E27FC236}">
                  <a16:creationId xmlns:a16="http://schemas.microsoft.com/office/drawing/2014/main" id="{C37321EB-77BB-40D0-B0C2-7CC741F21109}"/>
                </a:ext>
              </a:extLst>
            </p:cNvPr>
            <p:cNvSpPr/>
            <p:nvPr/>
          </p:nvSpPr>
          <p:spPr bwMode="auto">
            <a:xfrm>
              <a:off x="4931586" y="4931474"/>
              <a:ext cx="572032" cy="624734"/>
            </a:xfrm>
            <a:custGeom>
              <a:avLst/>
              <a:gdLst/>
              <a:ahLst/>
              <a:cxnLst>
                <a:cxn ang="0">
                  <a:pos x="60" y="154"/>
                </a:cxn>
                <a:cxn ang="0">
                  <a:pos x="8" y="152"/>
                </a:cxn>
                <a:cxn ang="0">
                  <a:pos x="0" y="133"/>
                </a:cxn>
                <a:cxn ang="0">
                  <a:pos x="0" y="124"/>
                </a:cxn>
                <a:cxn ang="0">
                  <a:pos x="1" y="111"/>
                </a:cxn>
                <a:cxn ang="0">
                  <a:pos x="53" y="50"/>
                </a:cxn>
                <a:cxn ang="0">
                  <a:pos x="43" y="40"/>
                </a:cxn>
                <a:cxn ang="0">
                  <a:pos x="54" y="27"/>
                </a:cxn>
                <a:cxn ang="0">
                  <a:pos x="46" y="7"/>
                </a:cxn>
                <a:cxn ang="0">
                  <a:pos x="86" y="8"/>
                </a:cxn>
                <a:cxn ang="0">
                  <a:pos x="134" y="0"/>
                </a:cxn>
                <a:cxn ang="0">
                  <a:pos x="134" y="0"/>
                </a:cxn>
                <a:cxn ang="0">
                  <a:pos x="141" y="3"/>
                </a:cxn>
                <a:cxn ang="0">
                  <a:pos x="96" y="91"/>
                </a:cxn>
                <a:cxn ang="0">
                  <a:pos x="97" y="148"/>
                </a:cxn>
                <a:cxn ang="0">
                  <a:pos x="60" y="154"/>
                </a:cxn>
              </a:cxnLst>
              <a:rect l="0" t="0" r="r" b="b"/>
              <a:pathLst>
                <a:path w="141" h="154">
                  <a:moveTo>
                    <a:pt x="60" y="154"/>
                  </a:moveTo>
                  <a:cubicBezTo>
                    <a:pt x="8" y="152"/>
                    <a:pt x="8" y="152"/>
                    <a:pt x="8" y="152"/>
                  </a:cubicBezTo>
                  <a:cubicBezTo>
                    <a:pt x="0" y="133"/>
                    <a:pt x="0" y="133"/>
                    <a:pt x="0" y="133"/>
                  </a:cubicBezTo>
                  <a:cubicBezTo>
                    <a:pt x="0" y="124"/>
                    <a:pt x="0" y="124"/>
                    <a:pt x="0" y="124"/>
                  </a:cubicBezTo>
                  <a:cubicBezTo>
                    <a:pt x="1" y="111"/>
                    <a:pt x="1" y="111"/>
                    <a:pt x="1" y="111"/>
                  </a:cubicBezTo>
                  <a:cubicBezTo>
                    <a:pt x="53" y="50"/>
                    <a:pt x="53" y="50"/>
                    <a:pt x="53" y="50"/>
                  </a:cubicBezTo>
                  <a:cubicBezTo>
                    <a:pt x="43" y="40"/>
                    <a:pt x="43" y="40"/>
                    <a:pt x="43" y="40"/>
                  </a:cubicBezTo>
                  <a:cubicBezTo>
                    <a:pt x="54" y="27"/>
                    <a:pt x="54" y="27"/>
                    <a:pt x="54" y="27"/>
                  </a:cubicBezTo>
                  <a:cubicBezTo>
                    <a:pt x="46" y="7"/>
                    <a:pt x="46" y="7"/>
                    <a:pt x="46" y="7"/>
                  </a:cubicBezTo>
                  <a:cubicBezTo>
                    <a:pt x="60" y="8"/>
                    <a:pt x="73" y="9"/>
                    <a:pt x="86" y="8"/>
                  </a:cubicBezTo>
                  <a:cubicBezTo>
                    <a:pt x="100" y="7"/>
                    <a:pt x="116" y="4"/>
                    <a:pt x="134" y="0"/>
                  </a:cubicBezTo>
                  <a:cubicBezTo>
                    <a:pt x="134" y="0"/>
                    <a:pt x="134" y="0"/>
                    <a:pt x="134" y="0"/>
                  </a:cubicBezTo>
                  <a:cubicBezTo>
                    <a:pt x="141" y="3"/>
                    <a:pt x="141" y="3"/>
                    <a:pt x="141" y="3"/>
                  </a:cubicBezTo>
                  <a:cubicBezTo>
                    <a:pt x="96" y="91"/>
                    <a:pt x="96" y="91"/>
                    <a:pt x="96" y="91"/>
                  </a:cubicBezTo>
                  <a:cubicBezTo>
                    <a:pt x="97" y="148"/>
                    <a:pt x="97" y="148"/>
                    <a:pt x="97" y="148"/>
                  </a:cubicBezTo>
                  <a:lnTo>
                    <a:pt x="60" y="154"/>
                  </a:lnTo>
                  <a:close/>
                </a:path>
              </a:pathLst>
            </a:custGeom>
            <a:solidFill>
              <a:srgbClr val="333333"/>
            </a:solidFill>
            <a:ln w="9525">
              <a:noFill/>
              <a:round/>
              <a:headEnd/>
              <a:tailEnd/>
            </a:ln>
          </p:spPr>
          <p:txBody>
            <a:bodyPr anchor="ctr"/>
            <a:lstStyle/>
            <a:p>
              <a:pPr algn="ctr"/>
              <a:endParaRPr/>
            </a:p>
          </p:txBody>
        </p:sp>
        <p:sp>
          <p:nvSpPr>
            <p:cNvPr id="235" name="îslidê">
              <a:extLst>
                <a:ext uri="{FF2B5EF4-FFF2-40B4-BE49-F238E27FC236}">
                  <a16:creationId xmlns:a16="http://schemas.microsoft.com/office/drawing/2014/main" id="{2FF8C0A0-EB96-4CBD-89CC-4319C2902792}"/>
                </a:ext>
              </a:extLst>
            </p:cNvPr>
            <p:cNvSpPr/>
            <p:nvPr/>
          </p:nvSpPr>
          <p:spPr bwMode="auto">
            <a:xfrm>
              <a:off x="4809865" y="4095932"/>
              <a:ext cx="547838" cy="584036"/>
            </a:xfrm>
            <a:custGeom>
              <a:avLst/>
              <a:gdLst/>
              <a:ahLst/>
              <a:cxnLst>
                <a:cxn ang="0">
                  <a:pos x="33" y="144"/>
                </a:cxn>
                <a:cxn ang="0">
                  <a:pos x="26" y="105"/>
                </a:cxn>
                <a:cxn ang="0">
                  <a:pos x="17" y="58"/>
                </a:cxn>
                <a:cxn ang="0">
                  <a:pos x="0" y="22"/>
                </a:cxn>
                <a:cxn ang="0">
                  <a:pos x="58" y="5"/>
                </a:cxn>
                <a:cxn ang="0">
                  <a:pos x="102" y="0"/>
                </a:cxn>
                <a:cxn ang="0">
                  <a:pos x="126" y="34"/>
                </a:cxn>
                <a:cxn ang="0">
                  <a:pos x="129" y="90"/>
                </a:cxn>
                <a:cxn ang="0">
                  <a:pos x="117" y="115"/>
                </a:cxn>
                <a:cxn ang="0">
                  <a:pos x="81" y="132"/>
                </a:cxn>
                <a:cxn ang="0">
                  <a:pos x="33" y="144"/>
                </a:cxn>
              </a:cxnLst>
              <a:rect l="0" t="0" r="r" b="b"/>
              <a:pathLst>
                <a:path w="135" h="144">
                  <a:moveTo>
                    <a:pt x="33" y="144"/>
                  </a:moveTo>
                  <a:cubicBezTo>
                    <a:pt x="37" y="131"/>
                    <a:pt x="35" y="117"/>
                    <a:pt x="26" y="105"/>
                  </a:cubicBezTo>
                  <a:cubicBezTo>
                    <a:pt x="25" y="96"/>
                    <a:pt x="22" y="80"/>
                    <a:pt x="17" y="58"/>
                  </a:cubicBezTo>
                  <a:cubicBezTo>
                    <a:pt x="13" y="39"/>
                    <a:pt x="7" y="28"/>
                    <a:pt x="0" y="22"/>
                  </a:cubicBezTo>
                  <a:cubicBezTo>
                    <a:pt x="17" y="13"/>
                    <a:pt x="36" y="8"/>
                    <a:pt x="58" y="5"/>
                  </a:cubicBezTo>
                  <a:cubicBezTo>
                    <a:pt x="73" y="3"/>
                    <a:pt x="87" y="1"/>
                    <a:pt x="102" y="0"/>
                  </a:cubicBezTo>
                  <a:cubicBezTo>
                    <a:pt x="111" y="9"/>
                    <a:pt x="119" y="20"/>
                    <a:pt x="126" y="34"/>
                  </a:cubicBezTo>
                  <a:cubicBezTo>
                    <a:pt x="134" y="52"/>
                    <a:pt x="135" y="71"/>
                    <a:pt x="129" y="90"/>
                  </a:cubicBezTo>
                  <a:cubicBezTo>
                    <a:pt x="125" y="99"/>
                    <a:pt x="121" y="107"/>
                    <a:pt x="117" y="115"/>
                  </a:cubicBezTo>
                  <a:cubicBezTo>
                    <a:pt x="106" y="121"/>
                    <a:pt x="94" y="127"/>
                    <a:pt x="81" y="132"/>
                  </a:cubicBezTo>
                  <a:cubicBezTo>
                    <a:pt x="65" y="139"/>
                    <a:pt x="49" y="143"/>
                    <a:pt x="33" y="144"/>
                  </a:cubicBezTo>
                  <a:close/>
                </a:path>
              </a:pathLst>
            </a:custGeom>
            <a:solidFill>
              <a:srgbClr val="CC3333"/>
            </a:solidFill>
            <a:ln w="9525">
              <a:noFill/>
              <a:round/>
              <a:headEnd/>
              <a:tailEnd/>
            </a:ln>
          </p:spPr>
          <p:txBody>
            <a:bodyPr anchor="ctr"/>
            <a:lstStyle/>
            <a:p>
              <a:pPr algn="ctr"/>
              <a:endParaRPr/>
            </a:p>
          </p:txBody>
        </p:sp>
        <p:sp>
          <p:nvSpPr>
            <p:cNvPr id="236" name="íŝļiḓè">
              <a:extLst>
                <a:ext uri="{FF2B5EF4-FFF2-40B4-BE49-F238E27FC236}">
                  <a16:creationId xmlns:a16="http://schemas.microsoft.com/office/drawing/2014/main" id="{D4AB9148-34B4-4AF2-8458-415D91A8CD1A}"/>
                </a:ext>
              </a:extLst>
            </p:cNvPr>
            <p:cNvSpPr/>
            <p:nvPr/>
          </p:nvSpPr>
          <p:spPr bwMode="auto">
            <a:xfrm>
              <a:off x="4655885" y="4473098"/>
              <a:ext cx="251507" cy="215122"/>
            </a:xfrm>
            <a:custGeom>
              <a:avLst/>
              <a:gdLst/>
              <a:ahLst/>
              <a:cxnLst>
                <a:cxn ang="0">
                  <a:pos x="0" y="5"/>
                </a:cxn>
                <a:cxn ang="0">
                  <a:pos x="43" y="14"/>
                </a:cxn>
                <a:cxn ang="0">
                  <a:pos x="62" y="52"/>
                </a:cxn>
                <a:cxn ang="0">
                  <a:pos x="56" y="52"/>
                </a:cxn>
                <a:cxn ang="0">
                  <a:pos x="47" y="53"/>
                </a:cxn>
                <a:cxn ang="0">
                  <a:pos x="47" y="49"/>
                </a:cxn>
                <a:cxn ang="0">
                  <a:pos x="2" y="8"/>
                </a:cxn>
                <a:cxn ang="0">
                  <a:pos x="0" y="5"/>
                </a:cxn>
              </a:cxnLst>
              <a:rect l="0" t="0" r="r" b="b"/>
              <a:pathLst>
                <a:path w="62" h="53">
                  <a:moveTo>
                    <a:pt x="0" y="5"/>
                  </a:moveTo>
                  <a:cubicBezTo>
                    <a:pt x="16" y="0"/>
                    <a:pt x="31" y="2"/>
                    <a:pt x="43" y="14"/>
                  </a:cubicBezTo>
                  <a:cubicBezTo>
                    <a:pt x="55" y="25"/>
                    <a:pt x="62" y="38"/>
                    <a:pt x="62" y="52"/>
                  </a:cubicBezTo>
                  <a:cubicBezTo>
                    <a:pt x="60" y="52"/>
                    <a:pt x="58" y="52"/>
                    <a:pt x="56" y="52"/>
                  </a:cubicBezTo>
                  <a:cubicBezTo>
                    <a:pt x="53" y="53"/>
                    <a:pt x="50" y="53"/>
                    <a:pt x="47" y="53"/>
                  </a:cubicBezTo>
                  <a:cubicBezTo>
                    <a:pt x="47" y="51"/>
                    <a:pt x="47" y="50"/>
                    <a:pt x="47" y="49"/>
                  </a:cubicBezTo>
                  <a:cubicBezTo>
                    <a:pt x="39" y="25"/>
                    <a:pt x="25" y="12"/>
                    <a:pt x="2" y="8"/>
                  </a:cubicBezTo>
                  <a:cubicBezTo>
                    <a:pt x="2" y="7"/>
                    <a:pt x="1" y="6"/>
                    <a:pt x="0" y="5"/>
                  </a:cubicBezTo>
                  <a:close/>
                </a:path>
              </a:pathLst>
            </a:custGeom>
            <a:solidFill>
              <a:srgbClr val="A42828"/>
            </a:solidFill>
            <a:ln w="9525">
              <a:noFill/>
              <a:round/>
              <a:headEnd/>
              <a:tailEnd/>
            </a:ln>
          </p:spPr>
          <p:txBody>
            <a:bodyPr anchor="ctr"/>
            <a:lstStyle/>
            <a:p>
              <a:pPr algn="ctr"/>
              <a:endParaRPr/>
            </a:p>
          </p:txBody>
        </p:sp>
        <p:sp>
          <p:nvSpPr>
            <p:cNvPr id="237" name="ïŝ1ïdé">
              <a:extLst>
                <a:ext uri="{FF2B5EF4-FFF2-40B4-BE49-F238E27FC236}">
                  <a16:creationId xmlns:a16="http://schemas.microsoft.com/office/drawing/2014/main" id="{E872B388-0EB2-441B-A2EF-16DAF46BD6FD}"/>
                </a:ext>
              </a:extLst>
            </p:cNvPr>
            <p:cNvSpPr/>
            <p:nvPr/>
          </p:nvSpPr>
          <p:spPr bwMode="auto">
            <a:xfrm>
              <a:off x="4282658" y="3600983"/>
              <a:ext cx="1018218" cy="288079"/>
            </a:xfrm>
            <a:custGeom>
              <a:avLst/>
              <a:gdLst/>
              <a:ahLst/>
              <a:cxnLst>
                <a:cxn ang="0">
                  <a:pos x="5039" y="1514"/>
                </a:cxn>
                <a:cxn ang="0">
                  <a:pos x="5018" y="1536"/>
                </a:cxn>
                <a:cxn ang="0">
                  <a:pos x="5018" y="541"/>
                </a:cxn>
                <a:cxn ang="0">
                  <a:pos x="670" y="843"/>
                </a:cxn>
                <a:cxn ang="0">
                  <a:pos x="0" y="800"/>
                </a:cxn>
                <a:cxn ang="0">
                  <a:pos x="5429" y="0"/>
                </a:cxn>
                <a:cxn ang="0">
                  <a:pos x="5039" y="1514"/>
                </a:cxn>
              </a:cxnLst>
              <a:rect l="0" t="0" r="r" b="b"/>
              <a:pathLst>
                <a:path w="5429" h="1536">
                  <a:moveTo>
                    <a:pt x="5039" y="1514"/>
                  </a:moveTo>
                  <a:lnTo>
                    <a:pt x="5018" y="1536"/>
                  </a:lnTo>
                  <a:lnTo>
                    <a:pt x="5018" y="541"/>
                  </a:lnTo>
                  <a:lnTo>
                    <a:pt x="670" y="843"/>
                  </a:lnTo>
                  <a:lnTo>
                    <a:pt x="0" y="800"/>
                  </a:lnTo>
                  <a:lnTo>
                    <a:pt x="5429" y="0"/>
                  </a:lnTo>
                  <a:lnTo>
                    <a:pt x="5039" y="1514"/>
                  </a:lnTo>
                  <a:close/>
                </a:path>
              </a:pathLst>
            </a:custGeom>
            <a:solidFill>
              <a:srgbClr val="593C1E"/>
            </a:solidFill>
            <a:ln w="9525">
              <a:noFill/>
              <a:round/>
              <a:headEnd/>
              <a:tailEnd/>
            </a:ln>
          </p:spPr>
          <p:txBody>
            <a:bodyPr anchor="ctr"/>
            <a:lstStyle/>
            <a:p>
              <a:pPr algn="ctr"/>
              <a:endParaRPr/>
            </a:p>
          </p:txBody>
        </p:sp>
        <p:sp>
          <p:nvSpPr>
            <p:cNvPr id="238" name="íSḻïḑè">
              <a:extLst>
                <a:ext uri="{FF2B5EF4-FFF2-40B4-BE49-F238E27FC236}">
                  <a16:creationId xmlns:a16="http://schemas.microsoft.com/office/drawing/2014/main" id="{C2BD9352-CF59-4C74-9FE6-43B55B5C7A8F}"/>
                </a:ext>
              </a:extLst>
            </p:cNvPr>
            <p:cNvSpPr/>
            <p:nvPr/>
          </p:nvSpPr>
          <p:spPr bwMode="auto">
            <a:xfrm>
              <a:off x="4505656" y="5361530"/>
              <a:ext cx="425930" cy="109530"/>
            </a:xfrm>
            <a:custGeom>
              <a:avLst/>
              <a:gdLst/>
              <a:ahLst/>
              <a:cxnLst>
                <a:cxn ang="0">
                  <a:pos x="105" y="27"/>
                </a:cxn>
                <a:cxn ang="0">
                  <a:pos x="102" y="27"/>
                </a:cxn>
                <a:cxn ang="0">
                  <a:pos x="102" y="18"/>
                </a:cxn>
                <a:cxn ang="0">
                  <a:pos x="105" y="18"/>
                </a:cxn>
                <a:cxn ang="0">
                  <a:pos x="105" y="27"/>
                </a:cxn>
                <a:cxn ang="0">
                  <a:pos x="0" y="7"/>
                </a:cxn>
                <a:cxn ang="0">
                  <a:pos x="4" y="0"/>
                </a:cxn>
                <a:cxn ang="0">
                  <a:pos x="13" y="3"/>
                </a:cxn>
                <a:cxn ang="0">
                  <a:pos x="12" y="13"/>
                </a:cxn>
                <a:cxn ang="0">
                  <a:pos x="0" y="7"/>
                </a:cxn>
                <a:cxn ang="0">
                  <a:pos x="46" y="13"/>
                </a:cxn>
                <a:cxn ang="0">
                  <a:pos x="46" y="23"/>
                </a:cxn>
                <a:cxn ang="0">
                  <a:pos x="18" y="15"/>
                </a:cxn>
                <a:cxn ang="0">
                  <a:pos x="18" y="5"/>
                </a:cxn>
                <a:cxn ang="0">
                  <a:pos x="46" y="13"/>
                </a:cxn>
                <a:cxn ang="0">
                  <a:pos x="59" y="24"/>
                </a:cxn>
                <a:cxn ang="0">
                  <a:pos x="61" y="16"/>
                </a:cxn>
                <a:cxn ang="0">
                  <a:pos x="97" y="18"/>
                </a:cxn>
                <a:cxn ang="0">
                  <a:pos x="96" y="27"/>
                </a:cxn>
                <a:cxn ang="0">
                  <a:pos x="83" y="26"/>
                </a:cxn>
                <a:cxn ang="0">
                  <a:pos x="61" y="24"/>
                </a:cxn>
                <a:cxn ang="0">
                  <a:pos x="59" y="24"/>
                </a:cxn>
              </a:cxnLst>
              <a:rect l="0" t="0" r="r" b="b"/>
              <a:pathLst>
                <a:path w="105" h="27">
                  <a:moveTo>
                    <a:pt x="105" y="27"/>
                  </a:moveTo>
                  <a:cubicBezTo>
                    <a:pt x="104" y="27"/>
                    <a:pt x="103" y="27"/>
                    <a:pt x="102" y="27"/>
                  </a:cubicBezTo>
                  <a:cubicBezTo>
                    <a:pt x="102" y="18"/>
                    <a:pt x="102" y="18"/>
                    <a:pt x="102" y="18"/>
                  </a:cubicBezTo>
                  <a:cubicBezTo>
                    <a:pt x="103" y="18"/>
                    <a:pt x="104" y="18"/>
                    <a:pt x="105" y="18"/>
                  </a:cubicBezTo>
                  <a:lnTo>
                    <a:pt x="105" y="27"/>
                  </a:lnTo>
                  <a:close/>
                  <a:moveTo>
                    <a:pt x="0" y="7"/>
                  </a:moveTo>
                  <a:cubicBezTo>
                    <a:pt x="4" y="0"/>
                    <a:pt x="4" y="0"/>
                    <a:pt x="4" y="0"/>
                  </a:cubicBezTo>
                  <a:cubicBezTo>
                    <a:pt x="7" y="1"/>
                    <a:pt x="10" y="2"/>
                    <a:pt x="13" y="3"/>
                  </a:cubicBezTo>
                  <a:cubicBezTo>
                    <a:pt x="12" y="13"/>
                    <a:pt x="12" y="13"/>
                    <a:pt x="12" y="13"/>
                  </a:cubicBezTo>
                  <a:cubicBezTo>
                    <a:pt x="9" y="12"/>
                    <a:pt x="5" y="9"/>
                    <a:pt x="0" y="7"/>
                  </a:cubicBezTo>
                  <a:close/>
                  <a:moveTo>
                    <a:pt x="46" y="13"/>
                  </a:moveTo>
                  <a:cubicBezTo>
                    <a:pt x="46" y="23"/>
                    <a:pt x="46" y="23"/>
                    <a:pt x="46" y="23"/>
                  </a:cubicBezTo>
                  <a:cubicBezTo>
                    <a:pt x="36" y="21"/>
                    <a:pt x="26" y="19"/>
                    <a:pt x="18" y="15"/>
                  </a:cubicBezTo>
                  <a:cubicBezTo>
                    <a:pt x="18" y="5"/>
                    <a:pt x="18" y="5"/>
                    <a:pt x="18" y="5"/>
                  </a:cubicBezTo>
                  <a:cubicBezTo>
                    <a:pt x="27" y="8"/>
                    <a:pt x="37" y="11"/>
                    <a:pt x="46" y="13"/>
                  </a:cubicBezTo>
                  <a:close/>
                  <a:moveTo>
                    <a:pt x="59" y="24"/>
                  </a:moveTo>
                  <a:cubicBezTo>
                    <a:pt x="61" y="16"/>
                    <a:pt x="61" y="16"/>
                    <a:pt x="61" y="16"/>
                  </a:cubicBezTo>
                  <a:cubicBezTo>
                    <a:pt x="73" y="17"/>
                    <a:pt x="85" y="18"/>
                    <a:pt x="97" y="18"/>
                  </a:cubicBezTo>
                  <a:cubicBezTo>
                    <a:pt x="96" y="27"/>
                    <a:pt x="96" y="27"/>
                    <a:pt x="96" y="27"/>
                  </a:cubicBezTo>
                  <a:cubicBezTo>
                    <a:pt x="91" y="27"/>
                    <a:pt x="87" y="27"/>
                    <a:pt x="83" y="26"/>
                  </a:cubicBezTo>
                  <a:cubicBezTo>
                    <a:pt x="76" y="25"/>
                    <a:pt x="68" y="25"/>
                    <a:pt x="61" y="24"/>
                  </a:cubicBezTo>
                  <a:cubicBezTo>
                    <a:pt x="60" y="24"/>
                    <a:pt x="60" y="24"/>
                    <a:pt x="59" y="24"/>
                  </a:cubicBezTo>
                  <a:close/>
                </a:path>
              </a:pathLst>
            </a:custGeom>
            <a:solidFill>
              <a:srgbClr val="000000"/>
            </a:solidFill>
            <a:ln w="9525">
              <a:noFill/>
              <a:round/>
              <a:headEnd/>
              <a:tailEnd/>
            </a:ln>
          </p:spPr>
          <p:txBody>
            <a:bodyPr anchor="ctr"/>
            <a:lstStyle/>
            <a:p>
              <a:pPr algn="ctr"/>
              <a:endParaRPr/>
            </a:p>
          </p:txBody>
        </p:sp>
        <p:sp>
          <p:nvSpPr>
            <p:cNvPr id="239" name="îşľîďé">
              <a:extLst>
                <a:ext uri="{FF2B5EF4-FFF2-40B4-BE49-F238E27FC236}">
                  <a16:creationId xmlns:a16="http://schemas.microsoft.com/office/drawing/2014/main" id="{B945159B-72AE-4995-BA88-CA826BE15A3F}"/>
                </a:ext>
              </a:extLst>
            </p:cNvPr>
            <p:cNvSpPr/>
            <p:nvPr/>
          </p:nvSpPr>
          <p:spPr bwMode="auto">
            <a:xfrm>
              <a:off x="4331233" y="3702449"/>
              <a:ext cx="1237278" cy="1265598"/>
            </a:xfrm>
            <a:custGeom>
              <a:avLst/>
              <a:gdLst/>
              <a:ahLst/>
              <a:cxnLst>
                <a:cxn ang="0">
                  <a:pos x="220" y="97"/>
                </a:cxn>
                <a:cxn ang="0">
                  <a:pos x="129" y="81"/>
                </a:cxn>
                <a:cxn ang="0">
                  <a:pos x="38" y="129"/>
                </a:cxn>
                <a:cxn ang="0">
                  <a:pos x="24" y="143"/>
                </a:cxn>
                <a:cxn ang="0">
                  <a:pos x="16" y="123"/>
                </a:cxn>
                <a:cxn ang="0">
                  <a:pos x="5" y="50"/>
                </a:cxn>
                <a:cxn ang="0">
                  <a:pos x="19" y="14"/>
                </a:cxn>
                <a:cxn ang="0">
                  <a:pos x="220" y="0"/>
                </a:cxn>
                <a:cxn ang="0">
                  <a:pos x="220" y="46"/>
                </a:cxn>
                <a:cxn ang="0">
                  <a:pos x="221" y="45"/>
                </a:cxn>
                <a:cxn ang="0">
                  <a:pos x="241" y="39"/>
                </a:cxn>
                <a:cxn ang="0">
                  <a:pos x="242" y="27"/>
                </a:cxn>
                <a:cxn ang="0">
                  <a:pos x="272" y="29"/>
                </a:cxn>
                <a:cxn ang="0">
                  <a:pos x="272" y="63"/>
                </a:cxn>
                <a:cxn ang="0">
                  <a:pos x="289" y="96"/>
                </a:cxn>
                <a:cxn ang="0">
                  <a:pos x="302" y="95"/>
                </a:cxn>
                <a:cxn ang="0">
                  <a:pos x="304" y="193"/>
                </a:cxn>
                <a:cxn ang="0">
                  <a:pos x="282" y="303"/>
                </a:cxn>
                <a:cxn ang="0">
                  <a:pos x="282" y="303"/>
                </a:cxn>
                <a:cxn ang="0">
                  <a:pos x="234" y="311"/>
                </a:cxn>
                <a:cxn ang="0">
                  <a:pos x="194" y="310"/>
                </a:cxn>
                <a:cxn ang="0">
                  <a:pos x="177" y="308"/>
                </a:cxn>
                <a:cxn ang="0">
                  <a:pos x="127" y="299"/>
                </a:cxn>
                <a:cxn ang="0">
                  <a:pos x="67" y="275"/>
                </a:cxn>
                <a:cxn ang="0">
                  <a:pos x="63" y="273"/>
                </a:cxn>
                <a:cxn ang="0">
                  <a:pos x="49" y="269"/>
                </a:cxn>
                <a:cxn ang="0">
                  <a:pos x="47" y="268"/>
                </a:cxn>
                <a:cxn ang="0">
                  <a:pos x="43" y="260"/>
                </a:cxn>
                <a:cxn ang="0">
                  <a:pos x="44" y="250"/>
                </a:cxn>
                <a:cxn ang="0">
                  <a:pos x="64" y="258"/>
                </a:cxn>
                <a:cxn ang="0">
                  <a:pos x="84" y="263"/>
                </a:cxn>
                <a:cxn ang="0">
                  <a:pos x="129" y="269"/>
                </a:cxn>
                <a:cxn ang="0">
                  <a:pos x="207" y="240"/>
                </a:cxn>
                <a:cxn ang="0">
                  <a:pos x="235" y="212"/>
                </a:cxn>
                <a:cxn ang="0">
                  <a:pos x="247" y="187"/>
                </a:cxn>
                <a:cxn ang="0">
                  <a:pos x="244" y="131"/>
                </a:cxn>
                <a:cxn ang="0">
                  <a:pos x="220" y="97"/>
                </a:cxn>
              </a:cxnLst>
              <a:rect l="0" t="0" r="r" b="b"/>
              <a:pathLst>
                <a:path w="305" h="312">
                  <a:moveTo>
                    <a:pt x="220" y="97"/>
                  </a:moveTo>
                  <a:cubicBezTo>
                    <a:pt x="198" y="76"/>
                    <a:pt x="167" y="71"/>
                    <a:pt x="129" y="81"/>
                  </a:cubicBezTo>
                  <a:cubicBezTo>
                    <a:pt x="94" y="90"/>
                    <a:pt x="64" y="106"/>
                    <a:pt x="38" y="129"/>
                  </a:cubicBezTo>
                  <a:cubicBezTo>
                    <a:pt x="33" y="133"/>
                    <a:pt x="29" y="138"/>
                    <a:pt x="24" y="143"/>
                  </a:cubicBezTo>
                  <a:cubicBezTo>
                    <a:pt x="22" y="136"/>
                    <a:pt x="19" y="129"/>
                    <a:pt x="16" y="123"/>
                  </a:cubicBezTo>
                  <a:cubicBezTo>
                    <a:pt x="4" y="100"/>
                    <a:pt x="0" y="76"/>
                    <a:pt x="5" y="50"/>
                  </a:cubicBezTo>
                  <a:cubicBezTo>
                    <a:pt x="7" y="36"/>
                    <a:pt x="11" y="24"/>
                    <a:pt x="19" y="14"/>
                  </a:cubicBezTo>
                  <a:cubicBezTo>
                    <a:pt x="220" y="0"/>
                    <a:pt x="220" y="0"/>
                    <a:pt x="220" y="0"/>
                  </a:cubicBezTo>
                  <a:cubicBezTo>
                    <a:pt x="220" y="46"/>
                    <a:pt x="220" y="46"/>
                    <a:pt x="220" y="46"/>
                  </a:cubicBezTo>
                  <a:cubicBezTo>
                    <a:pt x="221" y="45"/>
                    <a:pt x="221" y="45"/>
                    <a:pt x="221" y="45"/>
                  </a:cubicBezTo>
                  <a:cubicBezTo>
                    <a:pt x="241" y="39"/>
                    <a:pt x="241" y="39"/>
                    <a:pt x="241" y="39"/>
                  </a:cubicBezTo>
                  <a:cubicBezTo>
                    <a:pt x="242" y="27"/>
                    <a:pt x="242" y="27"/>
                    <a:pt x="242" y="27"/>
                  </a:cubicBezTo>
                  <a:cubicBezTo>
                    <a:pt x="272" y="29"/>
                    <a:pt x="272" y="29"/>
                    <a:pt x="272" y="29"/>
                  </a:cubicBezTo>
                  <a:cubicBezTo>
                    <a:pt x="272" y="63"/>
                    <a:pt x="272" y="63"/>
                    <a:pt x="272" y="63"/>
                  </a:cubicBezTo>
                  <a:cubicBezTo>
                    <a:pt x="289" y="96"/>
                    <a:pt x="289" y="96"/>
                    <a:pt x="289" y="96"/>
                  </a:cubicBezTo>
                  <a:cubicBezTo>
                    <a:pt x="302" y="95"/>
                    <a:pt x="302" y="95"/>
                    <a:pt x="302" y="95"/>
                  </a:cubicBezTo>
                  <a:cubicBezTo>
                    <a:pt x="304" y="130"/>
                    <a:pt x="305" y="162"/>
                    <a:pt x="304" y="193"/>
                  </a:cubicBezTo>
                  <a:cubicBezTo>
                    <a:pt x="303" y="228"/>
                    <a:pt x="296" y="265"/>
                    <a:pt x="282" y="303"/>
                  </a:cubicBezTo>
                  <a:cubicBezTo>
                    <a:pt x="282" y="303"/>
                    <a:pt x="282" y="303"/>
                    <a:pt x="282" y="303"/>
                  </a:cubicBezTo>
                  <a:cubicBezTo>
                    <a:pt x="264" y="307"/>
                    <a:pt x="248" y="310"/>
                    <a:pt x="234" y="311"/>
                  </a:cubicBezTo>
                  <a:cubicBezTo>
                    <a:pt x="221" y="312"/>
                    <a:pt x="208" y="311"/>
                    <a:pt x="194" y="310"/>
                  </a:cubicBezTo>
                  <a:cubicBezTo>
                    <a:pt x="188" y="310"/>
                    <a:pt x="182" y="309"/>
                    <a:pt x="177" y="308"/>
                  </a:cubicBezTo>
                  <a:cubicBezTo>
                    <a:pt x="160" y="306"/>
                    <a:pt x="144" y="303"/>
                    <a:pt x="127" y="299"/>
                  </a:cubicBezTo>
                  <a:cubicBezTo>
                    <a:pt x="109" y="293"/>
                    <a:pt x="89" y="285"/>
                    <a:pt x="67" y="275"/>
                  </a:cubicBezTo>
                  <a:cubicBezTo>
                    <a:pt x="65" y="274"/>
                    <a:pt x="64" y="274"/>
                    <a:pt x="63" y="273"/>
                  </a:cubicBezTo>
                  <a:cubicBezTo>
                    <a:pt x="57" y="273"/>
                    <a:pt x="53" y="272"/>
                    <a:pt x="49" y="269"/>
                  </a:cubicBezTo>
                  <a:cubicBezTo>
                    <a:pt x="48" y="269"/>
                    <a:pt x="48" y="268"/>
                    <a:pt x="47" y="268"/>
                  </a:cubicBezTo>
                  <a:cubicBezTo>
                    <a:pt x="44" y="266"/>
                    <a:pt x="43" y="263"/>
                    <a:pt x="43" y="260"/>
                  </a:cubicBezTo>
                  <a:cubicBezTo>
                    <a:pt x="43" y="257"/>
                    <a:pt x="43" y="253"/>
                    <a:pt x="44" y="250"/>
                  </a:cubicBezTo>
                  <a:cubicBezTo>
                    <a:pt x="50" y="253"/>
                    <a:pt x="57" y="255"/>
                    <a:pt x="64" y="258"/>
                  </a:cubicBezTo>
                  <a:cubicBezTo>
                    <a:pt x="71" y="260"/>
                    <a:pt x="78" y="261"/>
                    <a:pt x="84" y="263"/>
                  </a:cubicBezTo>
                  <a:cubicBezTo>
                    <a:pt x="99" y="267"/>
                    <a:pt x="114" y="269"/>
                    <a:pt x="129" y="269"/>
                  </a:cubicBezTo>
                  <a:cubicBezTo>
                    <a:pt x="156" y="268"/>
                    <a:pt x="182" y="258"/>
                    <a:pt x="207" y="240"/>
                  </a:cubicBezTo>
                  <a:cubicBezTo>
                    <a:pt x="218" y="232"/>
                    <a:pt x="227" y="222"/>
                    <a:pt x="235" y="212"/>
                  </a:cubicBezTo>
                  <a:cubicBezTo>
                    <a:pt x="239" y="204"/>
                    <a:pt x="243" y="196"/>
                    <a:pt x="247" y="187"/>
                  </a:cubicBezTo>
                  <a:cubicBezTo>
                    <a:pt x="253" y="168"/>
                    <a:pt x="252" y="149"/>
                    <a:pt x="244" y="131"/>
                  </a:cubicBezTo>
                  <a:cubicBezTo>
                    <a:pt x="237" y="117"/>
                    <a:pt x="229" y="106"/>
                    <a:pt x="220" y="97"/>
                  </a:cubicBezTo>
                  <a:close/>
                </a:path>
              </a:pathLst>
            </a:custGeom>
            <a:solidFill>
              <a:srgbClr val="F7A56F"/>
            </a:solidFill>
            <a:ln w="9525">
              <a:noFill/>
              <a:round/>
              <a:headEnd/>
              <a:tailEnd/>
            </a:ln>
          </p:spPr>
          <p:txBody>
            <a:bodyPr anchor="ctr"/>
            <a:lstStyle/>
            <a:p>
              <a:pPr algn="ctr"/>
              <a:endParaRPr/>
            </a:p>
          </p:txBody>
        </p:sp>
        <p:sp>
          <p:nvSpPr>
            <p:cNvPr id="240" name="i$ľïḍê">
              <a:extLst>
                <a:ext uri="{FF2B5EF4-FFF2-40B4-BE49-F238E27FC236}">
                  <a16:creationId xmlns:a16="http://schemas.microsoft.com/office/drawing/2014/main" id="{CA726CA9-22A1-4C85-B578-28C1B29B7637}"/>
                </a:ext>
              </a:extLst>
            </p:cNvPr>
            <p:cNvSpPr/>
            <p:nvPr/>
          </p:nvSpPr>
          <p:spPr bwMode="auto">
            <a:xfrm>
              <a:off x="4651759" y="4923410"/>
              <a:ext cx="275888" cy="567906"/>
            </a:xfrm>
            <a:custGeom>
              <a:avLst/>
              <a:gdLst/>
              <a:ahLst/>
              <a:cxnLst>
                <a:cxn ang="0">
                  <a:pos x="17" y="25"/>
                </a:cxn>
                <a:cxn ang="0">
                  <a:pos x="23" y="57"/>
                </a:cxn>
                <a:cxn ang="0">
                  <a:pos x="38" y="82"/>
                </a:cxn>
                <a:cxn ang="0">
                  <a:pos x="62" y="102"/>
                </a:cxn>
                <a:cxn ang="0">
                  <a:pos x="68" y="132"/>
                </a:cxn>
                <a:cxn ang="0">
                  <a:pos x="35" y="140"/>
                </a:cxn>
                <a:cxn ang="0">
                  <a:pos x="3" y="84"/>
                </a:cxn>
                <a:cxn ang="0">
                  <a:pos x="0" y="53"/>
                </a:cxn>
                <a:cxn ang="0">
                  <a:pos x="5" y="21"/>
                </a:cxn>
                <a:cxn ang="0">
                  <a:pos x="3" y="12"/>
                </a:cxn>
                <a:cxn ang="0">
                  <a:pos x="18" y="0"/>
                </a:cxn>
                <a:cxn ang="0">
                  <a:pos x="28" y="18"/>
                </a:cxn>
                <a:cxn ang="0">
                  <a:pos x="17" y="25"/>
                </a:cxn>
              </a:cxnLst>
              <a:rect l="0" t="0" r="r" b="b"/>
              <a:pathLst>
                <a:path w="68" h="140">
                  <a:moveTo>
                    <a:pt x="17" y="25"/>
                  </a:moveTo>
                  <a:cubicBezTo>
                    <a:pt x="17" y="37"/>
                    <a:pt x="19" y="48"/>
                    <a:pt x="23" y="57"/>
                  </a:cubicBezTo>
                  <a:cubicBezTo>
                    <a:pt x="26" y="64"/>
                    <a:pt x="31" y="73"/>
                    <a:pt x="38" y="82"/>
                  </a:cubicBezTo>
                  <a:cubicBezTo>
                    <a:pt x="46" y="91"/>
                    <a:pt x="54" y="98"/>
                    <a:pt x="62" y="102"/>
                  </a:cubicBezTo>
                  <a:cubicBezTo>
                    <a:pt x="68" y="132"/>
                    <a:pt x="68" y="132"/>
                    <a:pt x="68" y="132"/>
                  </a:cubicBezTo>
                  <a:cubicBezTo>
                    <a:pt x="35" y="140"/>
                    <a:pt x="35" y="140"/>
                    <a:pt x="35" y="140"/>
                  </a:cubicBezTo>
                  <a:cubicBezTo>
                    <a:pt x="19" y="126"/>
                    <a:pt x="8" y="108"/>
                    <a:pt x="3" y="84"/>
                  </a:cubicBezTo>
                  <a:cubicBezTo>
                    <a:pt x="1" y="73"/>
                    <a:pt x="0" y="62"/>
                    <a:pt x="0" y="53"/>
                  </a:cubicBezTo>
                  <a:cubicBezTo>
                    <a:pt x="0" y="44"/>
                    <a:pt x="2" y="33"/>
                    <a:pt x="5" y="21"/>
                  </a:cubicBezTo>
                  <a:cubicBezTo>
                    <a:pt x="3" y="12"/>
                    <a:pt x="3" y="12"/>
                    <a:pt x="3" y="12"/>
                  </a:cubicBezTo>
                  <a:cubicBezTo>
                    <a:pt x="18" y="0"/>
                    <a:pt x="18" y="0"/>
                    <a:pt x="18" y="0"/>
                  </a:cubicBezTo>
                  <a:cubicBezTo>
                    <a:pt x="28" y="18"/>
                    <a:pt x="28" y="18"/>
                    <a:pt x="28" y="18"/>
                  </a:cubicBezTo>
                  <a:lnTo>
                    <a:pt x="17" y="25"/>
                  </a:lnTo>
                  <a:close/>
                </a:path>
              </a:pathLst>
            </a:custGeom>
            <a:solidFill>
              <a:srgbClr val="888888"/>
            </a:solidFill>
            <a:ln w="9525">
              <a:noFill/>
              <a:round/>
              <a:headEnd/>
              <a:tailEnd/>
            </a:ln>
          </p:spPr>
          <p:txBody>
            <a:bodyPr anchor="ctr"/>
            <a:lstStyle/>
            <a:p>
              <a:pPr algn="ctr"/>
              <a:endParaRPr/>
            </a:p>
          </p:txBody>
        </p:sp>
        <p:sp>
          <p:nvSpPr>
            <p:cNvPr id="241" name="ïṧḷídé">
              <a:extLst>
                <a:ext uri="{FF2B5EF4-FFF2-40B4-BE49-F238E27FC236}">
                  <a16:creationId xmlns:a16="http://schemas.microsoft.com/office/drawing/2014/main" id="{FFF99FD7-BB95-440C-A848-F318201A1EF8}"/>
                </a:ext>
              </a:extLst>
            </p:cNvPr>
            <p:cNvSpPr/>
            <p:nvPr/>
          </p:nvSpPr>
          <p:spPr bwMode="auto">
            <a:xfrm>
              <a:off x="4627377" y="4911219"/>
              <a:ext cx="280015" cy="600353"/>
            </a:xfrm>
            <a:custGeom>
              <a:avLst/>
              <a:gdLst/>
              <a:ahLst/>
              <a:cxnLst>
                <a:cxn ang="0">
                  <a:pos x="31" y="18"/>
                </a:cxn>
                <a:cxn ang="0">
                  <a:pos x="21" y="0"/>
                </a:cxn>
                <a:cxn ang="0">
                  <a:pos x="6" y="12"/>
                </a:cxn>
                <a:cxn ang="0">
                  <a:pos x="8" y="21"/>
                </a:cxn>
                <a:cxn ang="0">
                  <a:pos x="5" y="92"/>
                </a:cxn>
                <a:cxn ang="0">
                  <a:pos x="37" y="148"/>
                </a:cxn>
                <a:cxn ang="0">
                  <a:pos x="69" y="140"/>
                </a:cxn>
                <a:cxn ang="0">
                  <a:pos x="64" y="110"/>
                </a:cxn>
                <a:cxn ang="0">
                  <a:pos x="40" y="90"/>
                </a:cxn>
                <a:cxn ang="0">
                  <a:pos x="20" y="24"/>
                </a:cxn>
                <a:cxn ang="0">
                  <a:pos x="31" y="18"/>
                </a:cxn>
              </a:cxnLst>
              <a:rect l="0" t="0" r="r" b="b"/>
              <a:pathLst>
                <a:path w="69" h="148">
                  <a:moveTo>
                    <a:pt x="31" y="18"/>
                  </a:moveTo>
                  <a:cubicBezTo>
                    <a:pt x="21" y="0"/>
                    <a:pt x="21" y="0"/>
                    <a:pt x="21" y="0"/>
                  </a:cubicBezTo>
                  <a:cubicBezTo>
                    <a:pt x="6" y="12"/>
                    <a:pt x="6" y="12"/>
                    <a:pt x="6" y="12"/>
                  </a:cubicBezTo>
                  <a:cubicBezTo>
                    <a:pt x="8" y="21"/>
                    <a:pt x="8" y="21"/>
                    <a:pt x="8" y="21"/>
                  </a:cubicBezTo>
                  <a:cubicBezTo>
                    <a:pt x="1" y="45"/>
                    <a:pt x="0" y="69"/>
                    <a:pt x="5" y="92"/>
                  </a:cubicBezTo>
                  <a:cubicBezTo>
                    <a:pt x="10" y="116"/>
                    <a:pt x="20" y="134"/>
                    <a:pt x="37" y="148"/>
                  </a:cubicBezTo>
                  <a:cubicBezTo>
                    <a:pt x="69" y="140"/>
                    <a:pt x="69" y="140"/>
                    <a:pt x="69" y="140"/>
                  </a:cubicBezTo>
                  <a:cubicBezTo>
                    <a:pt x="64" y="110"/>
                    <a:pt x="64" y="110"/>
                    <a:pt x="64" y="110"/>
                  </a:cubicBezTo>
                  <a:cubicBezTo>
                    <a:pt x="55" y="105"/>
                    <a:pt x="47" y="99"/>
                    <a:pt x="40" y="90"/>
                  </a:cubicBezTo>
                  <a:cubicBezTo>
                    <a:pt x="27" y="73"/>
                    <a:pt x="20" y="52"/>
                    <a:pt x="20" y="24"/>
                  </a:cubicBezTo>
                  <a:lnTo>
                    <a:pt x="31" y="18"/>
                  </a:lnTo>
                  <a:close/>
                </a:path>
              </a:pathLst>
            </a:custGeom>
            <a:solidFill>
              <a:srgbClr val="990000"/>
            </a:solidFill>
            <a:ln w="9525">
              <a:noFill/>
              <a:round/>
              <a:headEnd/>
              <a:tailEnd/>
            </a:ln>
          </p:spPr>
          <p:txBody>
            <a:bodyPr anchor="ctr"/>
            <a:lstStyle/>
            <a:p>
              <a:pPr algn="ctr"/>
              <a:endParaRPr/>
            </a:p>
          </p:txBody>
        </p:sp>
        <p:sp>
          <p:nvSpPr>
            <p:cNvPr id="242" name="íṩ1ïḑé">
              <a:extLst>
                <a:ext uri="{FF2B5EF4-FFF2-40B4-BE49-F238E27FC236}">
                  <a16:creationId xmlns:a16="http://schemas.microsoft.com/office/drawing/2014/main" id="{567A721E-FF06-4BE0-A7E8-116844D1E1F5}"/>
                </a:ext>
              </a:extLst>
            </p:cNvPr>
            <p:cNvSpPr/>
            <p:nvPr/>
          </p:nvSpPr>
          <p:spPr bwMode="auto">
            <a:xfrm>
              <a:off x="3860666" y="4428461"/>
              <a:ext cx="754520" cy="758646"/>
            </a:xfrm>
            <a:custGeom>
              <a:avLst/>
              <a:gdLst/>
              <a:ahLst/>
              <a:cxnLst>
                <a:cxn ang="0">
                  <a:pos x="2639" y="692"/>
                </a:cxn>
                <a:cxn ang="0">
                  <a:pos x="3634" y="3331"/>
                </a:cxn>
                <a:cxn ang="0">
                  <a:pos x="4023" y="4045"/>
                </a:cxn>
                <a:cxn ang="0">
                  <a:pos x="1384" y="4045"/>
                </a:cxn>
                <a:cxn ang="0">
                  <a:pos x="0" y="628"/>
                </a:cxn>
                <a:cxn ang="0">
                  <a:pos x="2682" y="0"/>
                </a:cxn>
                <a:cxn ang="0">
                  <a:pos x="2639" y="692"/>
                </a:cxn>
              </a:cxnLst>
              <a:rect l="0" t="0" r="r" b="b"/>
              <a:pathLst>
                <a:path w="4023" h="4045">
                  <a:moveTo>
                    <a:pt x="2639" y="692"/>
                  </a:moveTo>
                  <a:lnTo>
                    <a:pt x="3634" y="3331"/>
                  </a:lnTo>
                  <a:lnTo>
                    <a:pt x="4023" y="4045"/>
                  </a:lnTo>
                  <a:lnTo>
                    <a:pt x="1384" y="4045"/>
                  </a:lnTo>
                  <a:lnTo>
                    <a:pt x="0" y="628"/>
                  </a:lnTo>
                  <a:lnTo>
                    <a:pt x="2682" y="0"/>
                  </a:lnTo>
                  <a:lnTo>
                    <a:pt x="2639" y="692"/>
                  </a:lnTo>
                  <a:close/>
                </a:path>
              </a:pathLst>
            </a:custGeom>
            <a:solidFill>
              <a:srgbClr val="CC0000"/>
            </a:solidFill>
            <a:ln w="9525">
              <a:noFill/>
              <a:round/>
              <a:headEnd/>
              <a:tailEnd/>
            </a:ln>
          </p:spPr>
          <p:txBody>
            <a:bodyPr anchor="ctr"/>
            <a:lstStyle/>
            <a:p>
              <a:pPr algn="ctr"/>
              <a:endParaRPr/>
            </a:p>
          </p:txBody>
        </p:sp>
        <p:sp>
          <p:nvSpPr>
            <p:cNvPr id="243" name="îṥľídê">
              <a:extLst>
                <a:ext uri="{FF2B5EF4-FFF2-40B4-BE49-F238E27FC236}">
                  <a16:creationId xmlns:a16="http://schemas.microsoft.com/office/drawing/2014/main" id="{D2DD82DF-691B-43FA-BCE4-F1A798B02DBB}"/>
                </a:ext>
              </a:extLst>
            </p:cNvPr>
            <p:cNvSpPr/>
            <p:nvPr/>
          </p:nvSpPr>
          <p:spPr bwMode="auto">
            <a:xfrm>
              <a:off x="3811903" y="4412332"/>
              <a:ext cx="754708" cy="758646"/>
            </a:xfrm>
            <a:custGeom>
              <a:avLst/>
              <a:gdLst/>
              <a:ahLst/>
              <a:cxnLst>
                <a:cxn ang="0">
                  <a:pos x="4024" y="4045"/>
                </a:cxn>
                <a:cxn ang="0">
                  <a:pos x="1385" y="4045"/>
                </a:cxn>
                <a:cxn ang="0">
                  <a:pos x="0" y="627"/>
                </a:cxn>
                <a:cxn ang="0">
                  <a:pos x="2683" y="0"/>
                </a:cxn>
                <a:cxn ang="0">
                  <a:pos x="2769" y="1168"/>
                </a:cxn>
                <a:cxn ang="0">
                  <a:pos x="4024" y="4045"/>
                </a:cxn>
              </a:cxnLst>
              <a:rect l="0" t="0" r="r" b="b"/>
              <a:pathLst>
                <a:path w="4024" h="4045">
                  <a:moveTo>
                    <a:pt x="4024" y="4045"/>
                  </a:moveTo>
                  <a:lnTo>
                    <a:pt x="1385" y="4045"/>
                  </a:lnTo>
                  <a:lnTo>
                    <a:pt x="0" y="627"/>
                  </a:lnTo>
                  <a:lnTo>
                    <a:pt x="2683" y="0"/>
                  </a:lnTo>
                  <a:lnTo>
                    <a:pt x="2769" y="1168"/>
                  </a:lnTo>
                  <a:lnTo>
                    <a:pt x="4024" y="4045"/>
                  </a:lnTo>
                  <a:close/>
                </a:path>
              </a:pathLst>
            </a:custGeom>
            <a:solidFill>
              <a:srgbClr val="6D0101"/>
            </a:solidFill>
            <a:ln w="9525">
              <a:noFill/>
              <a:round/>
              <a:headEnd/>
              <a:tailEnd/>
            </a:ln>
          </p:spPr>
          <p:txBody>
            <a:bodyPr anchor="ctr"/>
            <a:lstStyle/>
            <a:p>
              <a:pPr algn="ctr"/>
              <a:endParaRPr/>
            </a:p>
          </p:txBody>
        </p:sp>
        <p:sp>
          <p:nvSpPr>
            <p:cNvPr id="244" name="íṧļïḑe">
              <a:extLst>
                <a:ext uri="{FF2B5EF4-FFF2-40B4-BE49-F238E27FC236}">
                  <a16:creationId xmlns:a16="http://schemas.microsoft.com/office/drawing/2014/main" id="{9B71BFDF-731A-45E1-976E-EA187B9E143E}"/>
                </a:ext>
              </a:extLst>
            </p:cNvPr>
            <p:cNvSpPr/>
            <p:nvPr/>
          </p:nvSpPr>
          <p:spPr bwMode="auto">
            <a:xfrm>
              <a:off x="3767266" y="4469160"/>
              <a:ext cx="754708" cy="754520"/>
            </a:xfrm>
            <a:custGeom>
              <a:avLst/>
              <a:gdLst/>
              <a:ahLst/>
              <a:cxnLst>
                <a:cxn ang="0">
                  <a:pos x="1861" y="4023"/>
                </a:cxn>
                <a:cxn ang="0">
                  <a:pos x="1277" y="3742"/>
                </a:cxn>
                <a:cxn ang="0">
                  <a:pos x="0" y="605"/>
                </a:cxn>
                <a:cxn ang="0">
                  <a:pos x="2683" y="0"/>
                </a:cxn>
                <a:cxn ang="0">
                  <a:pos x="4024" y="4023"/>
                </a:cxn>
                <a:cxn ang="0">
                  <a:pos x="1861" y="4023"/>
                </a:cxn>
              </a:cxnLst>
              <a:rect l="0" t="0" r="r" b="b"/>
              <a:pathLst>
                <a:path w="4024" h="4023">
                  <a:moveTo>
                    <a:pt x="1861" y="4023"/>
                  </a:moveTo>
                  <a:lnTo>
                    <a:pt x="1277" y="3742"/>
                  </a:lnTo>
                  <a:lnTo>
                    <a:pt x="0" y="605"/>
                  </a:lnTo>
                  <a:lnTo>
                    <a:pt x="2683" y="0"/>
                  </a:lnTo>
                  <a:lnTo>
                    <a:pt x="4024" y="4023"/>
                  </a:lnTo>
                  <a:lnTo>
                    <a:pt x="1861" y="4023"/>
                  </a:lnTo>
                  <a:close/>
                </a:path>
              </a:pathLst>
            </a:custGeom>
            <a:solidFill>
              <a:srgbClr val="CC0000"/>
            </a:solidFill>
            <a:ln w="9525">
              <a:noFill/>
              <a:round/>
              <a:headEnd/>
              <a:tailEnd/>
            </a:ln>
          </p:spPr>
          <p:txBody>
            <a:bodyPr anchor="ctr"/>
            <a:lstStyle/>
            <a:p>
              <a:pPr algn="ctr"/>
              <a:endParaRPr/>
            </a:p>
          </p:txBody>
        </p:sp>
        <p:sp>
          <p:nvSpPr>
            <p:cNvPr id="245" name="íṣḷiďé">
              <a:extLst>
                <a:ext uri="{FF2B5EF4-FFF2-40B4-BE49-F238E27FC236}">
                  <a16:creationId xmlns:a16="http://schemas.microsoft.com/office/drawing/2014/main" id="{D3395A4C-D89B-4E19-9452-6D23155662FA}"/>
                </a:ext>
              </a:extLst>
            </p:cNvPr>
            <p:cNvSpPr/>
            <p:nvPr/>
          </p:nvSpPr>
          <p:spPr bwMode="auto">
            <a:xfrm>
              <a:off x="4006769" y="5170978"/>
              <a:ext cx="109530" cy="68831"/>
            </a:xfrm>
            <a:custGeom>
              <a:avLst/>
              <a:gdLst/>
              <a:ahLst/>
              <a:cxnLst>
                <a:cxn ang="0">
                  <a:pos x="0" y="0"/>
                </a:cxn>
                <a:cxn ang="0">
                  <a:pos x="584" y="281"/>
                </a:cxn>
                <a:cxn ang="0">
                  <a:pos x="43" y="367"/>
                </a:cxn>
                <a:cxn ang="0">
                  <a:pos x="0" y="0"/>
                </a:cxn>
              </a:cxnLst>
              <a:rect l="0" t="0" r="r" b="b"/>
              <a:pathLst>
                <a:path w="584" h="367">
                  <a:moveTo>
                    <a:pt x="0" y="0"/>
                  </a:moveTo>
                  <a:lnTo>
                    <a:pt x="584" y="281"/>
                  </a:lnTo>
                  <a:lnTo>
                    <a:pt x="43" y="367"/>
                  </a:lnTo>
                  <a:lnTo>
                    <a:pt x="0" y="0"/>
                  </a:lnTo>
                  <a:close/>
                </a:path>
              </a:pathLst>
            </a:custGeom>
            <a:solidFill>
              <a:srgbClr val="FD0B0B"/>
            </a:solidFill>
            <a:ln w="9525">
              <a:noFill/>
              <a:round/>
              <a:headEnd/>
              <a:tailEnd/>
            </a:ln>
          </p:spPr>
          <p:txBody>
            <a:bodyPr anchor="ctr"/>
            <a:lstStyle/>
            <a:p>
              <a:pPr algn="ctr"/>
              <a:endParaRPr/>
            </a:p>
          </p:txBody>
        </p:sp>
        <p:sp>
          <p:nvSpPr>
            <p:cNvPr id="246" name="ïSlíďè">
              <a:extLst>
                <a:ext uri="{FF2B5EF4-FFF2-40B4-BE49-F238E27FC236}">
                  <a16:creationId xmlns:a16="http://schemas.microsoft.com/office/drawing/2014/main" id="{DF4F86FF-2C75-4F11-B797-DDDE94F7E94D}"/>
                </a:ext>
              </a:extLst>
            </p:cNvPr>
            <p:cNvSpPr/>
            <p:nvPr/>
          </p:nvSpPr>
          <p:spPr bwMode="auto">
            <a:xfrm>
              <a:off x="4444890" y="3872746"/>
              <a:ext cx="275888" cy="219060"/>
            </a:xfrm>
            <a:custGeom>
              <a:avLst/>
              <a:gdLst/>
              <a:ahLst/>
              <a:cxnLst>
                <a:cxn ang="0">
                  <a:pos x="14" y="24"/>
                </a:cxn>
                <a:cxn ang="0">
                  <a:pos x="25" y="29"/>
                </a:cxn>
                <a:cxn ang="0">
                  <a:pos x="33" y="40"/>
                </a:cxn>
                <a:cxn ang="0">
                  <a:pos x="32" y="50"/>
                </a:cxn>
                <a:cxn ang="0">
                  <a:pos x="22" y="54"/>
                </a:cxn>
                <a:cxn ang="0">
                  <a:pos x="10" y="49"/>
                </a:cxn>
                <a:cxn ang="0">
                  <a:pos x="1" y="38"/>
                </a:cxn>
                <a:cxn ang="0">
                  <a:pos x="0" y="33"/>
                </a:cxn>
                <a:cxn ang="0">
                  <a:pos x="2" y="28"/>
                </a:cxn>
                <a:cxn ang="0">
                  <a:pos x="12" y="24"/>
                </a:cxn>
                <a:cxn ang="0">
                  <a:pos x="14" y="24"/>
                </a:cxn>
                <a:cxn ang="0">
                  <a:pos x="66" y="20"/>
                </a:cxn>
                <a:cxn ang="0">
                  <a:pos x="65" y="33"/>
                </a:cxn>
                <a:cxn ang="0">
                  <a:pos x="53" y="37"/>
                </a:cxn>
                <a:cxn ang="0">
                  <a:pos x="37" y="31"/>
                </a:cxn>
                <a:cxn ang="0">
                  <a:pos x="27" y="17"/>
                </a:cxn>
                <a:cxn ang="0">
                  <a:pos x="28" y="5"/>
                </a:cxn>
                <a:cxn ang="0">
                  <a:pos x="40" y="0"/>
                </a:cxn>
                <a:cxn ang="0">
                  <a:pos x="56" y="7"/>
                </a:cxn>
                <a:cxn ang="0">
                  <a:pos x="66" y="20"/>
                </a:cxn>
              </a:cxnLst>
              <a:rect l="0" t="0" r="r" b="b"/>
              <a:pathLst>
                <a:path w="68" h="54">
                  <a:moveTo>
                    <a:pt x="14" y="24"/>
                  </a:moveTo>
                  <a:cubicBezTo>
                    <a:pt x="17" y="25"/>
                    <a:pt x="21" y="26"/>
                    <a:pt x="25" y="29"/>
                  </a:cubicBezTo>
                  <a:cubicBezTo>
                    <a:pt x="29" y="32"/>
                    <a:pt x="31" y="36"/>
                    <a:pt x="33" y="40"/>
                  </a:cubicBezTo>
                  <a:cubicBezTo>
                    <a:pt x="34" y="44"/>
                    <a:pt x="34" y="47"/>
                    <a:pt x="32" y="50"/>
                  </a:cubicBezTo>
                  <a:cubicBezTo>
                    <a:pt x="30" y="53"/>
                    <a:pt x="27" y="54"/>
                    <a:pt x="22" y="54"/>
                  </a:cubicBezTo>
                  <a:cubicBezTo>
                    <a:pt x="18" y="53"/>
                    <a:pt x="14" y="52"/>
                    <a:pt x="10" y="49"/>
                  </a:cubicBezTo>
                  <a:cubicBezTo>
                    <a:pt x="6" y="45"/>
                    <a:pt x="3" y="42"/>
                    <a:pt x="1" y="38"/>
                  </a:cubicBezTo>
                  <a:cubicBezTo>
                    <a:pt x="1" y="36"/>
                    <a:pt x="0" y="34"/>
                    <a:pt x="0" y="33"/>
                  </a:cubicBezTo>
                  <a:cubicBezTo>
                    <a:pt x="0" y="31"/>
                    <a:pt x="1" y="29"/>
                    <a:pt x="2" y="28"/>
                  </a:cubicBezTo>
                  <a:cubicBezTo>
                    <a:pt x="4" y="25"/>
                    <a:pt x="7" y="24"/>
                    <a:pt x="12" y="24"/>
                  </a:cubicBezTo>
                  <a:cubicBezTo>
                    <a:pt x="12" y="24"/>
                    <a:pt x="13" y="24"/>
                    <a:pt x="14" y="24"/>
                  </a:cubicBezTo>
                  <a:close/>
                  <a:moveTo>
                    <a:pt x="66" y="20"/>
                  </a:moveTo>
                  <a:cubicBezTo>
                    <a:pt x="68" y="25"/>
                    <a:pt x="67" y="30"/>
                    <a:pt x="65" y="33"/>
                  </a:cubicBezTo>
                  <a:cubicBezTo>
                    <a:pt x="62" y="36"/>
                    <a:pt x="58" y="38"/>
                    <a:pt x="53" y="37"/>
                  </a:cubicBezTo>
                  <a:cubicBezTo>
                    <a:pt x="48" y="37"/>
                    <a:pt x="42" y="35"/>
                    <a:pt x="37" y="31"/>
                  </a:cubicBezTo>
                  <a:cubicBezTo>
                    <a:pt x="32" y="27"/>
                    <a:pt x="29" y="22"/>
                    <a:pt x="27" y="17"/>
                  </a:cubicBezTo>
                  <a:cubicBezTo>
                    <a:pt x="25" y="12"/>
                    <a:pt x="26" y="8"/>
                    <a:pt x="28" y="5"/>
                  </a:cubicBezTo>
                  <a:cubicBezTo>
                    <a:pt x="31" y="2"/>
                    <a:pt x="35" y="0"/>
                    <a:pt x="40" y="0"/>
                  </a:cubicBezTo>
                  <a:cubicBezTo>
                    <a:pt x="45" y="1"/>
                    <a:pt x="51" y="3"/>
                    <a:pt x="56" y="7"/>
                  </a:cubicBezTo>
                  <a:cubicBezTo>
                    <a:pt x="61" y="11"/>
                    <a:pt x="64" y="15"/>
                    <a:pt x="66" y="20"/>
                  </a:cubicBezTo>
                  <a:close/>
                </a:path>
              </a:pathLst>
            </a:custGeom>
            <a:solidFill>
              <a:srgbClr val="CC6600"/>
            </a:solidFill>
            <a:ln w="9525">
              <a:noFill/>
              <a:round/>
              <a:headEnd/>
              <a:tailEnd/>
            </a:ln>
          </p:spPr>
          <p:txBody>
            <a:bodyPr anchor="ctr"/>
            <a:lstStyle/>
            <a:p>
              <a:pPr algn="ctr"/>
              <a:endParaRPr/>
            </a:p>
          </p:txBody>
        </p:sp>
        <p:sp>
          <p:nvSpPr>
            <p:cNvPr id="247" name="ïsḻiḑe">
              <a:extLst>
                <a:ext uri="{FF2B5EF4-FFF2-40B4-BE49-F238E27FC236}">
                  <a16:creationId xmlns:a16="http://schemas.microsoft.com/office/drawing/2014/main" id="{81F706FB-05EB-4261-A046-6DF069CBF8A4}"/>
                </a:ext>
              </a:extLst>
            </p:cNvPr>
            <p:cNvSpPr/>
            <p:nvPr/>
          </p:nvSpPr>
          <p:spPr bwMode="auto">
            <a:xfrm>
              <a:off x="4428573" y="3889063"/>
              <a:ext cx="275888" cy="214934"/>
            </a:xfrm>
            <a:custGeom>
              <a:avLst/>
              <a:gdLst/>
              <a:ahLst/>
              <a:cxnLst>
                <a:cxn ang="0">
                  <a:pos x="13" y="24"/>
                </a:cxn>
                <a:cxn ang="0">
                  <a:pos x="24" y="29"/>
                </a:cxn>
                <a:cxn ang="0">
                  <a:pos x="33" y="40"/>
                </a:cxn>
                <a:cxn ang="0">
                  <a:pos x="32" y="50"/>
                </a:cxn>
                <a:cxn ang="0">
                  <a:pos x="22" y="53"/>
                </a:cxn>
                <a:cxn ang="0">
                  <a:pos x="9" y="48"/>
                </a:cxn>
                <a:cxn ang="0">
                  <a:pos x="1" y="37"/>
                </a:cxn>
                <a:cxn ang="0">
                  <a:pos x="0" y="32"/>
                </a:cxn>
                <a:cxn ang="0">
                  <a:pos x="2" y="27"/>
                </a:cxn>
                <a:cxn ang="0">
                  <a:pos x="11" y="23"/>
                </a:cxn>
                <a:cxn ang="0">
                  <a:pos x="13" y="24"/>
                </a:cxn>
                <a:cxn ang="0">
                  <a:pos x="66" y="20"/>
                </a:cxn>
                <a:cxn ang="0">
                  <a:pos x="65" y="33"/>
                </a:cxn>
                <a:cxn ang="0">
                  <a:pos x="53" y="37"/>
                </a:cxn>
                <a:cxn ang="0">
                  <a:pos x="37" y="30"/>
                </a:cxn>
                <a:cxn ang="0">
                  <a:pos x="27" y="17"/>
                </a:cxn>
                <a:cxn ang="0">
                  <a:pos x="28" y="4"/>
                </a:cxn>
                <a:cxn ang="0">
                  <a:pos x="40" y="0"/>
                </a:cxn>
                <a:cxn ang="0">
                  <a:pos x="55" y="6"/>
                </a:cxn>
                <a:cxn ang="0">
                  <a:pos x="66" y="20"/>
                </a:cxn>
              </a:cxnLst>
              <a:rect l="0" t="0" r="r" b="b"/>
              <a:pathLst>
                <a:path w="68" h="53">
                  <a:moveTo>
                    <a:pt x="13" y="24"/>
                  </a:moveTo>
                  <a:cubicBezTo>
                    <a:pt x="17" y="24"/>
                    <a:pt x="21" y="26"/>
                    <a:pt x="24" y="29"/>
                  </a:cubicBezTo>
                  <a:cubicBezTo>
                    <a:pt x="28" y="32"/>
                    <a:pt x="31" y="35"/>
                    <a:pt x="33" y="40"/>
                  </a:cubicBezTo>
                  <a:cubicBezTo>
                    <a:pt x="34" y="43"/>
                    <a:pt x="34" y="47"/>
                    <a:pt x="32" y="50"/>
                  </a:cubicBezTo>
                  <a:cubicBezTo>
                    <a:pt x="30" y="52"/>
                    <a:pt x="26" y="53"/>
                    <a:pt x="22" y="53"/>
                  </a:cubicBezTo>
                  <a:cubicBezTo>
                    <a:pt x="18" y="53"/>
                    <a:pt x="13" y="51"/>
                    <a:pt x="9" y="48"/>
                  </a:cubicBezTo>
                  <a:cubicBezTo>
                    <a:pt x="5" y="45"/>
                    <a:pt x="3" y="41"/>
                    <a:pt x="1" y="37"/>
                  </a:cubicBezTo>
                  <a:cubicBezTo>
                    <a:pt x="0" y="35"/>
                    <a:pt x="0" y="34"/>
                    <a:pt x="0" y="32"/>
                  </a:cubicBezTo>
                  <a:cubicBezTo>
                    <a:pt x="0" y="30"/>
                    <a:pt x="1" y="28"/>
                    <a:pt x="2" y="27"/>
                  </a:cubicBezTo>
                  <a:cubicBezTo>
                    <a:pt x="4" y="24"/>
                    <a:pt x="7" y="23"/>
                    <a:pt x="11" y="23"/>
                  </a:cubicBezTo>
                  <a:cubicBezTo>
                    <a:pt x="12" y="23"/>
                    <a:pt x="13" y="23"/>
                    <a:pt x="13" y="24"/>
                  </a:cubicBezTo>
                  <a:close/>
                  <a:moveTo>
                    <a:pt x="66" y="20"/>
                  </a:moveTo>
                  <a:cubicBezTo>
                    <a:pt x="68" y="25"/>
                    <a:pt x="67" y="29"/>
                    <a:pt x="65" y="33"/>
                  </a:cubicBezTo>
                  <a:cubicBezTo>
                    <a:pt x="62" y="36"/>
                    <a:pt x="58" y="37"/>
                    <a:pt x="53" y="37"/>
                  </a:cubicBezTo>
                  <a:cubicBezTo>
                    <a:pt x="47" y="36"/>
                    <a:pt x="42" y="34"/>
                    <a:pt x="37" y="30"/>
                  </a:cubicBezTo>
                  <a:cubicBezTo>
                    <a:pt x="32" y="26"/>
                    <a:pt x="29" y="22"/>
                    <a:pt x="27" y="17"/>
                  </a:cubicBezTo>
                  <a:cubicBezTo>
                    <a:pt x="25" y="12"/>
                    <a:pt x="25" y="8"/>
                    <a:pt x="28" y="4"/>
                  </a:cubicBezTo>
                  <a:cubicBezTo>
                    <a:pt x="30" y="1"/>
                    <a:pt x="34" y="0"/>
                    <a:pt x="40" y="0"/>
                  </a:cubicBezTo>
                  <a:cubicBezTo>
                    <a:pt x="45" y="0"/>
                    <a:pt x="50" y="2"/>
                    <a:pt x="55" y="6"/>
                  </a:cubicBezTo>
                  <a:cubicBezTo>
                    <a:pt x="61" y="10"/>
                    <a:pt x="64" y="15"/>
                    <a:pt x="66" y="20"/>
                  </a:cubicBezTo>
                  <a:close/>
                </a:path>
              </a:pathLst>
            </a:custGeom>
            <a:solidFill>
              <a:srgbClr val="FFFFFF"/>
            </a:solidFill>
            <a:ln w="9525">
              <a:noFill/>
              <a:round/>
              <a:headEnd/>
              <a:tailEnd/>
            </a:ln>
          </p:spPr>
          <p:txBody>
            <a:bodyPr anchor="ctr"/>
            <a:lstStyle/>
            <a:p>
              <a:pPr algn="ctr"/>
              <a:endParaRPr/>
            </a:p>
          </p:txBody>
        </p:sp>
        <p:sp>
          <p:nvSpPr>
            <p:cNvPr id="248" name="íṣľïdè">
              <a:extLst>
                <a:ext uri="{FF2B5EF4-FFF2-40B4-BE49-F238E27FC236}">
                  <a16:creationId xmlns:a16="http://schemas.microsoft.com/office/drawing/2014/main" id="{A89F751C-2BD4-4474-83F0-9F3FC2AEFCD1}"/>
                </a:ext>
              </a:extLst>
            </p:cNvPr>
            <p:cNvSpPr/>
            <p:nvPr/>
          </p:nvSpPr>
          <p:spPr bwMode="auto">
            <a:xfrm>
              <a:off x="4505656" y="3998593"/>
              <a:ext cx="141977" cy="101278"/>
            </a:xfrm>
            <a:custGeom>
              <a:avLst/>
              <a:gdLst/>
              <a:ahLst/>
              <a:cxnLst>
                <a:cxn ang="0">
                  <a:pos x="1" y="20"/>
                </a:cxn>
                <a:cxn ang="0">
                  <a:pos x="0" y="18"/>
                </a:cxn>
                <a:cxn ang="0">
                  <a:pos x="1" y="16"/>
                </a:cxn>
                <a:cxn ang="0">
                  <a:pos x="4" y="15"/>
                </a:cxn>
                <a:cxn ang="0">
                  <a:pos x="5" y="15"/>
                </a:cxn>
                <a:cxn ang="0">
                  <a:pos x="8" y="17"/>
                </a:cxn>
                <a:cxn ang="0">
                  <a:pos x="11" y="20"/>
                </a:cxn>
                <a:cxn ang="0">
                  <a:pos x="11" y="24"/>
                </a:cxn>
                <a:cxn ang="0">
                  <a:pos x="8" y="25"/>
                </a:cxn>
                <a:cxn ang="0">
                  <a:pos x="3" y="23"/>
                </a:cxn>
                <a:cxn ang="0">
                  <a:pos x="1" y="20"/>
                </a:cxn>
                <a:cxn ang="0">
                  <a:pos x="24" y="2"/>
                </a:cxn>
                <a:cxn ang="0">
                  <a:pos x="27" y="0"/>
                </a:cxn>
                <a:cxn ang="0">
                  <a:pos x="32" y="2"/>
                </a:cxn>
                <a:cxn ang="0">
                  <a:pos x="35" y="6"/>
                </a:cxn>
                <a:cxn ang="0">
                  <a:pos x="34" y="10"/>
                </a:cxn>
                <a:cxn ang="0">
                  <a:pos x="31" y="11"/>
                </a:cxn>
                <a:cxn ang="0">
                  <a:pos x="26" y="9"/>
                </a:cxn>
                <a:cxn ang="0">
                  <a:pos x="23" y="5"/>
                </a:cxn>
                <a:cxn ang="0">
                  <a:pos x="24" y="2"/>
                </a:cxn>
              </a:cxnLst>
              <a:rect l="0" t="0" r="r" b="b"/>
              <a:pathLst>
                <a:path w="35" h="25">
                  <a:moveTo>
                    <a:pt x="1" y="20"/>
                  </a:moveTo>
                  <a:cubicBezTo>
                    <a:pt x="0" y="19"/>
                    <a:pt x="0" y="19"/>
                    <a:pt x="0" y="18"/>
                  </a:cubicBezTo>
                  <a:cubicBezTo>
                    <a:pt x="0" y="17"/>
                    <a:pt x="0" y="17"/>
                    <a:pt x="1" y="16"/>
                  </a:cubicBezTo>
                  <a:cubicBezTo>
                    <a:pt x="2" y="15"/>
                    <a:pt x="3" y="15"/>
                    <a:pt x="4" y="15"/>
                  </a:cubicBezTo>
                  <a:cubicBezTo>
                    <a:pt x="4" y="15"/>
                    <a:pt x="4" y="15"/>
                    <a:pt x="5" y="15"/>
                  </a:cubicBezTo>
                  <a:cubicBezTo>
                    <a:pt x="6" y="15"/>
                    <a:pt x="7" y="16"/>
                    <a:pt x="8" y="17"/>
                  </a:cubicBezTo>
                  <a:cubicBezTo>
                    <a:pt x="10" y="18"/>
                    <a:pt x="11" y="19"/>
                    <a:pt x="11" y="20"/>
                  </a:cubicBezTo>
                  <a:cubicBezTo>
                    <a:pt x="12" y="22"/>
                    <a:pt x="12" y="23"/>
                    <a:pt x="11" y="24"/>
                  </a:cubicBezTo>
                  <a:cubicBezTo>
                    <a:pt x="10" y="25"/>
                    <a:pt x="9" y="25"/>
                    <a:pt x="8" y="25"/>
                  </a:cubicBezTo>
                  <a:cubicBezTo>
                    <a:pt x="6" y="25"/>
                    <a:pt x="5" y="24"/>
                    <a:pt x="3" y="23"/>
                  </a:cubicBezTo>
                  <a:cubicBezTo>
                    <a:pt x="2" y="22"/>
                    <a:pt x="1" y="21"/>
                    <a:pt x="1" y="20"/>
                  </a:cubicBezTo>
                  <a:close/>
                  <a:moveTo>
                    <a:pt x="24" y="2"/>
                  </a:moveTo>
                  <a:cubicBezTo>
                    <a:pt x="24" y="1"/>
                    <a:pt x="25" y="0"/>
                    <a:pt x="27" y="0"/>
                  </a:cubicBezTo>
                  <a:cubicBezTo>
                    <a:pt x="29" y="0"/>
                    <a:pt x="30" y="1"/>
                    <a:pt x="32" y="2"/>
                  </a:cubicBezTo>
                  <a:cubicBezTo>
                    <a:pt x="33" y="3"/>
                    <a:pt x="34" y="5"/>
                    <a:pt x="35" y="6"/>
                  </a:cubicBezTo>
                  <a:cubicBezTo>
                    <a:pt x="35" y="8"/>
                    <a:pt x="35" y="9"/>
                    <a:pt x="34" y="10"/>
                  </a:cubicBezTo>
                  <a:cubicBezTo>
                    <a:pt x="34" y="11"/>
                    <a:pt x="33" y="11"/>
                    <a:pt x="31" y="11"/>
                  </a:cubicBezTo>
                  <a:cubicBezTo>
                    <a:pt x="29" y="11"/>
                    <a:pt x="28" y="11"/>
                    <a:pt x="26" y="9"/>
                  </a:cubicBezTo>
                  <a:cubicBezTo>
                    <a:pt x="25" y="8"/>
                    <a:pt x="24" y="7"/>
                    <a:pt x="23" y="5"/>
                  </a:cubicBezTo>
                  <a:cubicBezTo>
                    <a:pt x="23" y="4"/>
                    <a:pt x="23" y="3"/>
                    <a:pt x="24" y="2"/>
                  </a:cubicBezTo>
                  <a:close/>
                </a:path>
              </a:pathLst>
            </a:custGeom>
            <a:solidFill>
              <a:srgbClr val="000000"/>
            </a:solidFill>
            <a:ln w="9525">
              <a:noFill/>
              <a:round/>
              <a:headEnd/>
              <a:tailEnd/>
            </a:ln>
          </p:spPr>
          <p:txBody>
            <a:bodyPr anchor="ctr"/>
            <a:lstStyle/>
            <a:p>
              <a:pPr algn="ctr"/>
              <a:endParaRPr/>
            </a:p>
          </p:txBody>
        </p:sp>
        <p:sp>
          <p:nvSpPr>
            <p:cNvPr id="249" name="iṧlîḍé">
              <a:extLst>
                <a:ext uri="{FF2B5EF4-FFF2-40B4-BE49-F238E27FC236}">
                  <a16:creationId xmlns:a16="http://schemas.microsoft.com/office/drawing/2014/main" id="{3EBC7133-505C-4638-9941-320E10F9674E}"/>
                </a:ext>
              </a:extLst>
            </p:cNvPr>
            <p:cNvSpPr/>
            <p:nvPr/>
          </p:nvSpPr>
          <p:spPr bwMode="auto">
            <a:xfrm>
              <a:off x="4327107" y="3746899"/>
              <a:ext cx="292205" cy="227313"/>
            </a:xfrm>
            <a:custGeom>
              <a:avLst/>
              <a:gdLst/>
              <a:ahLst/>
              <a:cxnLst>
                <a:cxn ang="0">
                  <a:pos x="0" y="38"/>
                </a:cxn>
                <a:cxn ang="0">
                  <a:pos x="6" y="53"/>
                </a:cxn>
                <a:cxn ang="0">
                  <a:pos x="43" y="56"/>
                </a:cxn>
                <a:cxn ang="0">
                  <a:pos x="45" y="56"/>
                </a:cxn>
                <a:cxn ang="0">
                  <a:pos x="47" y="54"/>
                </a:cxn>
                <a:cxn ang="0">
                  <a:pos x="72" y="11"/>
                </a:cxn>
                <a:cxn ang="0">
                  <a:pos x="52" y="0"/>
                </a:cxn>
                <a:cxn ang="0">
                  <a:pos x="37" y="47"/>
                </a:cxn>
                <a:cxn ang="0">
                  <a:pos x="0" y="38"/>
                </a:cxn>
              </a:cxnLst>
              <a:rect l="0" t="0" r="r" b="b"/>
              <a:pathLst>
                <a:path w="72" h="56">
                  <a:moveTo>
                    <a:pt x="0" y="38"/>
                  </a:moveTo>
                  <a:cubicBezTo>
                    <a:pt x="6" y="53"/>
                    <a:pt x="6" y="53"/>
                    <a:pt x="6" y="53"/>
                  </a:cubicBezTo>
                  <a:cubicBezTo>
                    <a:pt x="43" y="56"/>
                    <a:pt x="43" y="56"/>
                    <a:pt x="43" y="56"/>
                  </a:cubicBezTo>
                  <a:cubicBezTo>
                    <a:pt x="44" y="56"/>
                    <a:pt x="45" y="56"/>
                    <a:pt x="45" y="56"/>
                  </a:cubicBezTo>
                  <a:cubicBezTo>
                    <a:pt x="46" y="56"/>
                    <a:pt x="46" y="55"/>
                    <a:pt x="47" y="54"/>
                  </a:cubicBezTo>
                  <a:cubicBezTo>
                    <a:pt x="72" y="11"/>
                    <a:pt x="72" y="11"/>
                    <a:pt x="72" y="11"/>
                  </a:cubicBezTo>
                  <a:cubicBezTo>
                    <a:pt x="52" y="0"/>
                    <a:pt x="52" y="0"/>
                    <a:pt x="52" y="0"/>
                  </a:cubicBezTo>
                  <a:cubicBezTo>
                    <a:pt x="37" y="47"/>
                    <a:pt x="37" y="47"/>
                    <a:pt x="37" y="47"/>
                  </a:cubicBezTo>
                  <a:lnTo>
                    <a:pt x="0" y="38"/>
                  </a:lnTo>
                  <a:close/>
                </a:path>
              </a:pathLst>
            </a:custGeom>
            <a:solidFill>
              <a:srgbClr val="000000"/>
            </a:solidFill>
            <a:ln w="9525">
              <a:noFill/>
              <a:round/>
              <a:headEnd/>
              <a:tailEnd/>
            </a:ln>
          </p:spPr>
          <p:txBody>
            <a:bodyPr anchor="ctr"/>
            <a:lstStyle/>
            <a:p>
              <a:pPr algn="ctr"/>
              <a:endParaRPr/>
            </a:p>
          </p:txBody>
        </p:sp>
        <p:sp>
          <p:nvSpPr>
            <p:cNvPr id="250" name="íSlîďè">
              <a:extLst>
                <a:ext uri="{FF2B5EF4-FFF2-40B4-BE49-F238E27FC236}">
                  <a16:creationId xmlns:a16="http://schemas.microsoft.com/office/drawing/2014/main" id="{4B97D734-2CFC-4E7D-870C-D2676047E199}"/>
                </a:ext>
              </a:extLst>
            </p:cNvPr>
            <p:cNvSpPr/>
            <p:nvPr/>
          </p:nvSpPr>
          <p:spPr bwMode="auto">
            <a:xfrm>
              <a:off x="5402340" y="4903154"/>
              <a:ext cx="717947" cy="279827"/>
            </a:xfrm>
            <a:custGeom>
              <a:avLst/>
              <a:gdLst/>
              <a:ahLst/>
              <a:cxnLst>
                <a:cxn ang="0">
                  <a:pos x="3785" y="65"/>
                </a:cxn>
                <a:cxn ang="0">
                  <a:pos x="3460" y="1255"/>
                </a:cxn>
                <a:cxn ang="0">
                  <a:pos x="3396" y="1492"/>
                </a:cxn>
                <a:cxn ang="0">
                  <a:pos x="1881" y="908"/>
                </a:cxn>
                <a:cxn ang="0">
                  <a:pos x="0" y="714"/>
                </a:cxn>
                <a:cxn ang="0">
                  <a:pos x="173" y="411"/>
                </a:cxn>
                <a:cxn ang="0">
                  <a:pos x="2228" y="22"/>
                </a:cxn>
                <a:cxn ang="0">
                  <a:pos x="3828" y="0"/>
                </a:cxn>
                <a:cxn ang="0">
                  <a:pos x="3785" y="65"/>
                </a:cxn>
              </a:cxnLst>
              <a:rect l="0" t="0" r="r" b="b"/>
              <a:pathLst>
                <a:path w="3828" h="1492">
                  <a:moveTo>
                    <a:pt x="3785" y="65"/>
                  </a:moveTo>
                  <a:lnTo>
                    <a:pt x="3460" y="1255"/>
                  </a:lnTo>
                  <a:lnTo>
                    <a:pt x="3396" y="1492"/>
                  </a:lnTo>
                  <a:lnTo>
                    <a:pt x="1881" y="908"/>
                  </a:lnTo>
                  <a:lnTo>
                    <a:pt x="0" y="714"/>
                  </a:lnTo>
                  <a:lnTo>
                    <a:pt x="173" y="411"/>
                  </a:lnTo>
                  <a:lnTo>
                    <a:pt x="2228" y="22"/>
                  </a:lnTo>
                  <a:lnTo>
                    <a:pt x="3828" y="0"/>
                  </a:lnTo>
                  <a:lnTo>
                    <a:pt x="3785" y="65"/>
                  </a:lnTo>
                  <a:close/>
                </a:path>
              </a:pathLst>
            </a:custGeom>
            <a:solidFill>
              <a:srgbClr val="333333"/>
            </a:solidFill>
            <a:ln w="9525">
              <a:noFill/>
              <a:round/>
              <a:headEnd/>
              <a:tailEnd/>
            </a:ln>
          </p:spPr>
          <p:txBody>
            <a:bodyPr anchor="ctr"/>
            <a:lstStyle/>
            <a:p>
              <a:pPr algn="ctr"/>
              <a:endParaRPr/>
            </a:p>
          </p:txBody>
        </p:sp>
        <p:sp>
          <p:nvSpPr>
            <p:cNvPr id="251" name="i$ļîdè">
              <a:extLst>
                <a:ext uri="{FF2B5EF4-FFF2-40B4-BE49-F238E27FC236}">
                  <a16:creationId xmlns:a16="http://schemas.microsoft.com/office/drawing/2014/main" id="{30FCB7FE-571A-4569-9278-0D906BFDD512}"/>
                </a:ext>
              </a:extLst>
            </p:cNvPr>
            <p:cNvSpPr/>
            <p:nvPr/>
          </p:nvSpPr>
          <p:spPr bwMode="auto">
            <a:xfrm>
              <a:off x="6436687" y="4809941"/>
              <a:ext cx="170484" cy="373040"/>
            </a:xfrm>
            <a:custGeom>
              <a:avLst/>
              <a:gdLst/>
              <a:ahLst/>
              <a:cxnLst>
                <a:cxn ang="0">
                  <a:pos x="866" y="1535"/>
                </a:cxn>
                <a:cxn ang="0">
                  <a:pos x="801" y="1687"/>
                </a:cxn>
                <a:cxn ang="0">
                  <a:pos x="303" y="994"/>
                </a:cxn>
                <a:cxn ang="0">
                  <a:pos x="779" y="1773"/>
                </a:cxn>
                <a:cxn ang="0">
                  <a:pos x="693" y="1989"/>
                </a:cxn>
                <a:cxn ang="0">
                  <a:pos x="44" y="951"/>
                </a:cxn>
                <a:cxn ang="0">
                  <a:pos x="0" y="886"/>
                </a:cxn>
                <a:cxn ang="0">
                  <a:pos x="325" y="886"/>
                </a:cxn>
                <a:cxn ang="0">
                  <a:pos x="671" y="886"/>
                </a:cxn>
                <a:cxn ang="0">
                  <a:pos x="909" y="1405"/>
                </a:cxn>
                <a:cxn ang="0">
                  <a:pos x="887" y="1492"/>
                </a:cxn>
                <a:cxn ang="0">
                  <a:pos x="476" y="930"/>
                </a:cxn>
                <a:cxn ang="0">
                  <a:pos x="866" y="1535"/>
                </a:cxn>
                <a:cxn ang="0">
                  <a:pos x="260" y="0"/>
                </a:cxn>
                <a:cxn ang="0">
                  <a:pos x="368" y="216"/>
                </a:cxn>
                <a:cxn ang="0">
                  <a:pos x="22" y="281"/>
                </a:cxn>
                <a:cxn ang="0">
                  <a:pos x="260" y="0"/>
                </a:cxn>
              </a:cxnLst>
              <a:rect l="0" t="0" r="r" b="b"/>
              <a:pathLst>
                <a:path w="909" h="1989">
                  <a:moveTo>
                    <a:pt x="866" y="1535"/>
                  </a:moveTo>
                  <a:lnTo>
                    <a:pt x="801" y="1687"/>
                  </a:lnTo>
                  <a:lnTo>
                    <a:pt x="303" y="994"/>
                  </a:lnTo>
                  <a:lnTo>
                    <a:pt x="779" y="1773"/>
                  </a:lnTo>
                  <a:lnTo>
                    <a:pt x="693" y="1989"/>
                  </a:lnTo>
                  <a:lnTo>
                    <a:pt x="44" y="951"/>
                  </a:lnTo>
                  <a:lnTo>
                    <a:pt x="0" y="886"/>
                  </a:lnTo>
                  <a:lnTo>
                    <a:pt x="325" y="886"/>
                  </a:lnTo>
                  <a:lnTo>
                    <a:pt x="671" y="886"/>
                  </a:lnTo>
                  <a:lnTo>
                    <a:pt x="909" y="1405"/>
                  </a:lnTo>
                  <a:lnTo>
                    <a:pt x="887" y="1492"/>
                  </a:lnTo>
                  <a:lnTo>
                    <a:pt x="476" y="930"/>
                  </a:lnTo>
                  <a:lnTo>
                    <a:pt x="866" y="1535"/>
                  </a:lnTo>
                  <a:close/>
                  <a:moveTo>
                    <a:pt x="260" y="0"/>
                  </a:moveTo>
                  <a:lnTo>
                    <a:pt x="368" y="216"/>
                  </a:lnTo>
                  <a:lnTo>
                    <a:pt x="22" y="281"/>
                  </a:lnTo>
                  <a:lnTo>
                    <a:pt x="260" y="0"/>
                  </a:lnTo>
                  <a:close/>
                </a:path>
              </a:pathLst>
            </a:custGeom>
            <a:solidFill>
              <a:srgbClr val="FBD7BF"/>
            </a:solidFill>
            <a:ln w="9525">
              <a:noFill/>
              <a:round/>
              <a:headEnd/>
              <a:tailEnd/>
            </a:ln>
          </p:spPr>
          <p:txBody>
            <a:bodyPr anchor="ctr"/>
            <a:lstStyle/>
            <a:p>
              <a:pPr algn="ctr"/>
              <a:endParaRPr/>
            </a:p>
          </p:txBody>
        </p:sp>
        <p:sp>
          <p:nvSpPr>
            <p:cNvPr id="252" name="íśḷiḍê">
              <a:extLst>
                <a:ext uri="{FF2B5EF4-FFF2-40B4-BE49-F238E27FC236}">
                  <a16:creationId xmlns:a16="http://schemas.microsoft.com/office/drawing/2014/main" id="{1E14109E-124C-4955-94C7-D700B5481163}"/>
                </a:ext>
              </a:extLst>
            </p:cNvPr>
            <p:cNvSpPr/>
            <p:nvPr/>
          </p:nvSpPr>
          <p:spPr bwMode="auto">
            <a:xfrm>
              <a:off x="6497642" y="4874834"/>
              <a:ext cx="308335" cy="109530"/>
            </a:xfrm>
            <a:custGeom>
              <a:avLst/>
              <a:gdLst/>
              <a:ahLst/>
              <a:cxnLst>
                <a:cxn ang="0">
                  <a:pos x="346" y="540"/>
                </a:cxn>
                <a:cxn ang="0">
                  <a:pos x="0" y="540"/>
                </a:cxn>
                <a:cxn ang="0">
                  <a:pos x="1060" y="454"/>
                </a:cxn>
                <a:cxn ang="0">
                  <a:pos x="1600" y="0"/>
                </a:cxn>
                <a:cxn ang="0">
                  <a:pos x="1644" y="151"/>
                </a:cxn>
                <a:cxn ang="0">
                  <a:pos x="1081" y="584"/>
                </a:cxn>
                <a:cxn ang="0">
                  <a:pos x="346" y="540"/>
                </a:cxn>
              </a:cxnLst>
              <a:rect l="0" t="0" r="r" b="b"/>
              <a:pathLst>
                <a:path w="1644" h="584">
                  <a:moveTo>
                    <a:pt x="346" y="540"/>
                  </a:moveTo>
                  <a:lnTo>
                    <a:pt x="0" y="540"/>
                  </a:lnTo>
                  <a:lnTo>
                    <a:pt x="1060" y="454"/>
                  </a:lnTo>
                  <a:lnTo>
                    <a:pt x="1600" y="0"/>
                  </a:lnTo>
                  <a:lnTo>
                    <a:pt x="1644" y="151"/>
                  </a:lnTo>
                  <a:lnTo>
                    <a:pt x="1081" y="584"/>
                  </a:lnTo>
                  <a:lnTo>
                    <a:pt x="346" y="540"/>
                  </a:lnTo>
                  <a:close/>
                </a:path>
              </a:pathLst>
            </a:custGeom>
            <a:solidFill>
              <a:srgbClr val="E58C43"/>
            </a:solidFill>
            <a:ln w="9525">
              <a:noFill/>
              <a:round/>
              <a:headEnd/>
              <a:tailEnd/>
            </a:ln>
          </p:spPr>
          <p:txBody>
            <a:bodyPr anchor="ctr"/>
            <a:lstStyle/>
            <a:p>
              <a:pPr algn="ctr"/>
              <a:endParaRPr/>
            </a:p>
          </p:txBody>
        </p:sp>
        <p:sp>
          <p:nvSpPr>
            <p:cNvPr id="253" name="ïślíḑê">
              <a:extLst>
                <a:ext uri="{FF2B5EF4-FFF2-40B4-BE49-F238E27FC236}">
                  <a16:creationId xmlns:a16="http://schemas.microsoft.com/office/drawing/2014/main" id="{B59160D2-F4EC-4812-A65F-C351CEB79E42}"/>
                </a:ext>
              </a:extLst>
            </p:cNvPr>
            <p:cNvSpPr/>
            <p:nvPr/>
          </p:nvSpPr>
          <p:spPr bwMode="auto">
            <a:xfrm>
              <a:off x="6655748" y="4842387"/>
              <a:ext cx="129973" cy="64893"/>
            </a:xfrm>
            <a:custGeom>
              <a:avLst/>
              <a:gdLst/>
              <a:ahLst/>
              <a:cxnLst>
                <a:cxn ang="0">
                  <a:pos x="260" y="0"/>
                </a:cxn>
                <a:cxn ang="0">
                  <a:pos x="693" y="0"/>
                </a:cxn>
                <a:cxn ang="0">
                  <a:pos x="563" y="64"/>
                </a:cxn>
                <a:cxn ang="0">
                  <a:pos x="390" y="346"/>
                </a:cxn>
                <a:cxn ang="0">
                  <a:pos x="0" y="346"/>
                </a:cxn>
                <a:cxn ang="0">
                  <a:pos x="0" y="129"/>
                </a:cxn>
                <a:cxn ang="0">
                  <a:pos x="260" y="0"/>
                </a:cxn>
              </a:cxnLst>
              <a:rect l="0" t="0" r="r" b="b"/>
              <a:pathLst>
                <a:path w="693" h="346">
                  <a:moveTo>
                    <a:pt x="260" y="0"/>
                  </a:moveTo>
                  <a:lnTo>
                    <a:pt x="693" y="0"/>
                  </a:lnTo>
                  <a:lnTo>
                    <a:pt x="563" y="64"/>
                  </a:lnTo>
                  <a:lnTo>
                    <a:pt x="390" y="346"/>
                  </a:lnTo>
                  <a:lnTo>
                    <a:pt x="0" y="346"/>
                  </a:lnTo>
                  <a:lnTo>
                    <a:pt x="0" y="129"/>
                  </a:lnTo>
                  <a:lnTo>
                    <a:pt x="260" y="0"/>
                  </a:lnTo>
                  <a:close/>
                </a:path>
              </a:pathLst>
            </a:custGeom>
            <a:solidFill>
              <a:srgbClr val="FBD7BF"/>
            </a:solidFill>
            <a:ln w="9525">
              <a:noFill/>
              <a:round/>
              <a:headEnd/>
              <a:tailEnd/>
            </a:ln>
          </p:spPr>
          <p:txBody>
            <a:bodyPr anchor="ctr"/>
            <a:lstStyle/>
            <a:p>
              <a:pPr algn="ctr"/>
              <a:endParaRPr/>
            </a:p>
          </p:txBody>
        </p:sp>
        <p:sp>
          <p:nvSpPr>
            <p:cNvPr id="254" name="îṥļide">
              <a:extLst>
                <a:ext uri="{FF2B5EF4-FFF2-40B4-BE49-F238E27FC236}">
                  <a16:creationId xmlns:a16="http://schemas.microsoft.com/office/drawing/2014/main" id="{99C649EA-8877-487C-BF4C-C28D0764C6CA}"/>
                </a:ext>
              </a:extLst>
            </p:cNvPr>
            <p:cNvSpPr/>
            <p:nvPr/>
          </p:nvSpPr>
          <p:spPr bwMode="auto">
            <a:xfrm>
              <a:off x="6051269" y="4809941"/>
              <a:ext cx="746455" cy="503013"/>
            </a:xfrm>
            <a:custGeom>
              <a:avLst/>
              <a:gdLst/>
              <a:ahLst/>
              <a:cxnLst>
                <a:cxn ang="0">
                  <a:pos x="325" y="562"/>
                </a:cxn>
                <a:cxn ang="0">
                  <a:pos x="2315" y="0"/>
                </a:cxn>
                <a:cxn ang="0">
                  <a:pos x="2077" y="281"/>
                </a:cxn>
                <a:cxn ang="0">
                  <a:pos x="2423" y="216"/>
                </a:cxn>
                <a:cxn ang="0">
                  <a:pos x="3483" y="173"/>
                </a:cxn>
                <a:cxn ang="0">
                  <a:pos x="3223" y="302"/>
                </a:cxn>
                <a:cxn ang="0">
                  <a:pos x="3223" y="519"/>
                </a:cxn>
                <a:cxn ang="0">
                  <a:pos x="3613" y="519"/>
                </a:cxn>
                <a:cxn ang="0">
                  <a:pos x="3786" y="237"/>
                </a:cxn>
                <a:cxn ang="0">
                  <a:pos x="3916" y="173"/>
                </a:cxn>
                <a:cxn ang="0">
                  <a:pos x="3916" y="173"/>
                </a:cxn>
                <a:cxn ang="0">
                  <a:pos x="3980" y="346"/>
                </a:cxn>
                <a:cxn ang="0">
                  <a:pos x="3440" y="800"/>
                </a:cxn>
                <a:cxn ang="0">
                  <a:pos x="2380" y="886"/>
                </a:cxn>
                <a:cxn ang="0">
                  <a:pos x="2055" y="886"/>
                </a:cxn>
                <a:cxn ang="0">
                  <a:pos x="1385" y="973"/>
                </a:cxn>
                <a:cxn ang="0">
                  <a:pos x="1320" y="1579"/>
                </a:cxn>
                <a:cxn ang="0">
                  <a:pos x="1277" y="2033"/>
                </a:cxn>
                <a:cxn ang="0">
                  <a:pos x="2034" y="2141"/>
                </a:cxn>
                <a:cxn ang="0">
                  <a:pos x="1990" y="2400"/>
                </a:cxn>
                <a:cxn ang="0">
                  <a:pos x="1947" y="2682"/>
                </a:cxn>
                <a:cxn ang="0">
                  <a:pos x="671" y="2682"/>
                </a:cxn>
                <a:cxn ang="0">
                  <a:pos x="173" y="1795"/>
                </a:cxn>
                <a:cxn ang="0">
                  <a:pos x="0" y="1752"/>
                </a:cxn>
                <a:cxn ang="0">
                  <a:pos x="325" y="562"/>
                </a:cxn>
              </a:cxnLst>
              <a:rect l="0" t="0" r="r" b="b"/>
              <a:pathLst>
                <a:path w="3980" h="2682">
                  <a:moveTo>
                    <a:pt x="325" y="562"/>
                  </a:moveTo>
                  <a:lnTo>
                    <a:pt x="2315" y="0"/>
                  </a:lnTo>
                  <a:lnTo>
                    <a:pt x="2077" y="281"/>
                  </a:lnTo>
                  <a:lnTo>
                    <a:pt x="2423" y="216"/>
                  </a:lnTo>
                  <a:lnTo>
                    <a:pt x="3483" y="173"/>
                  </a:lnTo>
                  <a:lnTo>
                    <a:pt x="3223" y="302"/>
                  </a:lnTo>
                  <a:lnTo>
                    <a:pt x="3223" y="519"/>
                  </a:lnTo>
                  <a:lnTo>
                    <a:pt x="3613" y="519"/>
                  </a:lnTo>
                  <a:lnTo>
                    <a:pt x="3786" y="237"/>
                  </a:lnTo>
                  <a:lnTo>
                    <a:pt x="3916" y="173"/>
                  </a:lnTo>
                  <a:lnTo>
                    <a:pt x="3916" y="173"/>
                  </a:lnTo>
                  <a:lnTo>
                    <a:pt x="3980" y="346"/>
                  </a:lnTo>
                  <a:lnTo>
                    <a:pt x="3440" y="800"/>
                  </a:lnTo>
                  <a:lnTo>
                    <a:pt x="2380" y="886"/>
                  </a:lnTo>
                  <a:lnTo>
                    <a:pt x="2055" y="886"/>
                  </a:lnTo>
                  <a:lnTo>
                    <a:pt x="1385" y="973"/>
                  </a:lnTo>
                  <a:lnTo>
                    <a:pt x="1320" y="1579"/>
                  </a:lnTo>
                  <a:lnTo>
                    <a:pt x="1277" y="2033"/>
                  </a:lnTo>
                  <a:lnTo>
                    <a:pt x="2034" y="2141"/>
                  </a:lnTo>
                  <a:lnTo>
                    <a:pt x="1990" y="2400"/>
                  </a:lnTo>
                  <a:lnTo>
                    <a:pt x="1947" y="2682"/>
                  </a:lnTo>
                  <a:lnTo>
                    <a:pt x="671" y="2682"/>
                  </a:lnTo>
                  <a:lnTo>
                    <a:pt x="173" y="1795"/>
                  </a:lnTo>
                  <a:lnTo>
                    <a:pt x="0" y="1752"/>
                  </a:lnTo>
                  <a:lnTo>
                    <a:pt x="325" y="562"/>
                  </a:lnTo>
                  <a:close/>
                </a:path>
              </a:pathLst>
            </a:custGeom>
            <a:solidFill>
              <a:srgbClr val="F7A56F"/>
            </a:solidFill>
            <a:ln w="9525">
              <a:noFill/>
              <a:round/>
              <a:headEnd/>
              <a:tailEnd/>
            </a:ln>
          </p:spPr>
          <p:txBody>
            <a:bodyPr anchor="ctr"/>
            <a:lstStyle/>
            <a:p>
              <a:pPr algn="ctr"/>
              <a:endParaRPr/>
            </a:p>
          </p:txBody>
        </p:sp>
        <p:sp>
          <p:nvSpPr>
            <p:cNvPr id="255" name="íṩļîdê">
              <a:extLst>
                <a:ext uri="{FF2B5EF4-FFF2-40B4-BE49-F238E27FC236}">
                  <a16:creationId xmlns:a16="http://schemas.microsoft.com/office/drawing/2014/main" id="{3DCACBAB-9691-4DA0-9333-74E32501A27B}"/>
                </a:ext>
              </a:extLst>
            </p:cNvPr>
            <p:cNvSpPr/>
            <p:nvPr/>
          </p:nvSpPr>
          <p:spPr bwMode="auto">
            <a:xfrm>
              <a:off x="6290772" y="4988303"/>
              <a:ext cx="275888" cy="271762"/>
            </a:xfrm>
            <a:custGeom>
              <a:avLst/>
              <a:gdLst/>
              <a:ahLst/>
              <a:cxnLst>
                <a:cxn ang="0">
                  <a:pos x="822" y="0"/>
                </a:cxn>
                <a:cxn ang="0">
                  <a:pos x="1471" y="1038"/>
                </a:cxn>
                <a:cxn ang="0">
                  <a:pos x="713" y="1449"/>
                </a:cxn>
                <a:cxn ang="0">
                  <a:pos x="757" y="1190"/>
                </a:cxn>
                <a:cxn ang="0">
                  <a:pos x="0" y="1082"/>
                </a:cxn>
                <a:cxn ang="0">
                  <a:pos x="43" y="628"/>
                </a:cxn>
                <a:cxn ang="0">
                  <a:pos x="367" y="779"/>
                </a:cxn>
                <a:cxn ang="0">
                  <a:pos x="411" y="801"/>
                </a:cxn>
                <a:cxn ang="0">
                  <a:pos x="497" y="1060"/>
                </a:cxn>
                <a:cxn ang="0">
                  <a:pos x="540" y="865"/>
                </a:cxn>
                <a:cxn ang="0">
                  <a:pos x="735" y="736"/>
                </a:cxn>
                <a:cxn ang="0">
                  <a:pos x="476" y="757"/>
                </a:cxn>
                <a:cxn ang="0">
                  <a:pos x="129" y="433"/>
                </a:cxn>
                <a:cxn ang="0">
                  <a:pos x="151" y="108"/>
                </a:cxn>
                <a:cxn ang="0">
                  <a:pos x="822" y="0"/>
                </a:cxn>
              </a:cxnLst>
              <a:rect l="0" t="0" r="r" b="b"/>
              <a:pathLst>
                <a:path w="1471" h="1449">
                  <a:moveTo>
                    <a:pt x="822" y="0"/>
                  </a:moveTo>
                  <a:lnTo>
                    <a:pt x="1471" y="1038"/>
                  </a:lnTo>
                  <a:lnTo>
                    <a:pt x="713" y="1449"/>
                  </a:lnTo>
                  <a:lnTo>
                    <a:pt x="757" y="1190"/>
                  </a:lnTo>
                  <a:lnTo>
                    <a:pt x="0" y="1082"/>
                  </a:lnTo>
                  <a:lnTo>
                    <a:pt x="43" y="628"/>
                  </a:lnTo>
                  <a:lnTo>
                    <a:pt x="367" y="779"/>
                  </a:lnTo>
                  <a:lnTo>
                    <a:pt x="411" y="801"/>
                  </a:lnTo>
                  <a:lnTo>
                    <a:pt x="497" y="1060"/>
                  </a:lnTo>
                  <a:lnTo>
                    <a:pt x="540" y="865"/>
                  </a:lnTo>
                  <a:lnTo>
                    <a:pt x="735" y="736"/>
                  </a:lnTo>
                  <a:lnTo>
                    <a:pt x="476" y="757"/>
                  </a:lnTo>
                  <a:lnTo>
                    <a:pt x="129" y="433"/>
                  </a:lnTo>
                  <a:lnTo>
                    <a:pt x="151" y="108"/>
                  </a:lnTo>
                  <a:lnTo>
                    <a:pt x="822" y="0"/>
                  </a:lnTo>
                  <a:close/>
                </a:path>
              </a:pathLst>
            </a:custGeom>
            <a:solidFill>
              <a:srgbClr val="D97C27"/>
            </a:solidFill>
            <a:ln w="9525">
              <a:noFill/>
              <a:round/>
              <a:headEnd/>
              <a:tailEnd/>
            </a:ln>
          </p:spPr>
          <p:txBody>
            <a:bodyPr anchor="ctr"/>
            <a:lstStyle/>
            <a:p>
              <a:pPr algn="ctr"/>
              <a:endParaRPr/>
            </a:p>
          </p:txBody>
        </p:sp>
        <p:sp>
          <p:nvSpPr>
            <p:cNvPr id="256" name="iślîdè">
              <a:extLst>
                <a:ext uri="{FF2B5EF4-FFF2-40B4-BE49-F238E27FC236}">
                  <a16:creationId xmlns:a16="http://schemas.microsoft.com/office/drawing/2014/main" id="{454678B4-0094-481F-B3BC-108EE7044EED}"/>
                </a:ext>
              </a:extLst>
            </p:cNvPr>
            <p:cNvSpPr/>
            <p:nvPr/>
          </p:nvSpPr>
          <p:spPr bwMode="auto">
            <a:xfrm>
              <a:off x="6298837" y="4976112"/>
              <a:ext cx="146103" cy="210996"/>
            </a:xfrm>
            <a:custGeom>
              <a:avLst/>
              <a:gdLst/>
              <a:ahLst/>
              <a:cxnLst>
                <a:cxn ang="0">
                  <a:pos x="735" y="0"/>
                </a:cxn>
                <a:cxn ang="0">
                  <a:pos x="779" y="65"/>
                </a:cxn>
                <a:cxn ang="0">
                  <a:pos x="108" y="173"/>
                </a:cxn>
                <a:cxn ang="0">
                  <a:pos x="86" y="498"/>
                </a:cxn>
                <a:cxn ang="0">
                  <a:pos x="433" y="822"/>
                </a:cxn>
                <a:cxn ang="0">
                  <a:pos x="692" y="801"/>
                </a:cxn>
                <a:cxn ang="0">
                  <a:pos x="497" y="930"/>
                </a:cxn>
                <a:cxn ang="0">
                  <a:pos x="454" y="1125"/>
                </a:cxn>
                <a:cxn ang="0">
                  <a:pos x="368" y="866"/>
                </a:cxn>
                <a:cxn ang="0">
                  <a:pos x="324" y="844"/>
                </a:cxn>
                <a:cxn ang="0">
                  <a:pos x="0" y="693"/>
                </a:cxn>
                <a:cxn ang="0">
                  <a:pos x="65" y="87"/>
                </a:cxn>
                <a:cxn ang="0">
                  <a:pos x="735" y="0"/>
                </a:cxn>
              </a:cxnLst>
              <a:rect l="0" t="0" r="r" b="b"/>
              <a:pathLst>
                <a:path w="779" h="1125">
                  <a:moveTo>
                    <a:pt x="735" y="0"/>
                  </a:moveTo>
                  <a:lnTo>
                    <a:pt x="779" y="65"/>
                  </a:lnTo>
                  <a:lnTo>
                    <a:pt x="108" y="173"/>
                  </a:lnTo>
                  <a:lnTo>
                    <a:pt x="86" y="498"/>
                  </a:lnTo>
                  <a:lnTo>
                    <a:pt x="433" y="822"/>
                  </a:lnTo>
                  <a:lnTo>
                    <a:pt x="692" y="801"/>
                  </a:lnTo>
                  <a:lnTo>
                    <a:pt x="497" y="930"/>
                  </a:lnTo>
                  <a:lnTo>
                    <a:pt x="454" y="1125"/>
                  </a:lnTo>
                  <a:lnTo>
                    <a:pt x="368" y="866"/>
                  </a:lnTo>
                  <a:lnTo>
                    <a:pt x="324" y="844"/>
                  </a:lnTo>
                  <a:lnTo>
                    <a:pt x="0" y="693"/>
                  </a:lnTo>
                  <a:lnTo>
                    <a:pt x="65" y="87"/>
                  </a:lnTo>
                  <a:lnTo>
                    <a:pt x="735" y="0"/>
                  </a:lnTo>
                  <a:close/>
                </a:path>
              </a:pathLst>
            </a:custGeom>
            <a:solidFill>
              <a:srgbClr val="A6541E"/>
            </a:solidFill>
            <a:ln w="9525">
              <a:noFill/>
              <a:round/>
              <a:headEnd/>
              <a:tailEnd/>
            </a:ln>
          </p:spPr>
          <p:txBody>
            <a:bodyPr anchor="ctr"/>
            <a:lstStyle/>
            <a:p>
              <a:pPr algn="ctr"/>
              <a:endParaRPr/>
            </a:p>
          </p:txBody>
        </p:sp>
        <p:sp>
          <p:nvSpPr>
            <p:cNvPr id="257" name="íṧļïḍê">
              <a:extLst>
                <a:ext uri="{FF2B5EF4-FFF2-40B4-BE49-F238E27FC236}">
                  <a16:creationId xmlns:a16="http://schemas.microsoft.com/office/drawing/2014/main" id="{68DFD1AF-4E5D-4E51-9A68-26CE2068BFA3}"/>
                </a:ext>
              </a:extLst>
            </p:cNvPr>
            <p:cNvSpPr/>
            <p:nvPr/>
          </p:nvSpPr>
          <p:spPr bwMode="auto">
            <a:xfrm>
              <a:off x="6493516" y="4984364"/>
              <a:ext cx="109530" cy="158106"/>
            </a:xfrm>
            <a:custGeom>
              <a:avLst/>
              <a:gdLst/>
              <a:ahLst/>
              <a:cxnLst>
                <a:cxn ang="0">
                  <a:pos x="563" y="605"/>
                </a:cxn>
                <a:cxn ang="0">
                  <a:pos x="173" y="0"/>
                </a:cxn>
                <a:cxn ang="0">
                  <a:pos x="584" y="562"/>
                </a:cxn>
                <a:cxn ang="0">
                  <a:pos x="563" y="605"/>
                </a:cxn>
                <a:cxn ang="0">
                  <a:pos x="476" y="843"/>
                </a:cxn>
                <a:cxn ang="0">
                  <a:pos x="0" y="64"/>
                </a:cxn>
                <a:cxn ang="0">
                  <a:pos x="498" y="757"/>
                </a:cxn>
                <a:cxn ang="0">
                  <a:pos x="476" y="843"/>
                </a:cxn>
              </a:cxnLst>
              <a:rect l="0" t="0" r="r" b="b"/>
              <a:pathLst>
                <a:path w="584" h="843">
                  <a:moveTo>
                    <a:pt x="563" y="605"/>
                  </a:moveTo>
                  <a:lnTo>
                    <a:pt x="173" y="0"/>
                  </a:lnTo>
                  <a:lnTo>
                    <a:pt x="584" y="562"/>
                  </a:lnTo>
                  <a:lnTo>
                    <a:pt x="563" y="605"/>
                  </a:lnTo>
                  <a:close/>
                  <a:moveTo>
                    <a:pt x="476" y="843"/>
                  </a:moveTo>
                  <a:lnTo>
                    <a:pt x="0" y="64"/>
                  </a:lnTo>
                  <a:lnTo>
                    <a:pt x="498" y="757"/>
                  </a:lnTo>
                  <a:lnTo>
                    <a:pt x="476" y="843"/>
                  </a:lnTo>
                  <a:close/>
                </a:path>
              </a:pathLst>
            </a:custGeom>
            <a:solidFill>
              <a:srgbClr val="D97C27"/>
            </a:solidFill>
            <a:ln w="9525">
              <a:noFill/>
              <a:round/>
              <a:headEnd/>
              <a:tailEnd/>
            </a:ln>
          </p:spPr>
          <p:txBody>
            <a:bodyPr anchor="ctr"/>
            <a:lstStyle/>
            <a:p>
              <a:pPr algn="ctr"/>
              <a:endParaRPr/>
            </a:p>
          </p:txBody>
        </p:sp>
        <p:sp>
          <p:nvSpPr>
            <p:cNvPr id="258" name="ïşlíḓe">
              <a:extLst>
                <a:ext uri="{FF2B5EF4-FFF2-40B4-BE49-F238E27FC236}">
                  <a16:creationId xmlns:a16="http://schemas.microsoft.com/office/drawing/2014/main" id="{69064812-E23F-4D6E-A799-C265613A1DF6}"/>
                </a:ext>
              </a:extLst>
            </p:cNvPr>
            <p:cNvSpPr/>
            <p:nvPr/>
          </p:nvSpPr>
          <p:spPr bwMode="auto">
            <a:xfrm>
              <a:off x="3856540" y="4529926"/>
              <a:ext cx="531521" cy="608605"/>
            </a:xfrm>
            <a:custGeom>
              <a:avLst/>
              <a:gdLst/>
              <a:ahLst/>
              <a:cxnLst>
                <a:cxn ang="0">
                  <a:pos x="1709" y="1428"/>
                </a:cxn>
                <a:cxn ang="0">
                  <a:pos x="1471" y="714"/>
                </a:cxn>
                <a:cxn ang="0">
                  <a:pos x="1255" y="757"/>
                </a:cxn>
                <a:cxn ang="0">
                  <a:pos x="1450" y="0"/>
                </a:cxn>
                <a:cxn ang="0">
                  <a:pos x="2120" y="606"/>
                </a:cxn>
                <a:cxn ang="0">
                  <a:pos x="1947" y="649"/>
                </a:cxn>
                <a:cxn ang="0">
                  <a:pos x="2185" y="1363"/>
                </a:cxn>
                <a:cxn ang="0">
                  <a:pos x="1709" y="1428"/>
                </a:cxn>
                <a:cxn ang="0">
                  <a:pos x="563" y="1082"/>
                </a:cxn>
                <a:cxn ang="0">
                  <a:pos x="801" y="1666"/>
                </a:cxn>
                <a:cxn ang="0">
                  <a:pos x="455" y="1730"/>
                </a:cxn>
                <a:cxn ang="0">
                  <a:pos x="0" y="649"/>
                </a:cxn>
                <a:cxn ang="0">
                  <a:pos x="455" y="519"/>
                </a:cxn>
                <a:cxn ang="0">
                  <a:pos x="368" y="325"/>
                </a:cxn>
                <a:cxn ang="0">
                  <a:pos x="1017" y="671"/>
                </a:cxn>
                <a:cxn ang="0">
                  <a:pos x="779" y="1298"/>
                </a:cxn>
                <a:cxn ang="0">
                  <a:pos x="692" y="1038"/>
                </a:cxn>
                <a:cxn ang="0">
                  <a:pos x="563" y="1082"/>
                </a:cxn>
                <a:cxn ang="0">
                  <a:pos x="1190" y="2552"/>
                </a:cxn>
                <a:cxn ang="0">
                  <a:pos x="1471" y="3223"/>
                </a:cxn>
                <a:cxn ang="0">
                  <a:pos x="1147" y="3223"/>
                </a:cxn>
                <a:cxn ang="0">
                  <a:pos x="692" y="2163"/>
                </a:cxn>
                <a:cxn ang="0">
                  <a:pos x="1558" y="2055"/>
                </a:cxn>
                <a:cxn ang="0">
                  <a:pos x="1839" y="2704"/>
                </a:cxn>
                <a:cxn ang="0">
                  <a:pos x="1969" y="2682"/>
                </a:cxn>
                <a:cxn ang="0">
                  <a:pos x="1839" y="3180"/>
                </a:cxn>
                <a:cxn ang="0">
                  <a:pos x="1320" y="2747"/>
                </a:cxn>
                <a:cxn ang="0">
                  <a:pos x="1493" y="2725"/>
                </a:cxn>
                <a:cxn ang="0">
                  <a:pos x="1385" y="2509"/>
                </a:cxn>
                <a:cxn ang="0">
                  <a:pos x="1190" y="2552"/>
                </a:cxn>
                <a:cxn ang="0">
                  <a:pos x="2401" y="1903"/>
                </a:cxn>
                <a:cxn ang="0">
                  <a:pos x="2553" y="2725"/>
                </a:cxn>
                <a:cxn ang="0">
                  <a:pos x="2315" y="2725"/>
                </a:cxn>
                <a:cxn ang="0">
                  <a:pos x="1925" y="1968"/>
                </a:cxn>
                <a:cxn ang="0">
                  <a:pos x="2401" y="1903"/>
                </a:cxn>
                <a:cxn ang="0">
                  <a:pos x="2704" y="2834"/>
                </a:cxn>
                <a:cxn ang="0">
                  <a:pos x="2834" y="3223"/>
                </a:cxn>
                <a:cxn ang="0">
                  <a:pos x="2401" y="3245"/>
                </a:cxn>
                <a:cxn ang="0">
                  <a:pos x="2250" y="2834"/>
                </a:cxn>
                <a:cxn ang="0">
                  <a:pos x="2704" y="2834"/>
                </a:cxn>
              </a:cxnLst>
              <a:rect l="0" t="0" r="r" b="b"/>
              <a:pathLst>
                <a:path w="2834" h="3245">
                  <a:moveTo>
                    <a:pt x="1709" y="1428"/>
                  </a:moveTo>
                  <a:lnTo>
                    <a:pt x="1471" y="714"/>
                  </a:lnTo>
                  <a:lnTo>
                    <a:pt x="1255" y="757"/>
                  </a:lnTo>
                  <a:lnTo>
                    <a:pt x="1450" y="0"/>
                  </a:lnTo>
                  <a:lnTo>
                    <a:pt x="2120" y="606"/>
                  </a:lnTo>
                  <a:lnTo>
                    <a:pt x="1947" y="649"/>
                  </a:lnTo>
                  <a:lnTo>
                    <a:pt x="2185" y="1363"/>
                  </a:lnTo>
                  <a:lnTo>
                    <a:pt x="1709" y="1428"/>
                  </a:lnTo>
                  <a:close/>
                  <a:moveTo>
                    <a:pt x="563" y="1082"/>
                  </a:moveTo>
                  <a:lnTo>
                    <a:pt x="801" y="1666"/>
                  </a:lnTo>
                  <a:lnTo>
                    <a:pt x="455" y="1730"/>
                  </a:lnTo>
                  <a:lnTo>
                    <a:pt x="0" y="649"/>
                  </a:lnTo>
                  <a:lnTo>
                    <a:pt x="455" y="519"/>
                  </a:lnTo>
                  <a:lnTo>
                    <a:pt x="368" y="325"/>
                  </a:lnTo>
                  <a:lnTo>
                    <a:pt x="1017" y="671"/>
                  </a:lnTo>
                  <a:lnTo>
                    <a:pt x="779" y="1298"/>
                  </a:lnTo>
                  <a:lnTo>
                    <a:pt x="692" y="1038"/>
                  </a:lnTo>
                  <a:lnTo>
                    <a:pt x="563" y="1082"/>
                  </a:lnTo>
                  <a:close/>
                  <a:moveTo>
                    <a:pt x="1190" y="2552"/>
                  </a:moveTo>
                  <a:lnTo>
                    <a:pt x="1471" y="3223"/>
                  </a:lnTo>
                  <a:lnTo>
                    <a:pt x="1147" y="3223"/>
                  </a:lnTo>
                  <a:lnTo>
                    <a:pt x="692" y="2163"/>
                  </a:lnTo>
                  <a:lnTo>
                    <a:pt x="1558" y="2055"/>
                  </a:lnTo>
                  <a:lnTo>
                    <a:pt x="1839" y="2704"/>
                  </a:lnTo>
                  <a:lnTo>
                    <a:pt x="1969" y="2682"/>
                  </a:lnTo>
                  <a:lnTo>
                    <a:pt x="1839" y="3180"/>
                  </a:lnTo>
                  <a:lnTo>
                    <a:pt x="1320" y="2747"/>
                  </a:lnTo>
                  <a:lnTo>
                    <a:pt x="1493" y="2725"/>
                  </a:lnTo>
                  <a:lnTo>
                    <a:pt x="1385" y="2509"/>
                  </a:lnTo>
                  <a:lnTo>
                    <a:pt x="1190" y="2552"/>
                  </a:lnTo>
                  <a:close/>
                  <a:moveTo>
                    <a:pt x="2401" y="1903"/>
                  </a:moveTo>
                  <a:lnTo>
                    <a:pt x="2553" y="2725"/>
                  </a:lnTo>
                  <a:lnTo>
                    <a:pt x="2315" y="2725"/>
                  </a:lnTo>
                  <a:lnTo>
                    <a:pt x="1925" y="1968"/>
                  </a:lnTo>
                  <a:lnTo>
                    <a:pt x="2401" y="1903"/>
                  </a:lnTo>
                  <a:close/>
                  <a:moveTo>
                    <a:pt x="2704" y="2834"/>
                  </a:moveTo>
                  <a:lnTo>
                    <a:pt x="2834" y="3223"/>
                  </a:lnTo>
                  <a:lnTo>
                    <a:pt x="2401" y="3245"/>
                  </a:lnTo>
                  <a:lnTo>
                    <a:pt x="2250" y="2834"/>
                  </a:lnTo>
                  <a:lnTo>
                    <a:pt x="2704" y="2834"/>
                  </a:lnTo>
                  <a:close/>
                </a:path>
              </a:pathLst>
            </a:custGeom>
            <a:solidFill>
              <a:srgbClr val="FFFFFF"/>
            </a:solidFill>
            <a:ln w="9525">
              <a:noFill/>
              <a:round/>
              <a:headEnd/>
              <a:tailEnd/>
            </a:ln>
          </p:spPr>
          <p:txBody>
            <a:bodyPr anchor="ctr"/>
            <a:lstStyle/>
            <a:p>
              <a:pPr algn="ctr"/>
              <a:endParaRPr/>
            </a:p>
          </p:txBody>
        </p:sp>
        <p:sp>
          <p:nvSpPr>
            <p:cNvPr id="259" name="íṧļiďè">
              <a:extLst>
                <a:ext uri="{FF2B5EF4-FFF2-40B4-BE49-F238E27FC236}">
                  <a16:creationId xmlns:a16="http://schemas.microsoft.com/office/drawing/2014/main" id="{CEB2EA96-3666-47A9-B8E6-D4CA814158E8}"/>
                </a:ext>
              </a:extLst>
            </p:cNvPr>
            <p:cNvSpPr/>
            <p:nvPr/>
          </p:nvSpPr>
          <p:spPr bwMode="auto">
            <a:xfrm>
              <a:off x="3775518" y="4700411"/>
              <a:ext cx="320526" cy="304209"/>
            </a:xfrm>
            <a:custGeom>
              <a:avLst/>
              <a:gdLst/>
              <a:ahLst/>
              <a:cxnLst>
                <a:cxn ang="0">
                  <a:pos x="0" y="475"/>
                </a:cxn>
                <a:cxn ang="0">
                  <a:pos x="540" y="0"/>
                </a:cxn>
                <a:cxn ang="0">
                  <a:pos x="1341" y="497"/>
                </a:cxn>
                <a:cxn ang="0">
                  <a:pos x="1709" y="1276"/>
                </a:cxn>
                <a:cxn ang="0">
                  <a:pos x="1535" y="1492"/>
                </a:cxn>
                <a:cxn ang="0">
                  <a:pos x="1124" y="1362"/>
                </a:cxn>
                <a:cxn ang="0">
                  <a:pos x="735" y="1622"/>
                </a:cxn>
                <a:cxn ang="0">
                  <a:pos x="0" y="475"/>
                </a:cxn>
              </a:cxnLst>
              <a:rect l="0" t="0" r="r" b="b"/>
              <a:pathLst>
                <a:path w="1709" h="1622">
                  <a:moveTo>
                    <a:pt x="0" y="475"/>
                  </a:moveTo>
                  <a:lnTo>
                    <a:pt x="540" y="0"/>
                  </a:lnTo>
                  <a:lnTo>
                    <a:pt x="1341" y="497"/>
                  </a:lnTo>
                  <a:lnTo>
                    <a:pt x="1709" y="1276"/>
                  </a:lnTo>
                  <a:lnTo>
                    <a:pt x="1535" y="1492"/>
                  </a:lnTo>
                  <a:lnTo>
                    <a:pt x="1124" y="1362"/>
                  </a:lnTo>
                  <a:lnTo>
                    <a:pt x="735" y="1622"/>
                  </a:lnTo>
                  <a:lnTo>
                    <a:pt x="0" y="475"/>
                  </a:lnTo>
                  <a:close/>
                </a:path>
              </a:pathLst>
            </a:custGeom>
            <a:solidFill>
              <a:srgbClr val="D97C27"/>
            </a:solidFill>
            <a:ln w="9525">
              <a:noFill/>
              <a:round/>
              <a:headEnd/>
              <a:tailEnd/>
            </a:ln>
          </p:spPr>
          <p:txBody>
            <a:bodyPr anchor="ctr"/>
            <a:lstStyle/>
            <a:p>
              <a:pPr algn="ctr"/>
              <a:endParaRPr/>
            </a:p>
          </p:txBody>
        </p:sp>
        <p:sp>
          <p:nvSpPr>
            <p:cNvPr id="260" name="ïṧlîḋé">
              <a:extLst>
                <a:ext uri="{FF2B5EF4-FFF2-40B4-BE49-F238E27FC236}">
                  <a16:creationId xmlns:a16="http://schemas.microsoft.com/office/drawing/2014/main" id="{78322FC9-876A-48A5-9FB9-771968306C1B}"/>
                </a:ext>
              </a:extLst>
            </p:cNvPr>
            <p:cNvSpPr/>
            <p:nvPr/>
          </p:nvSpPr>
          <p:spPr bwMode="auto">
            <a:xfrm>
              <a:off x="3759201" y="4684094"/>
              <a:ext cx="352972" cy="332717"/>
            </a:xfrm>
            <a:custGeom>
              <a:avLst/>
              <a:gdLst/>
              <a:ahLst/>
              <a:cxnLst>
                <a:cxn ang="0">
                  <a:pos x="38" y="82"/>
                </a:cxn>
                <a:cxn ang="0">
                  <a:pos x="35" y="81"/>
                </a:cxn>
                <a:cxn ang="0">
                  <a:pos x="35" y="81"/>
                </a:cxn>
                <a:cxn ang="0">
                  <a:pos x="1" y="28"/>
                </a:cxn>
                <a:cxn ang="0">
                  <a:pos x="2" y="24"/>
                </a:cxn>
                <a:cxn ang="0">
                  <a:pos x="2" y="24"/>
                </a:cxn>
                <a:cxn ang="0">
                  <a:pos x="27" y="2"/>
                </a:cxn>
                <a:cxn ang="0">
                  <a:pos x="31" y="1"/>
                </a:cxn>
                <a:cxn ang="0">
                  <a:pos x="31" y="1"/>
                </a:cxn>
                <a:cxn ang="0">
                  <a:pos x="68" y="24"/>
                </a:cxn>
                <a:cxn ang="0">
                  <a:pos x="69" y="26"/>
                </a:cxn>
                <a:cxn ang="0">
                  <a:pos x="69" y="26"/>
                </a:cxn>
                <a:cxn ang="0">
                  <a:pos x="86" y="61"/>
                </a:cxn>
                <a:cxn ang="0">
                  <a:pos x="86" y="65"/>
                </a:cxn>
                <a:cxn ang="0">
                  <a:pos x="86" y="65"/>
                </a:cxn>
                <a:cxn ang="0">
                  <a:pos x="78" y="75"/>
                </a:cxn>
                <a:cxn ang="0">
                  <a:pos x="74" y="77"/>
                </a:cxn>
                <a:cxn ang="0">
                  <a:pos x="74" y="77"/>
                </a:cxn>
                <a:cxn ang="0">
                  <a:pos x="56" y="71"/>
                </a:cxn>
                <a:cxn ang="0">
                  <a:pos x="40" y="82"/>
                </a:cxn>
                <a:cxn ang="0">
                  <a:pos x="38" y="82"/>
                </a:cxn>
                <a:cxn ang="0">
                  <a:pos x="38" y="82"/>
                </a:cxn>
                <a:cxn ang="0">
                  <a:pos x="38" y="82"/>
                </a:cxn>
                <a:cxn ang="0">
                  <a:pos x="39" y="74"/>
                </a:cxn>
                <a:cxn ang="0">
                  <a:pos x="54" y="64"/>
                </a:cxn>
                <a:cxn ang="0">
                  <a:pos x="57" y="64"/>
                </a:cxn>
                <a:cxn ang="0">
                  <a:pos x="57" y="64"/>
                </a:cxn>
                <a:cxn ang="0">
                  <a:pos x="74" y="69"/>
                </a:cxn>
                <a:cxn ang="0">
                  <a:pos x="79" y="62"/>
                </a:cxn>
                <a:cxn ang="0">
                  <a:pos x="63" y="30"/>
                </a:cxn>
                <a:cxn ang="0">
                  <a:pos x="30" y="9"/>
                </a:cxn>
                <a:cxn ang="0">
                  <a:pos x="9" y="27"/>
                </a:cxn>
                <a:cxn ang="0">
                  <a:pos x="39" y="74"/>
                </a:cxn>
              </a:cxnLst>
              <a:rect l="0" t="0" r="r" b="b"/>
              <a:pathLst>
                <a:path w="87" h="82">
                  <a:moveTo>
                    <a:pt x="38" y="82"/>
                  </a:moveTo>
                  <a:cubicBezTo>
                    <a:pt x="37" y="82"/>
                    <a:pt x="36" y="82"/>
                    <a:pt x="35" y="81"/>
                  </a:cubicBezTo>
                  <a:cubicBezTo>
                    <a:pt x="35" y="81"/>
                    <a:pt x="35" y="81"/>
                    <a:pt x="35" y="81"/>
                  </a:cubicBezTo>
                  <a:cubicBezTo>
                    <a:pt x="1" y="28"/>
                    <a:pt x="1" y="28"/>
                    <a:pt x="1" y="28"/>
                  </a:cubicBezTo>
                  <a:cubicBezTo>
                    <a:pt x="0" y="27"/>
                    <a:pt x="1" y="25"/>
                    <a:pt x="2" y="24"/>
                  </a:cubicBezTo>
                  <a:cubicBezTo>
                    <a:pt x="2" y="24"/>
                    <a:pt x="2" y="24"/>
                    <a:pt x="2" y="24"/>
                  </a:cubicBezTo>
                  <a:cubicBezTo>
                    <a:pt x="27" y="2"/>
                    <a:pt x="27" y="2"/>
                    <a:pt x="27" y="2"/>
                  </a:cubicBezTo>
                  <a:cubicBezTo>
                    <a:pt x="28" y="1"/>
                    <a:pt x="30" y="0"/>
                    <a:pt x="31" y="1"/>
                  </a:cubicBezTo>
                  <a:cubicBezTo>
                    <a:pt x="31" y="1"/>
                    <a:pt x="31" y="1"/>
                    <a:pt x="31" y="1"/>
                  </a:cubicBezTo>
                  <a:cubicBezTo>
                    <a:pt x="68" y="24"/>
                    <a:pt x="68" y="24"/>
                    <a:pt x="68" y="24"/>
                  </a:cubicBezTo>
                  <a:cubicBezTo>
                    <a:pt x="68" y="24"/>
                    <a:pt x="69" y="25"/>
                    <a:pt x="69" y="26"/>
                  </a:cubicBezTo>
                  <a:cubicBezTo>
                    <a:pt x="69" y="26"/>
                    <a:pt x="69" y="26"/>
                    <a:pt x="69" y="26"/>
                  </a:cubicBezTo>
                  <a:cubicBezTo>
                    <a:pt x="86" y="61"/>
                    <a:pt x="86" y="61"/>
                    <a:pt x="86" y="61"/>
                  </a:cubicBezTo>
                  <a:cubicBezTo>
                    <a:pt x="87" y="62"/>
                    <a:pt x="87" y="64"/>
                    <a:pt x="86" y="65"/>
                  </a:cubicBezTo>
                  <a:cubicBezTo>
                    <a:pt x="86" y="65"/>
                    <a:pt x="86" y="65"/>
                    <a:pt x="86" y="65"/>
                  </a:cubicBezTo>
                  <a:cubicBezTo>
                    <a:pt x="78" y="75"/>
                    <a:pt x="78" y="75"/>
                    <a:pt x="78" y="75"/>
                  </a:cubicBezTo>
                  <a:cubicBezTo>
                    <a:pt x="77" y="76"/>
                    <a:pt x="76" y="77"/>
                    <a:pt x="74" y="77"/>
                  </a:cubicBezTo>
                  <a:cubicBezTo>
                    <a:pt x="74" y="77"/>
                    <a:pt x="74" y="77"/>
                    <a:pt x="74" y="77"/>
                  </a:cubicBezTo>
                  <a:cubicBezTo>
                    <a:pt x="56" y="71"/>
                    <a:pt x="56" y="71"/>
                    <a:pt x="56" y="71"/>
                  </a:cubicBezTo>
                  <a:cubicBezTo>
                    <a:pt x="40" y="82"/>
                    <a:pt x="40" y="82"/>
                    <a:pt x="40" y="82"/>
                  </a:cubicBezTo>
                  <a:cubicBezTo>
                    <a:pt x="40" y="82"/>
                    <a:pt x="39" y="82"/>
                    <a:pt x="38" y="82"/>
                  </a:cubicBezTo>
                  <a:cubicBezTo>
                    <a:pt x="38" y="82"/>
                    <a:pt x="38" y="82"/>
                    <a:pt x="38" y="82"/>
                  </a:cubicBezTo>
                  <a:cubicBezTo>
                    <a:pt x="38" y="82"/>
                    <a:pt x="38" y="82"/>
                    <a:pt x="38" y="82"/>
                  </a:cubicBezTo>
                  <a:close/>
                  <a:moveTo>
                    <a:pt x="39" y="74"/>
                  </a:moveTo>
                  <a:cubicBezTo>
                    <a:pt x="54" y="64"/>
                    <a:pt x="54" y="64"/>
                    <a:pt x="54" y="64"/>
                  </a:cubicBezTo>
                  <a:cubicBezTo>
                    <a:pt x="54" y="64"/>
                    <a:pt x="56" y="64"/>
                    <a:pt x="57" y="64"/>
                  </a:cubicBezTo>
                  <a:cubicBezTo>
                    <a:pt x="57" y="64"/>
                    <a:pt x="57" y="64"/>
                    <a:pt x="57" y="64"/>
                  </a:cubicBezTo>
                  <a:cubicBezTo>
                    <a:pt x="74" y="69"/>
                    <a:pt x="74" y="69"/>
                    <a:pt x="74" y="69"/>
                  </a:cubicBezTo>
                  <a:cubicBezTo>
                    <a:pt x="79" y="62"/>
                    <a:pt x="79" y="62"/>
                    <a:pt x="79" y="62"/>
                  </a:cubicBezTo>
                  <a:cubicBezTo>
                    <a:pt x="63" y="30"/>
                    <a:pt x="63" y="30"/>
                    <a:pt x="63" y="30"/>
                  </a:cubicBezTo>
                  <a:cubicBezTo>
                    <a:pt x="30" y="9"/>
                    <a:pt x="30" y="9"/>
                    <a:pt x="30" y="9"/>
                  </a:cubicBezTo>
                  <a:cubicBezTo>
                    <a:pt x="9" y="27"/>
                    <a:pt x="9" y="27"/>
                    <a:pt x="9" y="27"/>
                  </a:cubicBezTo>
                  <a:cubicBezTo>
                    <a:pt x="39" y="74"/>
                    <a:pt x="39" y="74"/>
                    <a:pt x="39" y="74"/>
                  </a:cubicBezTo>
                  <a:close/>
                </a:path>
              </a:pathLst>
            </a:custGeom>
            <a:solidFill>
              <a:srgbClr val="69320E"/>
            </a:solidFill>
            <a:ln w="9525">
              <a:noFill/>
              <a:round/>
              <a:headEnd/>
              <a:tailEnd/>
            </a:ln>
          </p:spPr>
          <p:txBody>
            <a:bodyPr anchor="ctr"/>
            <a:lstStyle/>
            <a:p>
              <a:pPr algn="ctr"/>
              <a:endParaRPr/>
            </a:p>
          </p:txBody>
        </p:sp>
        <p:sp>
          <p:nvSpPr>
            <p:cNvPr id="261" name="ïṣlïde">
              <a:extLst>
                <a:ext uri="{FF2B5EF4-FFF2-40B4-BE49-F238E27FC236}">
                  <a16:creationId xmlns:a16="http://schemas.microsoft.com/office/drawing/2014/main" id="{169FAD9E-9A01-4711-B5BD-66BAB032F795}"/>
                </a:ext>
              </a:extLst>
            </p:cNvPr>
            <p:cNvSpPr/>
            <p:nvPr/>
          </p:nvSpPr>
          <p:spPr bwMode="auto">
            <a:xfrm>
              <a:off x="4027025" y="2996505"/>
              <a:ext cx="417865" cy="312273"/>
            </a:xfrm>
            <a:custGeom>
              <a:avLst/>
              <a:gdLst/>
              <a:ahLst/>
              <a:cxnLst>
                <a:cxn ang="0">
                  <a:pos x="0" y="1060"/>
                </a:cxn>
                <a:cxn ang="0">
                  <a:pos x="779" y="0"/>
                </a:cxn>
                <a:cxn ang="0">
                  <a:pos x="2228" y="1665"/>
                </a:cxn>
                <a:cxn ang="0">
                  <a:pos x="0" y="1060"/>
                </a:cxn>
              </a:cxnLst>
              <a:rect l="0" t="0" r="r" b="b"/>
              <a:pathLst>
                <a:path w="2228" h="1665">
                  <a:moveTo>
                    <a:pt x="0" y="1060"/>
                  </a:moveTo>
                  <a:lnTo>
                    <a:pt x="779" y="0"/>
                  </a:lnTo>
                  <a:lnTo>
                    <a:pt x="2228" y="1665"/>
                  </a:lnTo>
                  <a:lnTo>
                    <a:pt x="0" y="1060"/>
                  </a:lnTo>
                  <a:close/>
                </a:path>
              </a:pathLst>
            </a:custGeom>
            <a:solidFill>
              <a:srgbClr val="CC3333"/>
            </a:solidFill>
            <a:ln w="9525">
              <a:noFill/>
              <a:round/>
              <a:headEnd/>
              <a:tailEnd/>
            </a:ln>
          </p:spPr>
          <p:txBody>
            <a:bodyPr anchor="ctr"/>
            <a:lstStyle/>
            <a:p>
              <a:pPr algn="ctr"/>
              <a:endParaRPr/>
            </a:p>
          </p:txBody>
        </p:sp>
        <p:sp>
          <p:nvSpPr>
            <p:cNvPr id="262" name="îś1ïďê">
              <a:extLst>
                <a:ext uri="{FF2B5EF4-FFF2-40B4-BE49-F238E27FC236}">
                  <a16:creationId xmlns:a16="http://schemas.microsoft.com/office/drawing/2014/main" id="{F1B8E974-6E3E-40CB-86D1-867A5DF6C6E0}"/>
                </a:ext>
              </a:extLst>
            </p:cNvPr>
            <p:cNvSpPr/>
            <p:nvPr/>
          </p:nvSpPr>
          <p:spPr bwMode="auto">
            <a:xfrm>
              <a:off x="4359741" y="2623277"/>
              <a:ext cx="279827" cy="608417"/>
            </a:xfrm>
            <a:custGeom>
              <a:avLst/>
              <a:gdLst/>
              <a:ahLst/>
              <a:cxnLst>
                <a:cxn ang="0">
                  <a:pos x="0" y="87"/>
                </a:cxn>
                <a:cxn ang="0">
                  <a:pos x="1146" y="0"/>
                </a:cxn>
                <a:cxn ang="0">
                  <a:pos x="1492" y="3244"/>
                </a:cxn>
                <a:cxn ang="0">
                  <a:pos x="0" y="87"/>
                </a:cxn>
              </a:cxnLst>
              <a:rect l="0" t="0" r="r" b="b"/>
              <a:pathLst>
                <a:path w="1492" h="3244">
                  <a:moveTo>
                    <a:pt x="0" y="87"/>
                  </a:moveTo>
                  <a:lnTo>
                    <a:pt x="1146" y="0"/>
                  </a:lnTo>
                  <a:lnTo>
                    <a:pt x="1492" y="3244"/>
                  </a:lnTo>
                  <a:lnTo>
                    <a:pt x="0" y="87"/>
                  </a:lnTo>
                  <a:close/>
                </a:path>
              </a:pathLst>
            </a:custGeom>
            <a:solidFill>
              <a:srgbClr val="CC3333"/>
            </a:solidFill>
            <a:ln w="9525">
              <a:noFill/>
              <a:round/>
              <a:headEnd/>
              <a:tailEnd/>
            </a:ln>
          </p:spPr>
          <p:txBody>
            <a:bodyPr anchor="ctr"/>
            <a:lstStyle/>
            <a:p>
              <a:pPr algn="ctr"/>
              <a:endParaRPr/>
            </a:p>
          </p:txBody>
        </p:sp>
      </p:grpSp>
      <p:grpSp>
        <p:nvGrpSpPr>
          <p:cNvPr id="263" name="组合 262">
            <a:extLst>
              <a:ext uri="{FF2B5EF4-FFF2-40B4-BE49-F238E27FC236}">
                <a16:creationId xmlns:a16="http://schemas.microsoft.com/office/drawing/2014/main" id="{6F41E9E9-0289-4A57-9CFC-D975482AC4B3}"/>
              </a:ext>
            </a:extLst>
          </p:cNvPr>
          <p:cNvGrpSpPr/>
          <p:nvPr/>
        </p:nvGrpSpPr>
        <p:grpSpPr>
          <a:xfrm>
            <a:off x="8769070" y="5630734"/>
            <a:ext cx="1120133" cy="796029"/>
            <a:chOff x="5431082" y="3523516"/>
            <a:chExt cx="1120133" cy="796029"/>
          </a:xfrm>
        </p:grpSpPr>
        <p:sp>
          <p:nvSpPr>
            <p:cNvPr id="264" name="矩形: 圆角 263">
              <a:extLst>
                <a:ext uri="{FF2B5EF4-FFF2-40B4-BE49-F238E27FC236}">
                  <a16:creationId xmlns:a16="http://schemas.microsoft.com/office/drawing/2014/main" id="{D1B641FA-4738-4640-ABA3-43A806B0220D}"/>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65" name="矩形: 圆角 264">
              <a:extLst>
                <a:ext uri="{FF2B5EF4-FFF2-40B4-BE49-F238E27FC236}">
                  <a16:creationId xmlns:a16="http://schemas.microsoft.com/office/drawing/2014/main" id="{B03D4801-8E35-4F37-B40C-BEA7CDF4370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a:t>
              </a:r>
              <a:endParaRPr lang="zh-CN" altLang="en-US" sz="1400"/>
            </a:p>
          </p:txBody>
        </p:sp>
      </p:grpSp>
      <p:pic>
        <p:nvPicPr>
          <p:cNvPr id="278" name="图片 277">
            <a:extLst>
              <a:ext uri="{FF2B5EF4-FFF2-40B4-BE49-F238E27FC236}">
                <a16:creationId xmlns:a16="http://schemas.microsoft.com/office/drawing/2014/main" id="{4A837669-1C68-48BE-B899-1896370045C2}"/>
              </a:ext>
            </a:extLst>
          </p:cNvPr>
          <p:cNvPicPr>
            <a:picLocks noChangeAspect="1"/>
          </p:cNvPicPr>
          <p:nvPr/>
        </p:nvPicPr>
        <p:blipFill>
          <a:blip r:embed="rId3"/>
          <a:stretch>
            <a:fillRect/>
          </a:stretch>
        </p:blipFill>
        <p:spPr>
          <a:xfrm>
            <a:off x="5136717" y="4332954"/>
            <a:ext cx="2042337" cy="1963082"/>
          </a:xfrm>
          <a:prstGeom prst="rect">
            <a:avLst/>
          </a:prstGeom>
        </p:spPr>
      </p:pic>
    </p:spTree>
    <p:custDataLst>
      <p:tags r:id="rId1"/>
    </p:custDataLst>
    <p:extLst>
      <p:ext uri="{BB962C8B-B14F-4D97-AF65-F5344CB8AC3E}">
        <p14:creationId xmlns:p14="http://schemas.microsoft.com/office/powerpoint/2010/main" val="51672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52"/>
                                        </p:tgtEl>
                                        <p:attrNameLst>
                                          <p:attrName>style.visibility</p:attrName>
                                        </p:attrNameLst>
                                      </p:cBhvr>
                                      <p:to>
                                        <p:strVal val="visible"/>
                                      </p:to>
                                    </p:set>
                                    <p:animEffect transition="in" filter="wipe(left)">
                                      <p:cBhvr>
                                        <p:cTn id="14" dur="500"/>
                                        <p:tgtEl>
                                          <p:spTgt spid="15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19"/>
                                        </p:tgtEl>
                                        <p:attrNameLst>
                                          <p:attrName>style.visibility</p:attrName>
                                        </p:attrNameLst>
                                      </p:cBhvr>
                                      <p:to>
                                        <p:strVal val="visible"/>
                                      </p:to>
                                    </p:set>
                                    <p:animEffect transition="in" filter="wipe(left)">
                                      <p:cBhvr>
                                        <p:cTn id="18" dur="500"/>
                                        <p:tgtEl>
                                          <p:spTgt spid="1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0"/>
                                        </p:tgtEl>
                                        <p:attrNameLst>
                                          <p:attrName>style.visibility</p:attrName>
                                        </p:attrNameLst>
                                      </p:cBhvr>
                                      <p:to>
                                        <p:strVal val="visible"/>
                                      </p:to>
                                    </p:set>
                                    <p:animEffect transition="in" filter="wipe(left)">
                                      <p:cBhvr>
                                        <p:cTn id="23" dur="500"/>
                                        <p:tgtEl>
                                          <p:spTgt spid="13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wipe(left)">
                                      <p:cBhvr>
                                        <p:cTn id="27" dur="500"/>
                                        <p:tgtEl>
                                          <p:spTgt spid="1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wipe(down)">
                                      <p:cBhvr>
                                        <p:cTn id="32" dur="500"/>
                                        <p:tgtEl>
                                          <p:spTgt spid="132"/>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120"/>
                                        </p:tgtEl>
                                        <p:attrNameLst>
                                          <p:attrName>style.visibility</p:attrName>
                                        </p:attrNameLst>
                                      </p:cBhvr>
                                      <p:to>
                                        <p:strVal val="visible"/>
                                      </p:to>
                                    </p:set>
                                    <p:animEffect transition="in" filter="wipe(down)">
                                      <p:cBhvr>
                                        <p:cTn id="36" dur="500"/>
                                        <p:tgtEl>
                                          <p:spTgt spid="1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5"/>
                                        </p:tgtEl>
                                        <p:attrNameLst>
                                          <p:attrName>style.visibility</p:attrName>
                                        </p:attrNameLst>
                                      </p:cBhvr>
                                      <p:to>
                                        <p:strVal val="visible"/>
                                      </p:to>
                                    </p:set>
                                    <p:animEffect transition="in" filter="wipe(left)">
                                      <p:cBhvr>
                                        <p:cTn id="41" dur="500"/>
                                        <p:tgtEl>
                                          <p:spTgt spid="135"/>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26"/>
                                        </p:tgtEl>
                                        <p:attrNameLst>
                                          <p:attrName>style.visibility</p:attrName>
                                        </p:attrNameLst>
                                      </p:cBhvr>
                                      <p:to>
                                        <p:strVal val="visible"/>
                                      </p:to>
                                    </p:set>
                                    <p:animEffect transition="in" filter="wipe(left)">
                                      <p:cBhvr>
                                        <p:cTn id="45" dur="500"/>
                                        <p:tgtEl>
                                          <p:spTgt spid="1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67"/>
                                        </p:tgtEl>
                                        <p:attrNameLst>
                                          <p:attrName>style.visibility</p:attrName>
                                        </p:attrNameLst>
                                      </p:cBhvr>
                                      <p:to>
                                        <p:strVal val="visible"/>
                                      </p:to>
                                    </p:set>
                                    <p:animEffect transition="in" filter="wipe(left)">
                                      <p:cBhvr>
                                        <p:cTn id="50" dur="500"/>
                                        <p:tgtEl>
                                          <p:spTgt spid="267"/>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63"/>
                                        </p:tgtEl>
                                        <p:attrNameLst>
                                          <p:attrName>style.visibility</p:attrName>
                                        </p:attrNameLst>
                                      </p:cBhvr>
                                      <p:to>
                                        <p:strVal val="visible"/>
                                      </p:to>
                                    </p:set>
                                    <p:animEffect transition="in" filter="wipe(left)">
                                      <p:cBhvr>
                                        <p:cTn id="54" dur="500"/>
                                        <p:tgtEl>
                                          <p:spTgt spid="26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78"/>
                                        </p:tgtEl>
                                        <p:attrNameLst>
                                          <p:attrName>style.visibility</p:attrName>
                                        </p:attrNameLst>
                                      </p:cBhvr>
                                      <p:to>
                                        <p:strVal val="visible"/>
                                      </p:to>
                                    </p:set>
                                    <p:animEffect transition="in" filter="fade">
                                      <p:cBhvr>
                                        <p:cTn id="59" dur="1000"/>
                                        <p:tgtEl>
                                          <p:spTgt spid="278"/>
                                        </p:tgtEl>
                                      </p:cBhvr>
                                    </p:animEffect>
                                    <p:anim calcmode="lin" valueType="num">
                                      <p:cBhvr>
                                        <p:cTn id="60" dur="1000" fill="hold"/>
                                        <p:tgtEl>
                                          <p:spTgt spid="278"/>
                                        </p:tgtEl>
                                        <p:attrNameLst>
                                          <p:attrName>ppt_x</p:attrName>
                                        </p:attrNameLst>
                                      </p:cBhvr>
                                      <p:tavLst>
                                        <p:tav tm="0">
                                          <p:val>
                                            <p:strVal val="#ppt_x"/>
                                          </p:val>
                                        </p:tav>
                                        <p:tav tm="100000">
                                          <p:val>
                                            <p:strVal val="#ppt_x"/>
                                          </p:val>
                                        </p:tav>
                                      </p:tavLst>
                                    </p:anim>
                                    <p:anim calcmode="lin" valueType="num">
                                      <p:cBhvr>
                                        <p:cTn id="61" dur="1000" fill="hold"/>
                                        <p:tgtEl>
                                          <p:spTgt spid="27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50"/>
                                        </p:tgtEl>
                                        <p:attrNameLst>
                                          <p:attrName>style.visibility</p:attrName>
                                        </p:attrNameLst>
                                      </p:cBhvr>
                                      <p:to>
                                        <p:strVal val="visible"/>
                                      </p:to>
                                    </p:set>
                                    <p:animEffect transition="in" filter="fade">
                                      <p:cBhvr>
                                        <p:cTn id="66" dur="1000"/>
                                        <p:tgtEl>
                                          <p:spTgt spid="150"/>
                                        </p:tgtEl>
                                      </p:cBhvr>
                                    </p:animEffect>
                                    <p:anim calcmode="lin" valueType="num">
                                      <p:cBhvr>
                                        <p:cTn id="67" dur="1000" fill="hold"/>
                                        <p:tgtEl>
                                          <p:spTgt spid="150"/>
                                        </p:tgtEl>
                                        <p:attrNameLst>
                                          <p:attrName>ppt_x</p:attrName>
                                        </p:attrNameLst>
                                      </p:cBhvr>
                                      <p:tavLst>
                                        <p:tav tm="0">
                                          <p:val>
                                            <p:strVal val="#ppt_x"/>
                                          </p:val>
                                        </p:tav>
                                        <p:tav tm="100000">
                                          <p:val>
                                            <p:strVal val="#ppt_x"/>
                                          </p:val>
                                        </p:tav>
                                      </p:tavLst>
                                    </p:anim>
                                    <p:anim calcmode="lin" valueType="num">
                                      <p:cBhvr>
                                        <p:cTn id="68" dur="1000" fill="hold"/>
                                        <p:tgtEl>
                                          <p:spTgt spid="15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500"/>
                                  </p:stCondLst>
                                  <p:childTnLst>
                                    <p:set>
                                      <p:cBhvr>
                                        <p:cTn id="70" dur="1" fill="hold">
                                          <p:stCondLst>
                                            <p:cond delay="0"/>
                                          </p:stCondLst>
                                        </p:cTn>
                                        <p:tgtEl>
                                          <p:spTgt spid="146"/>
                                        </p:tgtEl>
                                        <p:attrNameLst>
                                          <p:attrName>style.visibility</p:attrName>
                                        </p:attrNameLst>
                                      </p:cBhvr>
                                      <p:to>
                                        <p:strVal val="visible"/>
                                      </p:to>
                                    </p:set>
                                    <p:animEffect transition="in" filter="fade">
                                      <p:cBhvr>
                                        <p:cTn id="71" dur="1000"/>
                                        <p:tgtEl>
                                          <p:spTgt spid="146"/>
                                        </p:tgtEl>
                                      </p:cBhvr>
                                    </p:animEffect>
                                    <p:anim calcmode="lin" valueType="num">
                                      <p:cBhvr>
                                        <p:cTn id="72" dur="1000" fill="hold"/>
                                        <p:tgtEl>
                                          <p:spTgt spid="146"/>
                                        </p:tgtEl>
                                        <p:attrNameLst>
                                          <p:attrName>ppt_x</p:attrName>
                                        </p:attrNameLst>
                                      </p:cBhvr>
                                      <p:tavLst>
                                        <p:tav tm="0">
                                          <p:val>
                                            <p:strVal val="#ppt_x"/>
                                          </p:val>
                                        </p:tav>
                                        <p:tav tm="100000">
                                          <p:val>
                                            <p:strVal val="#ppt_x"/>
                                          </p:val>
                                        </p:tav>
                                      </p:tavLst>
                                    </p:anim>
                                    <p:anim calcmode="lin" valueType="num">
                                      <p:cBhvr>
                                        <p:cTn id="73" dur="1000" fill="hold"/>
                                        <p:tgtEl>
                                          <p:spTgt spid="14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900"/>
                                  </p:stCondLst>
                                  <p:childTnLst>
                                    <p:set>
                                      <p:cBhvr>
                                        <p:cTn id="75" dur="1" fill="hold">
                                          <p:stCondLst>
                                            <p:cond delay="0"/>
                                          </p:stCondLst>
                                        </p:cTn>
                                        <p:tgtEl>
                                          <p:spTgt spid="147"/>
                                        </p:tgtEl>
                                        <p:attrNameLst>
                                          <p:attrName>style.visibility</p:attrName>
                                        </p:attrNameLst>
                                      </p:cBhvr>
                                      <p:to>
                                        <p:strVal val="visible"/>
                                      </p:to>
                                    </p:set>
                                    <p:animEffect transition="in" filter="fade">
                                      <p:cBhvr>
                                        <p:cTn id="76" dur="1000"/>
                                        <p:tgtEl>
                                          <p:spTgt spid="147"/>
                                        </p:tgtEl>
                                      </p:cBhvr>
                                    </p:animEffect>
                                    <p:anim calcmode="lin" valueType="num">
                                      <p:cBhvr>
                                        <p:cTn id="77" dur="1000" fill="hold"/>
                                        <p:tgtEl>
                                          <p:spTgt spid="147"/>
                                        </p:tgtEl>
                                        <p:attrNameLst>
                                          <p:attrName>ppt_x</p:attrName>
                                        </p:attrNameLst>
                                      </p:cBhvr>
                                      <p:tavLst>
                                        <p:tav tm="0">
                                          <p:val>
                                            <p:strVal val="#ppt_x"/>
                                          </p:val>
                                        </p:tav>
                                        <p:tav tm="100000">
                                          <p:val>
                                            <p:strVal val="#ppt_x"/>
                                          </p:val>
                                        </p:tav>
                                      </p:tavLst>
                                    </p:anim>
                                    <p:anim calcmode="lin" valueType="num">
                                      <p:cBhvr>
                                        <p:cTn id="78" dur="1000" fill="hold"/>
                                        <p:tgtEl>
                                          <p:spTgt spid="14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1300"/>
                                  </p:stCondLst>
                                  <p:childTnLst>
                                    <p:set>
                                      <p:cBhvr>
                                        <p:cTn id="80" dur="1" fill="hold">
                                          <p:stCondLst>
                                            <p:cond delay="0"/>
                                          </p:stCondLst>
                                        </p:cTn>
                                        <p:tgtEl>
                                          <p:spTgt spid="148"/>
                                        </p:tgtEl>
                                        <p:attrNameLst>
                                          <p:attrName>style.visibility</p:attrName>
                                        </p:attrNameLst>
                                      </p:cBhvr>
                                      <p:to>
                                        <p:strVal val="visible"/>
                                      </p:to>
                                    </p:set>
                                    <p:animEffect transition="in" filter="fade">
                                      <p:cBhvr>
                                        <p:cTn id="81" dur="1000"/>
                                        <p:tgtEl>
                                          <p:spTgt spid="148"/>
                                        </p:tgtEl>
                                      </p:cBhvr>
                                    </p:animEffect>
                                    <p:anim calcmode="lin" valueType="num">
                                      <p:cBhvr>
                                        <p:cTn id="82" dur="1000" fill="hold"/>
                                        <p:tgtEl>
                                          <p:spTgt spid="148"/>
                                        </p:tgtEl>
                                        <p:attrNameLst>
                                          <p:attrName>ppt_x</p:attrName>
                                        </p:attrNameLst>
                                      </p:cBhvr>
                                      <p:tavLst>
                                        <p:tav tm="0">
                                          <p:val>
                                            <p:strVal val="#ppt_x"/>
                                          </p:val>
                                        </p:tav>
                                        <p:tav tm="100000">
                                          <p:val>
                                            <p:strVal val="#ppt_x"/>
                                          </p:val>
                                        </p:tav>
                                      </p:tavLst>
                                    </p:anim>
                                    <p:anim calcmode="lin" valueType="num">
                                      <p:cBhvr>
                                        <p:cTn id="83"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62"/>
                                        </p:tgtEl>
                                        <p:attrNameLst>
                                          <p:attrName>style.visibility</p:attrName>
                                        </p:attrNameLst>
                                      </p:cBhvr>
                                      <p:to>
                                        <p:strVal val="visible"/>
                                      </p:to>
                                    </p:set>
                                    <p:animEffect transition="in" filter="fade">
                                      <p:cBhvr>
                                        <p:cTn id="88" dur="1000"/>
                                        <p:tgtEl>
                                          <p:spTgt spid="162"/>
                                        </p:tgtEl>
                                      </p:cBhvr>
                                    </p:animEffect>
                                    <p:anim calcmode="lin" valueType="num">
                                      <p:cBhvr>
                                        <p:cTn id="89" dur="1000" fill="hold"/>
                                        <p:tgtEl>
                                          <p:spTgt spid="162"/>
                                        </p:tgtEl>
                                        <p:attrNameLst>
                                          <p:attrName>ppt_x</p:attrName>
                                        </p:attrNameLst>
                                      </p:cBhvr>
                                      <p:tavLst>
                                        <p:tav tm="0">
                                          <p:val>
                                            <p:strVal val="#ppt_x"/>
                                          </p:val>
                                        </p:tav>
                                        <p:tav tm="100000">
                                          <p:val>
                                            <p:strVal val="#ppt_x"/>
                                          </p:val>
                                        </p:tav>
                                      </p:tavLst>
                                    </p:anim>
                                    <p:anim calcmode="lin" valueType="num">
                                      <p:cBhvr>
                                        <p:cTn id="90"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64"/>
                                        </p:tgtEl>
                                        <p:attrNameLst>
                                          <p:attrName>style.visibility</p:attrName>
                                        </p:attrNameLst>
                                      </p:cBhvr>
                                      <p:to>
                                        <p:strVal val="visible"/>
                                      </p:to>
                                    </p:set>
                                    <p:animEffect transition="in" filter="fade">
                                      <p:cBhvr>
                                        <p:cTn id="95" dur="500"/>
                                        <p:tgtEl>
                                          <p:spTgt spid="164"/>
                                        </p:tgtEl>
                                      </p:cBhvr>
                                    </p:animEffect>
                                  </p:childTnLst>
                                </p:cTn>
                              </p:par>
                            </p:childTnLst>
                          </p:cTn>
                        </p:par>
                        <p:par>
                          <p:cTn id="96" fill="hold">
                            <p:stCondLst>
                              <p:cond delay="500"/>
                            </p:stCondLst>
                            <p:childTnLst>
                              <p:par>
                                <p:cTn id="97" presetID="27" presetClass="emph" presetSubtype="0" repeatCount="5000" fill="remove" grpId="1" nodeType="afterEffect">
                                  <p:stCondLst>
                                    <p:cond delay="0"/>
                                  </p:stCondLst>
                                  <p:childTnLst>
                                    <p:animClr clrSpc="rgb" dir="cw">
                                      <p:cBhvr override="childStyle">
                                        <p:cTn id="98" dur="250" autoRev="1" fill="remove"/>
                                        <p:tgtEl>
                                          <p:spTgt spid="164"/>
                                        </p:tgtEl>
                                        <p:attrNameLst>
                                          <p:attrName>style.color</p:attrName>
                                        </p:attrNameLst>
                                      </p:cBhvr>
                                      <p:to>
                                        <a:schemeClr val="bg1"/>
                                      </p:to>
                                    </p:animClr>
                                    <p:animClr clrSpc="rgb" dir="cw">
                                      <p:cBhvr>
                                        <p:cTn id="99" dur="250" autoRev="1" fill="remove"/>
                                        <p:tgtEl>
                                          <p:spTgt spid="164"/>
                                        </p:tgtEl>
                                        <p:attrNameLst>
                                          <p:attrName>fillcolor</p:attrName>
                                        </p:attrNameLst>
                                      </p:cBhvr>
                                      <p:to>
                                        <a:schemeClr val="bg1"/>
                                      </p:to>
                                    </p:animClr>
                                    <p:set>
                                      <p:cBhvr>
                                        <p:cTn id="100" dur="250" autoRev="1" fill="remove"/>
                                        <p:tgtEl>
                                          <p:spTgt spid="164"/>
                                        </p:tgtEl>
                                        <p:attrNameLst>
                                          <p:attrName>fill.type</p:attrName>
                                        </p:attrNameLst>
                                      </p:cBhvr>
                                      <p:to>
                                        <p:strVal val="solid"/>
                                      </p:to>
                                    </p:set>
                                    <p:set>
                                      <p:cBhvr>
                                        <p:cTn id="101" dur="250" autoRev="1" fill="remove"/>
                                        <p:tgtEl>
                                          <p:spTgt spid="164"/>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65"/>
                                        </p:tgtEl>
                                        <p:attrNameLst>
                                          <p:attrName>style.visibility</p:attrName>
                                        </p:attrNameLst>
                                      </p:cBhvr>
                                      <p:to>
                                        <p:strVal val="visible"/>
                                      </p:to>
                                    </p:set>
                                    <p:animEffect transition="in" filter="fade">
                                      <p:cBhvr>
                                        <p:cTn id="106" dur="500"/>
                                        <p:tgtEl>
                                          <p:spTgt spid="165"/>
                                        </p:tgtEl>
                                      </p:cBhvr>
                                    </p:animEffect>
                                  </p:childTnLst>
                                </p:cTn>
                              </p:par>
                            </p:childTnLst>
                          </p:cTn>
                        </p:par>
                        <p:par>
                          <p:cTn id="107" fill="hold">
                            <p:stCondLst>
                              <p:cond delay="500"/>
                            </p:stCondLst>
                            <p:childTnLst>
                              <p:par>
                                <p:cTn id="108" presetID="27" presetClass="emph" presetSubtype="0" repeatCount="5000" fill="remove" grpId="1" nodeType="afterEffect">
                                  <p:stCondLst>
                                    <p:cond delay="0"/>
                                  </p:stCondLst>
                                  <p:childTnLst>
                                    <p:animClr clrSpc="rgb" dir="cw">
                                      <p:cBhvr override="childStyle">
                                        <p:cTn id="109" dur="250" autoRev="1" fill="remove"/>
                                        <p:tgtEl>
                                          <p:spTgt spid="165"/>
                                        </p:tgtEl>
                                        <p:attrNameLst>
                                          <p:attrName>style.color</p:attrName>
                                        </p:attrNameLst>
                                      </p:cBhvr>
                                      <p:to>
                                        <a:schemeClr val="bg1"/>
                                      </p:to>
                                    </p:animClr>
                                    <p:animClr clrSpc="rgb" dir="cw">
                                      <p:cBhvr>
                                        <p:cTn id="110" dur="250" autoRev="1" fill="remove"/>
                                        <p:tgtEl>
                                          <p:spTgt spid="165"/>
                                        </p:tgtEl>
                                        <p:attrNameLst>
                                          <p:attrName>fillcolor</p:attrName>
                                        </p:attrNameLst>
                                      </p:cBhvr>
                                      <p:to>
                                        <a:schemeClr val="bg1"/>
                                      </p:to>
                                    </p:animClr>
                                    <p:set>
                                      <p:cBhvr>
                                        <p:cTn id="111" dur="250" autoRev="1" fill="remove"/>
                                        <p:tgtEl>
                                          <p:spTgt spid="165"/>
                                        </p:tgtEl>
                                        <p:attrNameLst>
                                          <p:attrName>fill.type</p:attrName>
                                        </p:attrNameLst>
                                      </p:cBhvr>
                                      <p:to>
                                        <p:strVal val="solid"/>
                                      </p:to>
                                    </p:set>
                                    <p:set>
                                      <p:cBhvr>
                                        <p:cTn id="112" dur="250" autoRev="1" fill="remove"/>
                                        <p:tgtEl>
                                          <p:spTgt spid="165"/>
                                        </p:tgtEl>
                                        <p:attrNameLst>
                                          <p:attrName>fill.on</p:attrName>
                                        </p:attrNameLst>
                                      </p:cBhvr>
                                      <p:to>
                                        <p:strVal val="true"/>
                                      </p:to>
                                    </p:set>
                                  </p:childTnLst>
                                </p:cTn>
                              </p:par>
                            </p:childTnLst>
                          </p:cTn>
                        </p:par>
                        <p:par>
                          <p:cTn id="113" fill="hold">
                            <p:stCondLst>
                              <p:cond delay="3000"/>
                            </p:stCondLst>
                            <p:childTnLst>
                              <p:par>
                                <p:cTn id="114" presetID="23" presetClass="entr" presetSubtype="32" fill="hold" nodeType="afterEffect">
                                  <p:stCondLst>
                                    <p:cond delay="0"/>
                                  </p:stCondLst>
                                  <p:childTnLst>
                                    <p:set>
                                      <p:cBhvr>
                                        <p:cTn id="115" dur="1" fill="hold">
                                          <p:stCondLst>
                                            <p:cond delay="0"/>
                                          </p:stCondLst>
                                        </p:cTn>
                                        <p:tgtEl>
                                          <p:spTgt spid="167"/>
                                        </p:tgtEl>
                                        <p:attrNameLst>
                                          <p:attrName>style.visibility</p:attrName>
                                        </p:attrNameLst>
                                      </p:cBhvr>
                                      <p:to>
                                        <p:strVal val="visible"/>
                                      </p:to>
                                    </p:set>
                                    <p:anim calcmode="lin" valueType="num">
                                      <p:cBhvr>
                                        <p:cTn id="116" dur="500" fill="hold"/>
                                        <p:tgtEl>
                                          <p:spTgt spid="167"/>
                                        </p:tgtEl>
                                        <p:attrNameLst>
                                          <p:attrName>ppt_w</p:attrName>
                                        </p:attrNameLst>
                                      </p:cBhvr>
                                      <p:tavLst>
                                        <p:tav tm="0">
                                          <p:val>
                                            <p:strVal val="4*#ppt_w"/>
                                          </p:val>
                                        </p:tav>
                                        <p:tav tm="100000">
                                          <p:val>
                                            <p:strVal val="#ppt_w"/>
                                          </p:val>
                                        </p:tav>
                                      </p:tavLst>
                                    </p:anim>
                                    <p:anim calcmode="lin" valueType="num">
                                      <p:cBhvr>
                                        <p:cTn id="117" dur="500" fill="hold"/>
                                        <p:tgtEl>
                                          <p:spTgt spid="167"/>
                                        </p:tgtEl>
                                        <p:attrNameLst>
                                          <p:attrName>ppt_h</p:attrName>
                                        </p:attrNameLst>
                                      </p:cBhvr>
                                      <p:tavLst>
                                        <p:tav tm="0">
                                          <p:val>
                                            <p:strVal val="4*#ppt_h"/>
                                          </p:val>
                                        </p:tav>
                                        <p:tav tm="100000">
                                          <p:val>
                                            <p:strVal val="#ppt_h"/>
                                          </p:val>
                                        </p:tav>
                                      </p:tavLst>
                                    </p:anim>
                                  </p:childTnLst>
                                </p:cTn>
                              </p:par>
                              <p:par>
                                <p:cTn id="118" presetID="23" presetClass="entr" presetSubtype="32" fill="hold" nodeType="withEffect">
                                  <p:stCondLst>
                                    <p:cond delay="0"/>
                                  </p:stCondLst>
                                  <p:childTnLst>
                                    <p:set>
                                      <p:cBhvr>
                                        <p:cTn id="119" dur="1" fill="hold">
                                          <p:stCondLst>
                                            <p:cond delay="0"/>
                                          </p:stCondLst>
                                        </p:cTn>
                                        <p:tgtEl>
                                          <p:spTgt spid="221"/>
                                        </p:tgtEl>
                                        <p:attrNameLst>
                                          <p:attrName>style.visibility</p:attrName>
                                        </p:attrNameLst>
                                      </p:cBhvr>
                                      <p:to>
                                        <p:strVal val="visible"/>
                                      </p:to>
                                    </p:set>
                                    <p:anim calcmode="lin" valueType="num">
                                      <p:cBhvr>
                                        <p:cTn id="120" dur="500" fill="hold"/>
                                        <p:tgtEl>
                                          <p:spTgt spid="221"/>
                                        </p:tgtEl>
                                        <p:attrNameLst>
                                          <p:attrName>ppt_w</p:attrName>
                                        </p:attrNameLst>
                                      </p:cBhvr>
                                      <p:tavLst>
                                        <p:tav tm="0">
                                          <p:val>
                                            <p:strVal val="4*#ppt_w"/>
                                          </p:val>
                                        </p:tav>
                                        <p:tav tm="100000">
                                          <p:val>
                                            <p:strVal val="#ppt_w"/>
                                          </p:val>
                                        </p:tav>
                                      </p:tavLst>
                                    </p:anim>
                                    <p:anim calcmode="lin" valueType="num">
                                      <p:cBhvr>
                                        <p:cTn id="121" dur="500" fill="hold"/>
                                        <p:tgtEl>
                                          <p:spTgt spid="2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148" grpId="0"/>
      <p:bldP spid="150" grpId="0"/>
      <p:bldP spid="162" grpId="0"/>
      <p:bldP spid="164" grpId="0" animBg="1"/>
      <p:bldP spid="164" grpId="1" animBg="1"/>
      <p:bldP spid="165" grpId="0" animBg="1"/>
      <p:bldP spid="165"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a:t>利用</a:t>
            </a:r>
            <a:r>
              <a:rPr lang="en-US" altLang="zh-CN"/>
              <a:t>SpringAMQP</a:t>
            </a:r>
            <a:r>
              <a:rPr lang="zh-CN" altLang="en-US"/>
              <a:t>演示</a:t>
            </a:r>
            <a:r>
              <a:rPr lang="en-US" altLang="zh-CN"/>
              <a:t>DirectExchange</a:t>
            </a:r>
            <a:r>
              <a:rPr lang="zh-CN" altLang="en-US"/>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p:txBody>
          <a:bodyPr/>
          <a:lstStyle/>
          <a:p>
            <a:r>
              <a:rPr lang="zh-CN" altLang="en-US"/>
              <a:t>实现思路如下：</a:t>
            </a:r>
            <a:endParaRPr lang="en-US" altLang="zh-CN"/>
          </a:p>
          <a:p>
            <a:pPr marL="342900" indent="-342900">
              <a:buFont typeface="+mj-lt"/>
              <a:buAutoNum type="arabicPeriod"/>
            </a:pPr>
            <a:r>
              <a:rPr lang="zh-CN" altLang="en-US"/>
              <a:t>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direct.queue1</a:t>
            </a:r>
            <a:r>
              <a:rPr lang="zh-CN" altLang="en-US"/>
              <a:t>和</a:t>
            </a:r>
            <a:r>
              <a:rPr lang="en-US" altLang="zh-CN"/>
              <a:t>direct.queue2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 direct</a:t>
            </a:r>
            <a:r>
              <a:rPr lang="zh-CN" altLang="en-US"/>
              <a:t>发送消息</a:t>
            </a:r>
          </a:p>
        </p:txBody>
      </p:sp>
      <p:sp>
        <p:nvSpPr>
          <p:cNvPr id="5" name="矩形: 圆角 4">
            <a:extLst>
              <a:ext uri="{FF2B5EF4-FFF2-40B4-BE49-F238E27FC236}">
                <a16:creationId xmlns:a16="http://schemas.microsoft.com/office/drawing/2014/main" id="{0B3C1852-4E55-4034-ABD8-4157B997AB6C}"/>
              </a:ext>
            </a:extLst>
          </p:cNvPr>
          <p:cNvSpPr/>
          <p:nvPr/>
        </p:nvSpPr>
        <p:spPr>
          <a:xfrm>
            <a:off x="2033450" y="4635852"/>
            <a:ext cx="1154831" cy="531263"/>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7203BD29-6353-4F99-8025-E98FC77FC4C6}"/>
              </a:ext>
            </a:extLst>
          </p:cNvPr>
          <p:cNvSpPr/>
          <p:nvPr/>
        </p:nvSpPr>
        <p:spPr>
          <a:xfrm>
            <a:off x="9075501" y="3738933"/>
            <a:ext cx="1090475" cy="56762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55919322-F592-443A-91FA-70A33C6FBC35}"/>
              </a:ext>
            </a:extLst>
          </p:cNvPr>
          <p:cNvSpPr/>
          <p:nvPr/>
        </p:nvSpPr>
        <p:spPr>
          <a:xfrm rot="16200000">
            <a:off x="6895619" y="3035282"/>
            <a:ext cx="665053"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direct.queue1</a:t>
            </a:r>
            <a:endParaRPr lang="zh-CN" altLang="en-US" sz="1200"/>
          </a:p>
        </p:txBody>
      </p:sp>
      <p:cxnSp>
        <p:nvCxnSpPr>
          <p:cNvPr id="8" name="直接箭头连接符 7">
            <a:extLst>
              <a:ext uri="{FF2B5EF4-FFF2-40B4-BE49-F238E27FC236}">
                <a16:creationId xmlns:a16="http://schemas.microsoft.com/office/drawing/2014/main" id="{0D724174-4EB7-4902-BE6C-4EF952CD7277}"/>
              </a:ext>
            </a:extLst>
          </p:cNvPr>
          <p:cNvCxnSpPr>
            <a:cxnSpLocks/>
            <a:stCxn id="5" idx="3"/>
            <a:endCxn id="10" idx="2"/>
          </p:cNvCxnSpPr>
          <p:nvPr/>
        </p:nvCxnSpPr>
        <p:spPr>
          <a:xfrm>
            <a:off x="3188281" y="4901484"/>
            <a:ext cx="814492" cy="4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1497BB24-0212-4CB2-886B-9070EE614352}"/>
              </a:ext>
            </a:extLst>
          </p:cNvPr>
          <p:cNvCxnSpPr>
            <a:cxnSpLocks/>
            <a:stCxn id="7" idx="3"/>
            <a:endCxn id="6" idx="1"/>
          </p:cNvCxnSpPr>
          <p:nvPr/>
        </p:nvCxnSpPr>
        <p:spPr>
          <a:xfrm>
            <a:off x="8209555" y="4016690"/>
            <a:ext cx="865946" cy="6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283A619E-2AB3-44CC-9DBE-5C977774C270}"/>
              </a:ext>
            </a:extLst>
          </p:cNvPr>
          <p:cNvSpPr/>
          <p:nvPr/>
        </p:nvSpPr>
        <p:spPr>
          <a:xfrm>
            <a:off x="4002773" y="4658143"/>
            <a:ext cx="1228448" cy="49489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sp>
        <p:nvSpPr>
          <p:cNvPr id="11" name="矩形: 圆角 10">
            <a:extLst>
              <a:ext uri="{FF2B5EF4-FFF2-40B4-BE49-F238E27FC236}">
                <a16:creationId xmlns:a16="http://schemas.microsoft.com/office/drawing/2014/main" id="{821889D4-0953-4FBA-A639-DCE8BC95707F}"/>
              </a:ext>
            </a:extLst>
          </p:cNvPr>
          <p:cNvSpPr/>
          <p:nvPr/>
        </p:nvSpPr>
        <p:spPr>
          <a:xfrm>
            <a:off x="9030298" y="5428619"/>
            <a:ext cx="1135678" cy="56762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12" name="圆柱体 11">
            <a:extLst>
              <a:ext uri="{FF2B5EF4-FFF2-40B4-BE49-F238E27FC236}">
                <a16:creationId xmlns:a16="http://schemas.microsoft.com/office/drawing/2014/main" id="{1F8C5D24-3BF2-4D3D-A70A-A4F67C601AE2}"/>
              </a:ext>
            </a:extLst>
          </p:cNvPr>
          <p:cNvSpPr/>
          <p:nvPr/>
        </p:nvSpPr>
        <p:spPr>
          <a:xfrm rot="16200000">
            <a:off x="6895620" y="4731023"/>
            <a:ext cx="665053"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direct.queue2</a:t>
            </a:r>
            <a:endParaRPr lang="zh-CN" altLang="en-US" sz="1200"/>
          </a:p>
        </p:txBody>
      </p:sp>
      <p:cxnSp>
        <p:nvCxnSpPr>
          <p:cNvPr id="13" name="直接箭头连接符 12">
            <a:extLst>
              <a:ext uri="{FF2B5EF4-FFF2-40B4-BE49-F238E27FC236}">
                <a16:creationId xmlns:a16="http://schemas.microsoft.com/office/drawing/2014/main" id="{C1D59B89-1F53-45C4-BF43-72DE3EAAAEF3}"/>
              </a:ext>
            </a:extLst>
          </p:cNvPr>
          <p:cNvCxnSpPr>
            <a:cxnSpLocks/>
            <a:stCxn id="12" idx="3"/>
            <a:endCxn id="11" idx="1"/>
          </p:cNvCxnSpPr>
          <p:nvPr/>
        </p:nvCxnSpPr>
        <p:spPr>
          <a:xfrm>
            <a:off x="8209556" y="5712432"/>
            <a:ext cx="820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id="{219CE39E-8B28-41AD-B332-24537EA79296}"/>
              </a:ext>
            </a:extLst>
          </p:cNvPr>
          <p:cNvCxnSpPr>
            <a:cxnSpLocks/>
            <a:stCxn id="10" idx="4"/>
            <a:endCxn id="7" idx="1"/>
          </p:cNvCxnSpPr>
          <p:nvPr/>
        </p:nvCxnSpPr>
        <p:spPr>
          <a:xfrm flipV="1">
            <a:off x="5231221" y="4016691"/>
            <a:ext cx="1015516" cy="8889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F3ADA92B-2040-4DCC-AC19-D44CA39B488F}"/>
              </a:ext>
            </a:extLst>
          </p:cNvPr>
          <p:cNvCxnSpPr>
            <a:cxnSpLocks/>
            <a:stCxn id="10" idx="4"/>
            <a:endCxn id="12" idx="1"/>
          </p:cNvCxnSpPr>
          <p:nvPr/>
        </p:nvCxnSpPr>
        <p:spPr>
          <a:xfrm>
            <a:off x="5231221" y="4905593"/>
            <a:ext cx="1015517" cy="806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083EF7C9-74E8-4442-914D-03D54ED6505E}"/>
              </a:ext>
            </a:extLst>
          </p:cNvPr>
          <p:cNvSpPr txBox="1"/>
          <p:nvPr/>
        </p:nvSpPr>
        <p:spPr>
          <a:xfrm>
            <a:off x="6218161" y="3395389"/>
            <a:ext cx="210185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blue</a:t>
            </a:r>
            <a:r>
              <a:rPr lang="zh-CN" altLang="en-US" sz="1200" b="1">
                <a:solidFill>
                  <a:srgbClr val="C00000"/>
                </a:solidFill>
                <a:latin typeface="+mn-lt"/>
                <a:ea typeface="+mn-ea"/>
              </a:rPr>
              <a:t>、</a:t>
            </a:r>
            <a:r>
              <a:rPr lang="en-US" altLang="zh-CN" sz="1200" b="1">
                <a:solidFill>
                  <a:srgbClr val="C00000"/>
                </a:solidFill>
                <a:latin typeface="+mn-lt"/>
                <a:ea typeface="+mn-ea"/>
              </a:rPr>
              <a:t>red</a:t>
            </a:r>
            <a:endParaRPr lang="zh-CN" altLang="en-US" sz="1200" b="1" dirty="0">
              <a:solidFill>
                <a:srgbClr val="C00000"/>
              </a:solidFill>
              <a:latin typeface="+mn-lt"/>
              <a:ea typeface="+mn-ea"/>
            </a:endParaRPr>
          </a:p>
        </p:txBody>
      </p:sp>
      <p:sp>
        <p:nvSpPr>
          <p:cNvPr id="18" name="文本框 17">
            <a:extLst>
              <a:ext uri="{FF2B5EF4-FFF2-40B4-BE49-F238E27FC236}">
                <a16:creationId xmlns:a16="http://schemas.microsoft.com/office/drawing/2014/main" id="{40C234AA-4D04-4775-B6D7-8F9F4E5A8CF5}"/>
              </a:ext>
            </a:extLst>
          </p:cNvPr>
          <p:cNvSpPr txBox="1"/>
          <p:nvPr/>
        </p:nvSpPr>
        <p:spPr>
          <a:xfrm>
            <a:off x="6328429" y="6234059"/>
            <a:ext cx="2287806"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yellow</a:t>
            </a:r>
            <a:r>
              <a:rPr lang="zh-CN" altLang="en-US" sz="1200" b="1">
                <a:solidFill>
                  <a:srgbClr val="C00000"/>
                </a:solidFill>
                <a:latin typeface="+mn-lt"/>
                <a:ea typeface="+mn-ea"/>
              </a:rPr>
              <a:t>、</a:t>
            </a:r>
            <a:r>
              <a:rPr lang="en-US" altLang="zh-CN" sz="1200" b="1">
                <a:solidFill>
                  <a:srgbClr val="C00000"/>
                </a:solidFill>
                <a:latin typeface="+mn-lt"/>
                <a:ea typeface="+mn-ea"/>
              </a:rPr>
              <a:t>red</a:t>
            </a:r>
          </a:p>
        </p:txBody>
      </p:sp>
      <p:sp>
        <p:nvSpPr>
          <p:cNvPr id="19" name="文本框 18">
            <a:extLst>
              <a:ext uri="{FF2B5EF4-FFF2-40B4-BE49-F238E27FC236}">
                <a16:creationId xmlns:a16="http://schemas.microsoft.com/office/drawing/2014/main" id="{F6689209-DB97-49CC-98C5-50E980562C60}"/>
              </a:ext>
            </a:extLst>
          </p:cNvPr>
          <p:cNvSpPr txBox="1"/>
          <p:nvPr/>
        </p:nvSpPr>
        <p:spPr>
          <a:xfrm>
            <a:off x="4002773" y="4315870"/>
            <a:ext cx="1393330"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itcast.direct</a:t>
            </a:r>
            <a:endParaRPr lang="zh-CN" altLang="en-US" sz="12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2821849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1000"/>
                                        <p:tgtEl>
                                          <p:spTgt spid="19"/>
                                        </p:tgtEl>
                                      </p:cBhvr>
                                    </p:animEffect>
                                    <p:anim calcmode="lin" valueType="num">
                                      <p:cBhvr>
                                        <p:cTn id="73" dur="1000" fill="hold"/>
                                        <p:tgtEl>
                                          <p:spTgt spid="19"/>
                                        </p:tgtEl>
                                        <p:attrNameLst>
                                          <p:attrName>ppt_x</p:attrName>
                                        </p:attrNameLst>
                                      </p:cBhvr>
                                      <p:tavLst>
                                        <p:tav tm="0">
                                          <p:val>
                                            <p:strVal val="#ppt_x"/>
                                          </p:val>
                                        </p:tav>
                                        <p:tav tm="100000">
                                          <p:val>
                                            <p:strVal val="#ppt_x"/>
                                          </p:val>
                                        </p:tav>
                                      </p:tavLst>
                                    </p:anim>
                                    <p:anim calcmode="lin" valueType="num">
                                      <p:cBhvr>
                                        <p:cTn id="7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9" dur="500"/>
                                        <p:tgtEl>
                                          <p:spTgt spid="4">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84" dur="500"/>
                                        <p:tgtEl>
                                          <p:spTgt spid="4">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8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7" grpId="0"/>
      <p:bldP spid="18" grpId="0"/>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SpringAMQP-DirectExchange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a:t>
            </a:r>
            <a:r>
              <a:rPr lang="en-US" altLang="zh-CN"/>
              <a:t>.queue1</a:t>
            </a:r>
            <a:r>
              <a:rPr lang="zh-CN" altLang="en-US"/>
              <a:t>和</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a:t>
            </a:r>
            <a:r>
              <a:rPr lang="en-US" altLang="zh-CN"/>
              <a:t>.queue2</a:t>
            </a:r>
            <a:r>
              <a:rPr lang="zh-CN" altLang="en-US"/>
              <a:t>，</a:t>
            </a:r>
            <a:endParaRPr lang="en-US" altLang="zh-CN"/>
          </a:p>
          <a:p>
            <a:pPr marL="342900" indent="-342900">
              <a:buFont typeface="+mj-lt"/>
              <a:buAutoNum type="arabicPeriod"/>
            </a:pPr>
            <a:r>
              <a:rPr lang="zh-CN" altLang="en-US"/>
              <a:t>并利用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p:txBody>
      </p:sp>
      <p:sp>
        <p:nvSpPr>
          <p:cNvPr id="7" name="Rectangle 2">
            <a:extLst>
              <a:ext uri="{FF2B5EF4-FFF2-40B4-BE49-F238E27FC236}">
                <a16:creationId xmlns:a16="http://schemas.microsoft.com/office/drawing/2014/main" id="{73B116B6-9EEF-41EE-A47D-0381CBBD30B2}"/>
              </a:ext>
            </a:extLst>
          </p:cNvPr>
          <p:cNvSpPr>
            <a:spLocks noChangeArrowheads="1"/>
          </p:cNvSpPr>
          <p:nvPr/>
        </p:nvSpPr>
        <p:spPr bwMode="auto">
          <a:xfrm>
            <a:off x="2195450" y="2537514"/>
            <a:ext cx="9214230" cy="4157228"/>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"blue"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listenDirectQueue1(String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"yellow"</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listenDirectQueue2(String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6938318"/>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SpringAMQP-DirectExchange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服务发送消息到</a:t>
            </a:r>
            <a:r>
              <a:rPr lang="en-US" altLang="zh-CN"/>
              <a:t>DirectExchange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5" name="Rectangle 1">
            <a:extLst>
              <a:ext uri="{FF2B5EF4-FFF2-40B4-BE49-F238E27FC236}">
                <a16:creationId xmlns:a16="http://schemas.microsoft.com/office/drawing/2014/main" id="{ADE10EBF-261B-4D0B-82CF-88D46C3655CD}"/>
              </a:ext>
            </a:extLst>
          </p:cNvPr>
          <p:cNvSpPr>
            <a:spLocks noChangeArrowheads="1"/>
          </p:cNvSpPr>
          <p:nvPr/>
        </p:nvSpPr>
        <p:spPr bwMode="auto">
          <a:xfrm>
            <a:off x="2195450" y="2384864"/>
            <a:ext cx="7148111"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testDirectExchange()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红色警报！日本乱排核废水，导致海洋生物变异，惊现哥斯拉！</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r>
              <a:rPr kumimoji="0" lang="zh-CN" alt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，参数依次为：交换机名称，</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RoutingKey</a:t>
            </a:r>
            <a:r>
              <a:rPr kumimoji="0" lang="zh-CN" alt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14452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a:xfrm>
            <a:off x="4876800" y="1463040"/>
            <a:ext cx="6540500" cy="4511040"/>
          </a:xfrm>
        </p:spPr>
        <p:txBody>
          <a:bodyPr/>
          <a:lstStyle/>
          <a:p>
            <a:pPr marL="0" indent="0">
              <a:lnSpc>
                <a:spcPct val="150000"/>
              </a:lnSpc>
              <a:buNone/>
            </a:pPr>
            <a:r>
              <a:rPr lang="zh-CN" altLang="en-US"/>
              <a:t>描述下</a:t>
            </a:r>
            <a:r>
              <a:rPr lang="en-US" altLang="zh-CN"/>
              <a:t>Direct</a:t>
            </a:r>
            <a:r>
              <a:rPr lang="zh-CN" altLang="en-US"/>
              <a:t>交换机与</a:t>
            </a:r>
            <a:r>
              <a:rPr lang="en-US" altLang="zh-CN"/>
              <a:t>Fanout</a:t>
            </a:r>
            <a:r>
              <a:rPr lang="zh-CN" altLang="en-US"/>
              <a:t>交换机的差异？</a:t>
            </a:r>
            <a:endParaRPr lang="en-US" altLang="zh-CN"/>
          </a:p>
          <a:p>
            <a:pPr marL="285750" indent="-285750">
              <a:lnSpc>
                <a:spcPct val="150000"/>
              </a:lnSpc>
              <a:buFont typeface="Arial" panose="020B0604020202020204" pitchFamily="34" charset="0"/>
              <a:buChar char="•"/>
            </a:pPr>
            <a:r>
              <a:rPr lang="en-US" altLang="zh-CN" sz="1600"/>
              <a:t>Fanout</a:t>
            </a:r>
            <a:r>
              <a:rPr lang="zh-CN" altLang="en-US" sz="1600"/>
              <a:t>交换机将消息路由给每一个与之绑定的队列</a:t>
            </a:r>
            <a:endParaRPr lang="en-US" altLang="zh-CN" sz="1600"/>
          </a:p>
          <a:p>
            <a:pPr marL="285750" indent="-285750">
              <a:lnSpc>
                <a:spcPct val="150000"/>
              </a:lnSpc>
              <a:buFont typeface="Arial" panose="020B0604020202020204" pitchFamily="34" charset="0"/>
              <a:buChar char="•"/>
            </a:pPr>
            <a:r>
              <a:rPr lang="en-US" altLang="zh-CN" sz="1600"/>
              <a:t>Direct</a:t>
            </a:r>
            <a:r>
              <a:rPr lang="zh-CN" altLang="en-US" sz="1600"/>
              <a:t>交换机根据</a:t>
            </a:r>
            <a:r>
              <a:rPr lang="en-US" altLang="zh-CN" sz="1600"/>
              <a:t>RoutingKey</a:t>
            </a:r>
            <a:r>
              <a:rPr lang="zh-CN" altLang="en-US" sz="1600"/>
              <a:t>判断路由给哪个队列</a:t>
            </a:r>
            <a:endParaRPr lang="en-US" altLang="zh-CN" sz="1600"/>
          </a:p>
          <a:p>
            <a:pPr marL="285750" indent="-285750">
              <a:lnSpc>
                <a:spcPct val="150000"/>
              </a:lnSpc>
              <a:buFont typeface="Arial" panose="020B0604020202020204" pitchFamily="34" charset="0"/>
              <a:buChar char="•"/>
            </a:pPr>
            <a:r>
              <a:rPr lang="zh-CN" altLang="en-US" sz="1600"/>
              <a:t>如果多个队列具有相同的</a:t>
            </a:r>
            <a:r>
              <a:rPr lang="en-US" altLang="zh-CN" sz="1600"/>
              <a:t>RoutingKey</a:t>
            </a:r>
            <a:r>
              <a:rPr lang="zh-CN" altLang="en-US" sz="1600"/>
              <a:t>，则与</a:t>
            </a:r>
            <a:r>
              <a:rPr lang="en-US" altLang="zh-CN" sz="1600"/>
              <a:t>Fanout</a:t>
            </a:r>
            <a:r>
              <a:rPr lang="zh-CN" altLang="en-US" sz="1600"/>
              <a:t>功能类似</a:t>
            </a:r>
            <a:endParaRPr lang="en-US" altLang="zh-CN" sz="1600"/>
          </a:p>
          <a:p>
            <a:pPr marL="0" indent="0">
              <a:lnSpc>
                <a:spcPct val="150000"/>
              </a:lnSpc>
              <a:buNone/>
            </a:pPr>
            <a:r>
              <a:rPr lang="zh-CN" altLang="en-US"/>
              <a:t>基于</a:t>
            </a:r>
            <a:r>
              <a:rPr lang="en-US" altLang="zh-CN"/>
              <a:t>@RabbitListener</a:t>
            </a:r>
            <a:r>
              <a:rPr lang="zh-CN" altLang="en-US"/>
              <a:t>注解声明队列和交换机有哪些常见注解？</a:t>
            </a:r>
            <a:endParaRPr lang="en-US" altLang="zh-CN"/>
          </a:p>
          <a:p>
            <a:pPr marL="285750" indent="-285750">
              <a:lnSpc>
                <a:spcPct val="150000"/>
              </a:lnSpc>
              <a:buFont typeface="Arial" panose="020B0604020202020204" pitchFamily="34" charset="0"/>
              <a:buChar char="•"/>
            </a:pPr>
            <a:r>
              <a:rPr lang="en-US" altLang="zh-CN" sz="1600"/>
              <a:t>@Queue</a:t>
            </a:r>
          </a:p>
          <a:p>
            <a:pPr marL="285750" indent="-285750">
              <a:lnSpc>
                <a:spcPct val="150000"/>
              </a:lnSpc>
              <a:buFont typeface="Arial" panose="020B0604020202020204" pitchFamily="34" charset="0"/>
              <a:buChar char="•"/>
            </a:pPr>
            <a:r>
              <a:rPr lang="en-US" altLang="zh-CN" sz="1600"/>
              <a:t>@Exchange</a:t>
            </a:r>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SpringAMQP-DirectExchange</a:t>
            </a:r>
            <a:endParaRPr lang="zh-CN" altLang="en-US"/>
          </a:p>
        </p:txBody>
      </p:sp>
    </p:spTree>
    <p:extLst>
      <p:ext uri="{BB962C8B-B14F-4D97-AF65-F5344CB8AC3E}">
        <p14:creationId xmlns:p14="http://schemas.microsoft.com/office/powerpoint/2010/main" val="2274435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-TopicExchange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592500"/>
            <a:ext cx="10698800" cy="2105759"/>
          </a:xfrm>
        </p:spPr>
        <p:txBody>
          <a:bodyPr/>
          <a:lstStyle/>
          <a:p>
            <a:r>
              <a:rPr lang="en-US" altLang="zh-CN"/>
              <a:t>TopicExchange</a:t>
            </a:r>
            <a:r>
              <a:rPr lang="zh-CN" altLang="en-US"/>
              <a:t>与</a:t>
            </a:r>
            <a:r>
              <a:rPr lang="en-US" altLang="zh-CN"/>
              <a:t>DirectExchange</a:t>
            </a:r>
            <a:r>
              <a:rPr lang="zh-CN" altLang="en-US"/>
              <a:t>类似，区别在于</a:t>
            </a:r>
            <a:r>
              <a:rPr lang="en-US" altLang="zh-CN"/>
              <a:t>routingKey</a:t>
            </a:r>
            <a:r>
              <a:rPr lang="zh-CN" altLang="en-US"/>
              <a:t>必须是多个单词的列表，并且以 </a:t>
            </a:r>
            <a:r>
              <a:rPr lang="en-US" altLang="zh-CN" b="1">
                <a:solidFill>
                  <a:srgbClr val="C00000"/>
                </a:solidFill>
                <a:highlight>
                  <a:srgbClr val="FFFF00"/>
                </a:highlight>
              </a:rPr>
              <a:t>. </a:t>
            </a:r>
            <a:r>
              <a:rPr lang="zh-CN" altLang="en-US"/>
              <a:t>分割。</a:t>
            </a:r>
            <a:endParaRPr lang="en-US" altLang="zh-CN"/>
          </a:p>
          <a:p>
            <a:r>
              <a:rPr lang="en-US" altLang="zh-CN"/>
              <a:t>Queue</a:t>
            </a:r>
            <a:r>
              <a:rPr lang="zh-CN" altLang="en-US"/>
              <a:t>与</a:t>
            </a:r>
            <a:r>
              <a:rPr lang="en-US" altLang="zh-CN"/>
              <a:t>Exchange</a:t>
            </a:r>
            <a:r>
              <a:rPr lang="zh-CN" altLang="en-US"/>
              <a:t>指定</a:t>
            </a:r>
            <a:r>
              <a:rPr lang="en-US" altLang="zh-CN"/>
              <a:t>BindingKey</a:t>
            </a:r>
            <a:r>
              <a:rPr lang="zh-CN" altLang="en-US"/>
              <a:t>时可以使用通配符：</a:t>
            </a:r>
            <a:endParaRPr lang="en-US" altLang="zh-CN"/>
          </a:p>
          <a:p>
            <a:r>
              <a:rPr lang="en-US" altLang="zh-CN"/>
              <a:t>#</a:t>
            </a:r>
            <a:r>
              <a:rPr lang="zh-CN" altLang="en-US"/>
              <a:t>：代指</a:t>
            </a:r>
            <a:r>
              <a:rPr lang="en-US" altLang="zh-CN"/>
              <a:t>0</a:t>
            </a:r>
            <a:r>
              <a:rPr lang="zh-CN" altLang="en-US"/>
              <a:t>个或多个单词</a:t>
            </a:r>
            <a:endParaRPr lang="en-US" altLang="zh-CN"/>
          </a:p>
          <a:p>
            <a:r>
              <a:rPr lang="zh-CN" altLang="en-US"/>
              <a:t>*：代指一个单词</a:t>
            </a:r>
          </a:p>
        </p:txBody>
      </p:sp>
      <p:sp>
        <p:nvSpPr>
          <p:cNvPr id="5" name="矩形: 圆角 4">
            <a:extLst>
              <a:ext uri="{FF2B5EF4-FFF2-40B4-BE49-F238E27FC236}">
                <a16:creationId xmlns:a16="http://schemas.microsoft.com/office/drawing/2014/main" id="{A6848987-EE6E-4514-979C-8B17546FA3A8}"/>
              </a:ext>
            </a:extLst>
          </p:cNvPr>
          <p:cNvSpPr/>
          <p:nvPr/>
        </p:nvSpPr>
        <p:spPr>
          <a:xfrm>
            <a:off x="807786" y="412541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177101" y="2629312"/>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807565" y="1966991"/>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112711" y="4444500"/>
            <a:ext cx="1261225" cy="64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162830" y="2948399"/>
            <a:ext cx="101427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373936" y="417276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177100" y="5533757"/>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consumer4</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807565" y="48714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queue4</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162830" y="5852845"/>
            <a:ext cx="10142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4888606" y="2948400"/>
            <a:ext cx="1311406" cy="15025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4888606" y="4450972"/>
            <a:ext cx="1311406" cy="14018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4F244B09-DB82-43C5-8F27-1BF3E3B1AAC7}"/>
              </a:ext>
            </a:extLst>
          </p:cNvPr>
          <p:cNvSpPr txBox="1"/>
          <p:nvPr/>
        </p:nvSpPr>
        <p:spPr>
          <a:xfrm>
            <a:off x="6205833" y="2513476"/>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b</a:t>
            </a:r>
            <a:r>
              <a:rPr lang="en-US" altLang="zh-CN" sz="1200">
                <a:solidFill>
                  <a:schemeClr val="tx1">
                    <a:lumMod val="65000"/>
                    <a:lumOff val="35000"/>
                  </a:schemeClr>
                </a:solidFill>
                <a:latin typeface="+mn-lt"/>
                <a:ea typeface="+mn-ea"/>
              </a:rPr>
              <a:t>indingKey: </a:t>
            </a:r>
            <a:r>
              <a:rPr lang="en-US" altLang="zh-CN" sz="1200" b="1">
                <a:solidFill>
                  <a:srgbClr val="C00000"/>
                </a:solidFill>
                <a:latin typeface="+mn-lt"/>
                <a:ea typeface="+mn-ea"/>
              </a:rPr>
              <a:t>china.#</a:t>
            </a:r>
            <a:endParaRPr lang="zh-CN" altLang="en-US" sz="1200" b="1" dirty="0">
              <a:solidFill>
                <a:srgbClr val="C00000"/>
              </a:solidFill>
              <a:latin typeface="+mn-lt"/>
              <a:ea typeface="+mn-ea"/>
            </a:endParaRPr>
          </a:p>
        </p:txBody>
      </p:sp>
      <p:sp>
        <p:nvSpPr>
          <p:cNvPr id="20" name="文本框 19">
            <a:extLst>
              <a:ext uri="{FF2B5EF4-FFF2-40B4-BE49-F238E27FC236}">
                <a16:creationId xmlns:a16="http://schemas.microsoft.com/office/drawing/2014/main" id="{E54F9A5C-D1E0-4384-A89E-58AC6EFAD1F7}"/>
              </a:ext>
            </a:extLst>
          </p:cNvPr>
          <p:cNvSpPr txBox="1"/>
          <p:nvPr/>
        </p:nvSpPr>
        <p:spPr>
          <a:xfrm>
            <a:off x="6252320" y="546352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#.news</a:t>
            </a:r>
          </a:p>
        </p:txBody>
      </p:sp>
      <p:sp>
        <p:nvSpPr>
          <p:cNvPr id="11" name="文本框 10">
            <a:extLst>
              <a:ext uri="{FF2B5EF4-FFF2-40B4-BE49-F238E27FC236}">
                <a16:creationId xmlns:a16="http://schemas.microsoft.com/office/drawing/2014/main" id="{F9B12A33-643C-4DD8-B243-B4D05B3AFAC0}"/>
              </a:ext>
            </a:extLst>
          </p:cNvPr>
          <p:cNvSpPr txBox="1"/>
          <p:nvPr/>
        </p:nvSpPr>
        <p:spPr>
          <a:xfrm>
            <a:off x="3806502" y="4125412"/>
            <a:ext cx="64953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Topic</a:t>
            </a:r>
            <a:endParaRPr lang="zh-CN" altLang="en-US" sz="1200" dirty="0">
              <a:solidFill>
                <a:schemeClr val="tx1">
                  <a:lumMod val="65000"/>
                  <a:lumOff val="35000"/>
                </a:schemeClr>
              </a:solidFill>
              <a:latin typeface="+mn-lt"/>
              <a:ea typeface="+mn-ea"/>
            </a:endParaRPr>
          </a:p>
        </p:txBody>
      </p:sp>
      <p:sp>
        <p:nvSpPr>
          <p:cNvPr id="34" name="矩形: 圆角 33">
            <a:extLst>
              <a:ext uri="{FF2B5EF4-FFF2-40B4-BE49-F238E27FC236}">
                <a16:creationId xmlns:a16="http://schemas.microsoft.com/office/drawing/2014/main" id="{7135F869-3B27-4B0F-A72A-C927FDD4D8AA}"/>
              </a:ext>
            </a:extLst>
          </p:cNvPr>
          <p:cNvSpPr/>
          <p:nvPr/>
        </p:nvSpPr>
        <p:spPr>
          <a:xfrm>
            <a:off x="9162222" y="3587941"/>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36" name="圆柱体 35">
            <a:extLst>
              <a:ext uri="{FF2B5EF4-FFF2-40B4-BE49-F238E27FC236}">
                <a16:creationId xmlns:a16="http://schemas.microsoft.com/office/drawing/2014/main" id="{60E939BB-7B3E-4782-8CC2-02F1755F746B}"/>
              </a:ext>
            </a:extLst>
          </p:cNvPr>
          <p:cNvSpPr/>
          <p:nvPr/>
        </p:nvSpPr>
        <p:spPr>
          <a:xfrm rot="16200000">
            <a:off x="6807565" y="2935139"/>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37" name="直接箭头连接符 36">
            <a:extLst>
              <a:ext uri="{FF2B5EF4-FFF2-40B4-BE49-F238E27FC236}">
                <a16:creationId xmlns:a16="http://schemas.microsoft.com/office/drawing/2014/main" id="{4DE935D8-960E-4357-A0CC-9CB019B35034}"/>
              </a:ext>
            </a:extLst>
          </p:cNvPr>
          <p:cNvCxnSpPr>
            <a:cxnSpLocks/>
            <a:stCxn id="36" idx="3"/>
            <a:endCxn id="34" idx="1"/>
          </p:cNvCxnSpPr>
          <p:nvPr/>
        </p:nvCxnSpPr>
        <p:spPr>
          <a:xfrm flipV="1">
            <a:off x="8162830" y="3907029"/>
            <a:ext cx="999392" cy="9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文本框 37">
            <a:extLst>
              <a:ext uri="{FF2B5EF4-FFF2-40B4-BE49-F238E27FC236}">
                <a16:creationId xmlns:a16="http://schemas.microsoft.com/office/drawing/2014/main" id="{E05B054E-75FD-48FB-A4DF-220EC7EBD053}"/>
              </a:ext>
            </a:extLst>
          </p:cNvPr>
          <p:cNvSpPr txBox="1"/>
          <p:nvPr/>
        </p:nvSpPr>
        <p:spPr>
          <a:xfrm>
            <a:off x="6205833" y="3531252"/>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rPr>
              <a:t>japan.#</a:t>
            </a:r>
            <a:endParaRPr lang="en-US" altLang="zh-CN" sz="1200" b="1">
              <a:solidFill>
                <a:srgbClr val="C00000"/>
              </a:solidFill>
              <a:latin typeface="+mn-lt"/>
              <a:ea typeface="+mn-ea"/>
            </a:endParaRPr>
          </a:p>
        </p:txBody>
      </p:sp>
      <p:cxnSp>
        <p:nvCxnSpPr>
          <p:cNvPr id="39" name="直接箭头连接符 38">
            <a:extLst>
              <a:ext uri="{FF2B5EF4-FFF2-40B4-BE49-F238E27FC236}">
                <a16:creationId xmlns:a16="http://schemas.microsoft.com/office/drawing/2014/main" id="{44D3318B-0EB8-413D-9437-93D9C1400F6A}"/>
              </a:ext>
            </a:extLst>
          </p:cNvPr>
          <p:cNvCxnSpPr>
            <a:cxnSpLocks/>
            <a:stCxn id="14" idx="4"/>
            <a:endCxn id="36" idx="1"/>
          </p:cNvCxnSpPr>
          <p:nvPr/>
        </p:nvCxnSpPr>
        <p:spPr>
          <a:xfrm flipV="1">
            <a:off x="4888606" y="3916548"/>
            <a:ext cx="1311406" cy="5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矩形: 圆角 46">
            <a:extLst>
              <a:ext uri="{FF2B5EF4-FFF2-40B4-BE49-F238E27FC236}">
                <a16:creationId xmlns:a16="http://schemas.microsoft.com/office/drawing/2014/main" id="{7BB904F7-3019-42E6-A94F-648516F6B11F}"/>
              </a:ext>
            </a:extLst>
          </p:cNvPr>
          <p:cNvSpPr/>
          <p:nvPr/>
        </p:nvSpPr>
        <p:spPr>
          <a:xfrm>
            <a:off x="9162223" y="4565608"/>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consumer3</a:t>
            </a:r>
            <a:endParaRPr lang="zh-CN" altLang="en-US" sz="1400"/>
          </a:p>
        </p:txBody>
      </p:sp>
      <p:sp>
        <p:nvSpPr>
          <p:cNvPr id="48" name="圆柱体 47">
            <a:extLst>
              <a:ext uri="{FF2B5EF4-FFF2-40B4-BE49-F238E27FC236}">
                <a16:creationId xmlns:a16="http://schemas.microsoft.com/office/drawing/2014/main" id="{0F3DE4B0-60C8-41AD-B618-7A01468DF719}"/>
              </a:ext>
            </a:extLst>
          </p:cNvPr>
          <p:cNvSpPr/>
          <p:nvPr/>
        </p:nvSpPr>
        <p:spPr>
          <a:xfrm rot="16200000">
            <a:off x="6807565" y="3903287"/>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queue3</a:t>
            </a:r>
            <a:endParaRPr lang="zh-CN" altLang="en-US" sz="1400"/>
          </a:p>
        </p:txBody>
      </p:sp>
      <p:cxnSp>
        <p:nvCxnSpPr>
          <p:cNvPr id="49" name="直接箭头连接符 48">
            <a:extLst>
              <a:ext uri="{FF2B5EF4-FFF2-40B4-BE49-F238E27FC236}">
                <a16:creationId xmlns:a16="http://schemas.microsoft.com/office/drawing/2014/main" id="{F7FF5075-98BE-41F0-AAC4-97C5A49D3525}"/>
              </a:ext>
            </a:extLst>
          </p:cNvPr>
          <p:cNvCxnSpPr>
            <a:cxnSpLocks/>
            <a:stCxn id="48" idx="3"/>
            <a:endCxn id="47" idx="1"/>
          </p:cNvCxnSpPr>
          <p:nvPr/>
        </p:nvCxnSpPr>
        <p:spPr>
          <a:xfrm>
            <a:off x="8162830" y="4884696"/>
            <a:ext cx="9993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文本框 49">
            <a:extLst>
              <a:ext uri="{FF2B5EF4-FFF2-40B4-BE49-F238E27FC236}">
                <a16:creationId xmlns:a16="http://schemas.microsoft.com/office/drawing/2014/main" id="{A843AFD4-1739-4D32-8231-6717AA1C3E52}"/>
              </a:ext>
            </a:extLst>
          </p:cNvPr>
          <p:cNvSpPr txBox="1"/>
          <p:nvPr/>
        </p:nvSpPr>
        <p:spPr>
          <a:xfrm>
            <a:off x="6159346" y="4495375"/>
            <a:ext cx="2137124"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rPr>
              <a:t>#.weather</a:t>
            </a:r>
            <a:endParaRPr lang="en-US" altLang="zh-CN" sz="1200" b="1">
              <a:solidFill>
                <a:srgbClr val="C00000"/>
              </a:solidFill>
              <a:latin typeface="+mn-lt"/>
              <a:ea typeface="+mn-ea"/>
            </a:endParaRPr>
          </a:p>
        </p:txBody>
      </p:sp>
      <p:cxnSp>
        <p:nvCxnSpPr>
          <p:cNvPr id="53" name="直接箭头连接符 52">
            <a:extLst>
              <a:ext uri="{FF2B5EF4-FFF2-40B4-BE49-F238E27FC236}">
                <a16:creationId xmlns:a16="http://schemas.microsoft.com/office/drawing/2014/main" id="{16197870-8C07-40A6-8994-8B6FCA7EAB21}"/>
              </a:ext>
            </a:extLst>
          </p:cNvPr>
          <p:cNvCxnSpPr>
            <a:cxnSpLocks/>
            <a:stCxn id="14" idx="4"/>
            <a:endCxn id="48" idx="1"/>
          </p:cNvCxnSpPr>
          <p:nvPr/>
        </p:nvCxnSpPr>
        <p:spPr>
          <a:xfrm>
            <a:off x="4888606" y="4450972"/>
            <a:ext cx="1311406" cy="433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文本框 62">
            <a:extLst>
              <a:ext uri="{FF2B5EF4-FFF2-40B4-BE49-F238E27FC236}">
                <a16:creationId xmlns:a16="http://schemas.microsoft.com/office/drawing/2014/main" id="{18507424-4BE3-4219-B5E6-E0ED0A865613}"/>
              </a:ext>
            </a:extLst>
          </p:cNvPr>
          <p:cNvSpPr txBox="1"/>
          <p:nvPr/>
        </p:nvSpPr>
        <p:spPr>
          <a:xfrm>
            <a:off x="707218" y="5035478"/>
            <a:ext cx="4355809" cy="830997"/>
          </a:xfrm>
          <a:prstGeom prst="rect">
            <a:avLst/>
          </a:prstGeom>
          <a:noFill/>
        </p:spPr>
        <p:txBody>
          <a:bodyPr wrap="square">
            <a:spAutoFit/>
          </a:bodyPr>
          <a:lstStyle/>
          <a:p>
            <a:r>
              <a:rPr lang="en-US" altLang="zh-CN" sz="1200"/>
              <a:t>china.news </a:t>
            </a:r>
            <a:r>
              <a:rPr lang="zh-CN" altLang="en-US" sz="1200"/>
              <a:t>代表有中国的新闻消息；</a:t>
            </a:r>
            <a:endParaRPr lang="en-US" altLang="zh-CN" sz="1200"/>
          </a:p>
          <a:p>
            <a:r>
              <a:rPr lang="en-US" altLang="zh-CN" sz="1200"/>
              <a:t>china.weather </a:t>
            </a:r>
            <a:r>
              <a:rPr lang="zh-CN" altLang="en-US" sz="1200"/>
              <a:t>代表中国的天气消息；</a:t>
            </a:r>
            <a:endParaRPr lang="en-US" altLang="zh-CN" sz="1200"/>
          </a:p>
          <a:p>
            <a:r>
              <a:rPr lang="en-US" altLang="zh-CN" sz="1200"/>
              <a:t>japan.news</a:t>
            </a:r>
            <a:r>
              <a:rPr lang="zh-CN" altLang="en-US" sz="1200"/>
              <a:t> 则代表日本新闻</a:t>
            </a:r>
            <a:endParaRPr lang="en-US" altLang="zh-CN" sz="1200"/>
          </a:p>
          <a:p>
            <a:r>
              <a:rPr lang="en-US" altLang="zh-CN" sz="1200"/>
              <a:t>japan.weather </a:t>
            </a:r>
            <a:r>
              <a:rPr lang="zh-CN" altLang="en-US" sz="1200"/>
              <a:t>代表日本的天气消息；</a:t>
            </a:r>
            <a:endParaRPr lang="en-US" altLang="zh-CN" sz="1200"/>
          </a:p>
        </p:txBody>
      </p:sp>
    </p:spTree>
    <p:extLst>
      <p:ext uri="{BB962C8B-B14F-4D97-AF65-F5344CB8AC3E}">
        <p14:creationId xmlns:p14="http://schemas.microsoft.com/office/powerpoint/2010/main" val="2677005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1000"/>
                                        <p:tgtEl>
                                          <p:spTgt spid="50"/>
                                        </p:tgtEl>
                                      </p:cBhvr>
                                    </p:animEffect>
                                    <p:anim calcmode="lin" valueType="num">
                                      <p:cBhvr>
                                        <p:cTn id="41" dur="1000" fill="hold"/>
                                        <p:tgtEl>
                                          <p:spTgt spid="50"/>
                                        </p:tgtEl>
                                        <p:attrNameLst>
                                          <p:attrName>ppt_x</p:attrName>
                                        </p:attrNameLst>
                                      </p:cBhvr>
                                      <p:tavLst>
                                        <p:tav tm="0">
                                          <p:val>
                                            <p:strVal val="#ppt_x"/>
                                          </p:val>
                                        </p:tav>
                                        <p:tav tm="100000">
                                          <p:val>
                                            <p:strVal val="#ppt_x"/>
                                          </p:val>
                                        </p:tav>
                                      </p:tavLst>
                                    </p:anim>
                                    <p:anim calcmode="lin" valueType="num">
                                      <p:cBhvr>
                                        <p:cTn id="42"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38" grpId="0"/>
      <p:bldP spid="50" grpId="0"/>
      <p:bldP spid="6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a:t>利用</a:t>
            </a:r>
            <a:r>
              <a:rPr lang="en-US" altLang="zh-CN"/>
              <a:t>SpringAMQP</a:t>
            </a:r>
            <a:r>
              <a:rPr lang="zh-CN" altLang="en-US"/>
              <a:t>演示</a:t>
            </a:r>
            <a:r>
              <a:rPr lang="en-US" altLang="zh-CN"/>
              <a:t>TopicExchange</a:t>
            </a:r>
            <a:r>
              <a:rPr lang="zh-CN" altLang="en-US"/>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p:txBody>
          <a:bodyPr/>
          <a:lstStyle/>
          <a:p>
            <a:r>
              <a:rPr lang="zh-CN" altLang="en-US"/>
              <a:t>实现思路如下：</a:t>
            </a:r>
            <a:endParaRPr lang="en-US" altLang="zh-CN"/>
          </a:p>
          <a:p>
            <a:pPr marL="342900" indent="-342900">
              <a:buFont typeface="+mj-lt"/>
              <a:buAutoNum type="arabicPeriod"/>
            </a:pPr>
            <a:r>
              <a:rPr lang="zh-CN" altLang="en-US"/>
              <a:t>并利用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topic.queue1</a:t>
            </a:r>
            <a:r>
              <a:rPr lang="zh-CN" altLang="en-US"/>
              <a:t>和</a:t>
            </a:r>
            <a:r>
              <a:rPr lang="en-US" altLang="zh-CN"/>
              <a:t>topic.queue2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 topic</a:t>
            </a:r>
            <a:r>
              <a:rPr lang="zh-CN" altLang="en-US"/>
              <a:t>发送消息</a:t>
            </a:r>
          </a:p>
        </p:txBody>
      </p:sp>
      <p:sp>
        <p:nvSpPr>
          <p:cNvPr id="5" name="矩形: 圆角 4">
            <a:extLst>
              <a:ext uri="{FF2B5EF4-FFF2-40B4-BE49-F238E27FC236}">
                <a16:creationId xmlns:a16="http://schemas.microsoft.com/office/drawing/2014/main" id="{904FF944-187D-41E2-9869-EF6754CF8851}"/>
              </a:ext>
            </a:extLst>
          </p:cNvPr>
          <p:cNvSpPr/>
          <p:nvPr/>
        </p:nvSpPr>
        <p:spPr>
          <a:xfrm>
            <a:off x="2195451" y="4574486"/>
            <a:ext cx="1125353"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65616480-8993-4A3A-9B08-CE3326A53DB3}"/>
              </a:ext>
            </a:extLst>
          </p:cNvPr>
          <p:cNvSpPr/>
          <p:nvPr/>
        </p:nvSpPr>
        <p:spPr>
          <a:xfrm>
            <a:off x="9553516" y="3983250"/>
            <a:ext cx="114895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F93ED7C5-6A5F-4DBD-A7E8-02D7796B9E15}"/>
              </a:ext>
            </a:extLst>
          </p:cNvPr>
          <p:cNvSpPr/>
          <p:nvPr/>
        </p:nvSpPr>
        <p:spPr>
          <a:xfrm rot="16200000">
            <a:off x="7244839" y="3433653"/>
            <a:ext cx="638173" cy="1737370"/>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topic.queue1</a:t>
            </a:r>
            <a:endParaRPr lang="zh-CN" altLang="en-US" sz="1200"/>
          </a:p>
        </p:txBody>
      </p:sp>
      <p:cxnSp>
        <p:nvCxnSpPr>
          <p:cNvPr id="8" name="直接箭头连接符 7">
            <a:extLst>
              <a:ext uri="{FF2B5EF4-FFF2-40B4-BE49-F238E27FC236}">
                <a16:creationId xmlns:a16="http://schemas.microsoft.com/office/drawing/2014/main" id="{CA92D3E6-615F-43F5-9059-1A85B08A2394}"/>
              </a:ext>
            </a:extLst>
          </p:cNvPr>
          <p:cNvCxnSpPr>
            <a:cxnSpLocks/>
            <a:stCxn id="5" idx="3"/>
            <a:endCxn id="10" idx="2"/>
          </p:cNvCxnSpPr>
          <p:nvPr/>
        </p:nvCxnSpPr>
        <p:spPr>
          <a:xfrm>
            <a:off x="3320804" y="4893574"/>
            <a:ext cx="10346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FAEB58FE-1391-4E6B-B9DD-2AE74D3EFCA6}"/>
              </a:ext>
            </a:extLst>
          </p:cNvPr>
          <p:cNvCxnSpPr>
            <a:cxnSpLocks/>
            <a:stCxn id="7" idx="3"/>
            <a:endCxn id="6" idx="1"/>
          </p:cNvCxnSpPr>
          <p:nvPr/>
        </p:nvCxnSpPr>
        <p:spPr>
          <a:xfrm>
            <a:off x="8432611" y="4302338"/>
            <a:ext cx="11209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067E56DD-A470-4B6D-9ED7-2E1F063523FB}"/>
              </a:ext>
            </a:extLst>
          </p:cNvPr>
          <p:cNvSpPr/>
          <p:nvPr/>
        </p:nvSpPr>
        <p:spPr>
          <a:xfrm>
            <a:off x="4355459" y="4615369"/>
            <a:ext cx="122025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cxnSp>
        <p:nvCxnSpPr>
          <p:cNvPr id="14" name="直接箭头连接符 13">
            <a:extLst>
              <a:ext uri="{FF2B5EF4-FFF2-40B4-BE49-F238E27FC236}">
                <a16:creationId xmlns:a16="http://schemas.microsoft.com/office/drawing/2014/main" id="{DECC3787-6C73-42C1-A313-D74F9F387342}"/>
              </a:ext>
            </a:extLst>
          </p:cNvPr>
          <p:cNvCxnSpPr>
            <a:cxnSpLocks/>
            <a:stCxn id="10" idx="4"/>
            <a:endCxn id="7" idx="1"/>
          </p:cNvCxnSpPr>
          <p:nvPr/>
        </p:nvCxnSpPr>
        <p:spPr>
          <a:xfrm flipV="1">
            <a:off x="5575709" y="4302338"/>
            <a:ext cx="1119532" cy="591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文本框 15">
            <a:extLst>
              <a:ext uri="{FF2B5EF4-FFF2-40B4-BE49-F238E27FC236}">
                <a16:creationId xmlns:a16="http://schemas.microsoft.com/office/drawing/2014/main" id="{2D420E18-B61A-45E0-ABDE-26AB7670B847}"/>
              </a:ext>
            </a:extLst>
          </p:cNvPr>
          <p:cNvSpPr txBox="1"/>
          <p:nvPr/>
        </p:nvSpPr>
        <p:spPr>
          <a:xfrm>
            <a:off x="6701061" y="3766741"/>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b</a:t>
            </a:r>
            <a:r>
              <a:rPr lang="en-US" altLang="zh-CN" sz="1200">
                <a:solidFill>
                  <a:schemeClr val="tx1">
                    <a:lumMod val="65000"/>
                    <a:lumOff val="35000"/>
                  </a:schemeClr>
                </a:solidFill>
                <a:latin typeface="+mn-lt"/>
                <a:ea typeface="+mn-ea"/>
              </a:rPr>
              <a:t>indingKey: </a:t>
            </a:r>
            <a:r>
              <a:rPr lang="en-US" altLang="zh-CN" sz="1200" b="1">
                <a:solidFill>
                  <a:srgbClr val="C00000"/>
                </a:solidFill>
                <a:latin typeface="+mn-lt"/>
                <a:ea typeface="+mn-ea"/>
              </a:rPr>
              <a:t>china.#</a:t>
            </a:r>
            <a:endParaRPr lang="zh-CN" altLang="en-US" sz="1200" b="1" dirty="0">
              <a:solidFill>
                <a:srgbClr val="C00000"/>
              </a:solidFill>
              <a:latin typeface="+mn-lt"/>
              <a:ea typeface="+mn-ea"/>
            </a:endParaRPr>
          </a:p>
        </p:txBody>
      </p:sp>
      <p:sp>
        <p:nvSpPr>
          <p:cNvPr id="18" name="文本框 17">
            <a:extLst>
              <a:ext uri="{FF2B5EF4-FFF2-40B4-BE49-F238E27FC236}">
                <a16:creationId xmlns:a16="http://schemas.microsoft.com/office/drawing/2014/main" id="{14141D2B-5397-46D0-814A-945685BF0F1B}"/>
              </a:ext>
            </a:extLst>
          </p:cNvPr>
          <p:cNvSpPr txBox="1"/>
          <p:nvPr/>
        </p:nvSpPr>
        <p:spPr>
          <a:xfrm>
            <a:off x="4354933" y="4348777"/>
            <a:ext cx="1300356"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itcast.t</a:t>
            </a:r>
            <a:r>
              <a:rPr lang="en-US" altLang="zh-CN" sz="1200">
                <a:solidFill>
                  <a:schemeClr val="tx1">
                    <a:lumMod val="65000"/>
                    <a:lumOff val="35000"/>
                  </a:schemeClr>
                </a:solidFill>
                <a:latin typeface="+mn-lt"/>
                <a:ea typeface="+mn-ea"/>
              </a:rPr>
              <a:t>opic</a:t>
            </a:r>
            <a:endParaRPr lang="zh-CN" altLang="en-US" sz="1200" dirty="0">
              <a:solidFill>
                <a:schemeClr val="tx1">
                  <a:lumMod val="65000"/>
                  <a:lumOff val="35000"/>
                </a:schemeClr>
              </a:solidFill>
              <a:latin typeface="+mn-lt"/>
              <a:ea typeface="+mn-ea"/>
            </a:endParaRPr>
          </a:p>
        </p:txBody>
      </p:sp>
      <p:sp>
        <p:nvSpPr>
          <p:cNvPr id="19" name="矩形: 圆角 18">
            <a:extLst>
              <a:ext uri="{FF2B5EF4-FFF2-40B4-BE49-F238E27FC236}">
                <a16:creationId xmlns:a16="http://schemas.microsoft.com/office/drawing/2014/main" id="{AAD2F362-4A32-42C7-9F08-DA9B41EDDA7D}"/>
              </a:ext>
            </a:extLst>
          </p:cNvPr>
          <p:cNvSpPr/>
          <p:nvPr/>
        </p:nvSpPr>
        <p:spPr>
          <a:xfrm>
            <a:off x="9553516" y="5134418"/>
            <a:ext cx="114895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20" name="圆柱体 19">
            <a:extLst>
              <a:ext uri="{FF2B5EF4-FFF2-40B4-BE49-F238E27FC236}">
                <a16:creationId xmlns:a16="http://schemas.microsoft.com/office/drawing/2014/main" id="{1B3A4ACD-81E4-4A22-B2EA-E7C752B6A9F2}"/>
              </a:ext>
            </a:extLst>
          </p:cNvPr>
          <p:cNvSpPr/>
          <p:nvPr/>
        </p:nvSpPr>
        <p:spPr>
          <a:xfrm rot="16200000">
            <a:off x="7254729" y="4587732"/>
            <a:ext cx="610161" cy="173154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topic.queue2</a:t>
            </a:r>
            <a:endParaRPr lang="zh-CN" altLang="en-US" sz="1200"/>
          </a:p>
        </p:txBody>
      </p:sp>
      <p:cxnSp>
        <p:nvCxnSpPr>
          <p:cNvPr id="21" name="直接箭头连接符 20">
            <a:extLst>
              <a:ext uri="{FF2B5EF4-FFF2-40B4-BE49-F238E27FC236}">
                <a16:creationId xmlns:a16="http://schemas.microsoft.com/office/drawing/2014/main" id="{2B060593-CB32-4F6E-857A-6E51799CE56A}"/>
              </a:ext>
            </a:extLst>
          </p:cNvPr>
          <p:cNvCxnSpPr>
            <a:cxnSpLocks/>
            <a:stCxn id="20" idx="3"/>
            <a:endCxn id="19" idx="1"/>
          </p:cNvCxnSpPr>
          <p:nvPr/>
        </p:nvCxnSpPr>
        <p:spPr>
          <a:xfrm>
            <a:off x="8425584" y="5453506"/>
            <a:ext cx="11279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文本框 21">
            <a:extLst>
              <a:ext uri="{FF2B5EF4-FFF2-40B4-BE49-F238E27FC236}">
                <a16:creationId xmlns:a16="http://schemas.microsoft.com/office/drawing/2014/main" id="{AD2FF596-122F-49E8-BCEA-FBA512ECF12B}"/>
              </a:ext>
            </a:extLst>
          </p:cNvPr>
          <p:cNvSpPr txBox="1"/>
          <p:nvPr/>
        </p:nvSpPr>
        <p:spPr>
          <a:xfrm>
            <a:off x="6694035" y="489196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a:t>
            </a:r>
            <a:r>
              <a:rPr lang="en-US" altLang="zh-CN" sz="1200" b="1">
                <a:solidFill>
                  <a:srgbClr val="C00000"/>
                </a:solidFill>
              </a:rPr>
              <a:t> #.news</a:t>
            </a:r>
            <a:endParaRPr lang="en-US" altLang="zh-CN" sz="1200" b="1">
              <a:solidFill>
                <a:srgbClr val="C00000"/>
              </a:solidFill>
              <a:latin typeface="+mn-lt"/>
              <a:ea typeface="+mn-ea"/>
            </a:endParaRPr>
          </a:p>
        </p:txBody>
      </p:sp>
      <p:cxnSp>
        <p:nvCxnSpPr>
          <p:cNvPr id="23" name="直接箭头连接符 22">
            <a:extLst>
              <a:ext uri="{FF2B5EF4-FFF2-40B4-BE49-F238E27FC236}">
                <a16:creationId xmlns:a16="http://schemas.microsoft.com/office/drawing/2014/main" id="{36FCF93D-6192-41C4-B6A7-08A143437F99}"/>
              </a:ext>
            </a:extLst>
          </p:cNvPr>
          <p:cNvCxnSpPr>
            <a:cxnSpLocks/>
            <a:stCxn id="10" idx="4"/>
            <a:endCxn id="20" idx="1"/>
          </p:cNvCxnSpPr>
          <p:nvPr/>
        </p:nvCxnSpPr>
        <p:spPr>
          <a:xfrm>
            <a:off x="5575709" y="4893574"/>
            <a:ext cx="1118327" cy="559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1400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9" dur="500"/>
                                        <p:tgtEl>
                                          <p:spTgt spid="4">
                                            <p:txEl>
                                              <p:pRg st="1" end="1"/>
                                            </p:txEl>
                                          </p:spTgt>
                                        </p:tgtEl>
                                      </p:cBhvr>
                                    </p:animEffect>
                                  </p:childTnLst>
                                </p:cTn>
                              </p:par>
                              <p:par>
                                <p:cTn id="80" presetID="14" presetClass="entr" presetSubtype="10" fill="hold" nodeType="with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82" dur="500"/>
                                        <p:tgtEl>
                                          <p:spTgt spid="4">
                                            <p:txEl>
                                              <p:pRg st="2" end="2"/>
                                            </p:txEl>
                                          </p:spTgt>
                                        </p:tgtEl>
                                      </p:cBhvr>
                                    </p:animEffect>
                                  </p:childTnLst>
                                </p:cTn>
                              </p:par>
                              <p:par>
                                <p:cTn id="83" presetID="14" presetClass="entr" presetSubtype="10" fill="hold" nodeType="withEffect">
                                  <p:stCondLst>
                                    <p:cond delay="0"/>
                                  </p:stCondLst>
                                  <p:childTnLst>
                                    <p:set>
                                      <p:cBhvr>
                                        <p:cTn id="8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8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6" grpId="0"/>
      <p:bldP spid="18" grpId="0"/>
      <p:bldP spid="19" grpId="0" animBg="1"/>
      <p:bldP spid="20" grpId="0" animBg="1"/>
      <p:bldP spid="2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SpringAMQP-TopicExchange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topic</a:t>
            </a:r>
            <a:r>
              <a:rPr lang="en-US" altLang="zh-CN"/>
              <a:t>.queue1</a:t>
            </a:r>
            <a:r>
              <a:rPr lang="zh-CN" altLang="en-US"/>
              <a:t>和</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topic</a:t>
            </a:r>
            <a:r>
              <a:rPr lang="en-US" altLang="zh-CN"/>
              <a:t>.queue2</a:t>
            </a:r>
            <a:r>
              <a:rPr lang="zh-CN" altLang="en-US"/>
              <a:t>，</a:t>
            </a:r>
            <a:endParaRPr lang="en-US" altLang="zh-CN"/>
          </a:p>
          <a:p>
            <a:pPr marL="342900" indent="-342900">
              <a:buFont typeface="+mj-lt"/>
              <a:buAutoNum type="arabicPeriod"/>
            </a:pPr>
            <a:r>
              <a:rPr lang="zh-CN" altLang="en-US"/>
              <a:t>并利用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p:txBody>
      </p:sp>
      <p:sp>
        <p:nvSpPr>
          <p:cNvPr id="5" name="Rectangle 1">
            <a:extLst>
              <a:ext uri="{FF2B5EF4-FFF2-40B4-BE49-F238E27FC236}">
                <a16:creationId xmlns:a16="http://schemas.microsoft.com/office/drawing/2014/main" id="{596F7728-F462-48DF-B967-1D6CB7464660}"/>
              </a:ext>
            </a:extLst>
          </p:cNvPr>
          <p:cNvSpPr>
            <a:spLocks noChangeArrowheads="1"/>
          </p:cNvSpPr>
          <p:nvPr/>
        </p:nvSpPr>
        <p:spPr bwMode="auto">
          <a:xfrm>
            <a:off x="2195450" y="2660268"/>
            <a:ext cx="8345550" cy="3493264"/>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"china.#"</a:t>
            </a:r>
            <a:b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listenTopicQueue1(String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"#.news"</a:t>
            </a:r>
            <a:b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listenTopicQueue2(String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134435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SpringAMQP-TopicExchange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服务发送消息到</a:t>
            </a:r>
            <a:r>
              <a:rPr lang="en-US" altLang="zh-CN"/>
              <a:t>TopicExchange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6" name="Rectangle 1">
            <a:extLst>
              <a:ext uri="{FF2B5EF4-FFF2-40B4-BE49-F238E27FC236}">
                <a16:creationId xmlns:a16="http://schemas.microsoft.com/office/drawing/2014/main" id="{5F99F19C-144A-432D-A38B-526A402F8F57}"/>
              </a:ext>
            </a:extLst>
          </p:cNvPr>
          <p:cNvSpPr>
            <a:spLocks noChangeArrowheads="1"/>
          </p:cNvSpPr>
          <p:nvPr/>
        </p:nvSpPr>
        <p:spPr bwMode="auto">
          <a:xfrm>
            <a:off x="2240816" y="2289377"/>
            <a:ext cx="7241085"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testTopicExchange()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喜报！孙悟空大战哥斯拉，胜</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"china.news"</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1819306"/>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a:xfrm>
            <a:off x="5126584" y="1463040"/>
            <a:ext cx="6125616" cy="4511040"/>
          </a:xfrm>
        </p:spPr>
        <p:txBody>
          <a:bodyPr/>
          <a:lstStyle/>
          <a:p>
            <a:pPr marL="0" indent="0">
              <a:lnSpc>
                <a:spcPct val="150000"/>
              </a:lnSpc>
              <a:buNone/>
            </a:pPr>
            <a:r>
              <a:rPr lang="zh-CN" altLang="en-US"/>
              <a:t>描述下</a:t>
            </a:r>
            <a:r>
              <a:rPr lang="en-US" altLang="zh-CN"/>
              <a:t>Direct</a:t>
            </a:r>
            <a:r>
              <a:rPr lang="zh-CN" altLang="en-US"/>
              <a:t>交换机与</a:t>
            </a:r>
            <a:r>
              <a:rPr lang="en-US" altLang="zh-CN"/>
              <a:t>Topic</a:t>
            </a:r>
            <a:r>
              <a:rPr lang="zh-CN" altLang="en-US"/>
              <a:t>交换机的差异？</a:t>
            </a:r>
            <a:endParaRPr lang="en-US" altLang="zh-CN"/>
          </a:p>
          <a:p>
            <a:pPr marL="285750" indent="-285750">
              <a:lnSpc>
                <a:spcPct val="150000"/>
              </a:lnSpc>
              <a:buFont typeface="Arial" panose="020B0604020202020204" pitchFamily="34" charset="0"/>
              <a:buChar char="•"/>
            </a:pPr>
            <a:r>
              <a:rPr lang="en-US" altLang="zh-CN" sz="1600"/>
              <a:t>Topic</a:t>
            </a:r>
            <a:r>
              <a:rPr lang="zh-CN" altLang="en-US" sz="1600"/>
              <a:t>交换机接收的消息</a:t>
            </a:r>
            <a:r>
              <a:rPr lang="en-US" altLang="zh-CN" sz="1600"/>
              <a:t>RoutingKey</a:t>
            </a:r>
            <a:r>
              <a:rPr lang="zh-CN" altLang="en-US" sz="1600"/>
              <a:t>必须是多个单词，以 </a:t>
            </a:r>
            <a:r>
              <a:rPr lang="en-US" altLang="zh-CN" sz="1600" b="1">
                <a:highlight>
                  <a:srgbClr val="FFFF00"/>
                </a:highlight>
              </a:rPr>
              <a:t>. </a:t>
            </a:r>
            <a:r>
              <a:rPr lang="zh-CN" altLang="en-US" sz="1600"/>
              <a:t>分割</a:t>
            </a:r>
            <a:endParaRPr lang="en-US" altLang="zh-CN" sz="1600"/>
          </a:p>
          <a:p>
            <a:pPr marL="285750" indent="-285750">
              <a:lnSpc>
                <a:spcPct val="150000"/>
              </a:lnSpc>
              <a:buFont typeface="Arial" panose="020B0604020202020204" pitchFamily="34" charset="0"/>
              <a:buChar char="•"/>
            </a:pPr>
            <a:r>
              <a:rPr lang="en-US" altLang="zh-CN" sz="1600"/>
              <a:t>Topic</a:t>
            </a:r>
            <a:r>
              <a:rPr lang="zh-CN" altLang="en-US" sz="1600"/>
              <a:t>交换机与队列绑定时的</a:t>
            </a:r>
            <a:r>
              <a:rPr lang="en-US" altLang="zh-CN" sz="1600"/>
              <a:t>bindingKey</a:t>
            </a:r>
            <a:r>
              <a:rPr lang="zh-CN" altLang="en-US" sz="1600"/>
              <a:t>可以指定通配符</a:t>
            </a:r>
            <a:endParaRPr lang="en-US" altLang="zh-CN" sz="1600"/>
          </a:p>
          <a:p>
            <a:pPr marL="285750" indent="-285750">
              <a:lnSpc>
                <a:spcPct val="150000"/>
              </a:lnSpc>
              <a:buFont typeface="Arial" panose="020B0604020202020204" pitchFamily="34" charset="0"/>
              <a:buChar char="•"/>
            </a:pPr>
            <a:r>
              <a:rPr lang="en-US" altLang="zh-CN" sz="1600"/>
              <a:t>#</a:t>
            </a:r>
            <a:r>
              <a:rPr lang="zh-CN" altLang="en-US" sz="1600"/>
              <a:t>：代表</a:t>
            </a:r>
            <a:r>
              <a:rPr lang="en-US" altLang="zh-CN" sz="1600"/>
              <a:t>0</a:t>
            </a:r>
            <a:r>
              <a:rPr lang="zh-CN" altLang="en-US" sz="1600"/>
              <a:t>个或多个词</a:t>
            </a:r>
            <a:endParaRPr lang="en-US" altLang="zh-CN" sz="1600"/>
          </a:p>
          <a:p>
            <a:pPr marL="285750" indent="-285750">
              <a:lnSpc>
                <a:spcPct val="150000"/>
              </a:lnSpc>
              <a:buFont typeface="Arial" panose="020B0604020202020204" pitchFamily="34" charset="0"/>
              <a:buChar char="•"/>
            </a:pPr>
            <a:r>
              <a:rPr lang="en-US" altLang="zh-CN" sz="1600"/>
              <a:t>*</a:t>
            </a:r>
            <a:r>
              <a:rPr lang="zh-CN" altLang="en-US" sz="1600"/>
              <a:t>：代表</a:t>
            </a:r>
            <a:r>
              <a:rPr lang="en-US" altLang="zh-CN" sz="1600"/>
              <a:t>1</a:t>
            </a:r>
            <a:r>
              <a:rPr lang="zh-CN" altLang="en-US" sz="1600"/>
              <a:t>个词</a:t>
            </a:r>
            <a:endParaRPr lang="en-US" altLang="zh-CN" sz="1600"/>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SpringAMQP-TopicExchange</a:t>
            </a:r>
            <a:endParaRPr lang="zh-CN" altLang="en-US"/>
          </a:p>
        </p:txBody>
      </p:sp>
    </p:spTree>
    <p:extLst>
      <p:ext uri="{BB962C8B-B14F-4D97-AF65-F5344CB8AC3E}">
        <p14:creationId xmlns:p14="http://schemas.microsoft.com/office/powerpoint/2010/main" val="3861329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F6622-9415-4D42-A9B3-31A3CE4D2E11}"/>
              </a:ext>
            </a:extLst>
          </p:cNvPr>
          <p:cNvSpPr>
            <a:spLocks noGrp="1"/>
          </p:cNvSpPr>
          <p:nvPr>
            <p:ph type="title"/>
          </p:nvPr>
        </p:nvSpPr>
        <p:spPr/>
        <p:txBody>
          <a:bodyPr/>
          <a:lstStyle/>
          <a:p>
            <a:r>
              <a:rPr lang="en-US" altLang="zh-CN"/>
              <a:t>SpringAMQP-</a:t>
            </a:r>
            <a:r>
              <a:rPr lang="zh-CN" altLang="en-US"/>
              <a:t>消息转换器</a:t>
            </a:r>
          </a:p>
        </p:txBody>
      </p:sp>
      <p:sp>
        <p:nvSpPr>
          <p:cNvPr id="3" name="文本占位符 2">
            <a:extLst>
              <a:ext uri="{FF2B5EF4-FFF2-40B4-BE49-F238E27FC236}">
                <a16:creationId xmlns:a16="http://schemas.microsoft.com/office/drawing/2014/main" id="{46AB9601-7F56-4377-A405-BDA36CEC72C7}"/>
              </a:ext>
            </a:extLst>
          </p:cNvPr>
          <p:cNvSpPr>
            <a:spLocks noGrp="1"/>
          </p:cNvSpPr>
          <p:nvPr>
            <p:ph type="body" sz="quarter" idx="10"/>
          </p:nvPr>
        </p:nvSpPr>
        <p:spPr/>
        <p:txBody>
          <a:bodyPr/>
          <a:lstStyle/>
          <a:p>
            <a:r>
              <a:rPr lang="zh-CN" altLang="en-US"/>
              <a:t>测试发送</a:t>
            </a:r>
            <a:r>
              <a:rPr lang="en-US" altLang="zh-CN"/>
              <a:t>Object</a:t>
            </a:r>
            <a:r>
              <a:rPr lang="zh-CN" altLang="en-US"/>
              <a:t>类型消息</a:t>
            </a:r>
          </a:p>
        </p:txBody>
      </p:sp>
      <p:sp>
        <p:nvSpPr>
          <p:cNvPr id="4" name="文本占位符 3">
            <a:extLst>
              <a:ext uri="{FF2B5EF4-FFF2-40B4-BE49-F238E27FC236}">
                <a16:creationId xmlns:a16="http://schemas.microsoft.com/office/drawing/2014/main" id="{A7939D83-109D-4BE4-A249-F642D3BFE3B8}"/>
              </a:ext>
            </a:extLst>
          </p:cNvPr>
          <p:cNvSpPr>
            <a:spLocks noGrp="1"/>
          </p:cNvSpPr>
          <p:nvPr>
            <p:ph type="body" sz="quarter" idx="11"/>
          </p:nvPr>
        </p:nvSpPr>
        <p:spPr>
          <a:xfrm>
            <a:off x="2195450" y="1656001"/>
            <a:ext cx="9214230" cy="1326724"/>
          </a:xfrm>
        </p:spPr>
        <p:txBody>
          <a:bodyPr/>
          <a:lstStyle/>
          <a:p>
            <a:r>
              <a:rPr lang="zh-CN" altLang="en-US"/>
              <a:t>说明：在</a:t>
            </a:r>
            <a:r>
              <a:rPr lang="en-US" altLang="zh-CN"/>
              <a:t>SpringAMQP</a:t>
            </a:r>
            <a:r>
              <a:rPr lang="zh-CN" altLang="en-US"/>
              <a:t>的发送方法中，接收消息的类型是</a:t>
            </a:r>
            <a:r>
              <a:rPr lang="en-US" altLang="zh-CN"/>
              <a:t>Object</a:t>
            </a:r>
            <a:r>
              <a:rPr lang="zh-CN" altLang="en-US"/>
              <a:t>，也就是说我们可以发送任意对象类型的消息，</a:t>
            </a:r>
            <a:r>
              <a:rPr lang="en-US" altLang="zh-CN"/>
              <a:t>SpringAMQP</a:t>
            </a:r>
            <a:r>
              <a:rPr lang="zh-CN" altLang="en-US"/>
              <a:t>会帮我们序列化为字节后发送。</a:t>
            </a:r>
            <a:endParaRPr lang="en-US" altLang="zh-CN"/>
          </a:p>
          <a:p>
            <a:r>
              <a:rPr lang="zh-CN" altLang="en-US"/>
              <a:t>我们在</a:t>
            </a:r>
            <a:r>
              <a:rPr lang="en-US" altLang="zh-CN"/>
              <a:t>consumer</a:t>
            </a:r>
            <a:r>
              <a:rPr lang="zh-CN" altLang="en-US"/>
              <a:t>中利用</a:t>
            </a:r>
            <a:r>
              <a:rPr lang="en-US" altLang="zh-CN"/>
              <a:t>@Bean</a:t>
            </a:r>
            <a:r>
              <a:rPr lang="zh-CN" altLang="en-US"/>
              <a:t>声明一个队列：</a:t>
            </a:r>
            <a:endParaRPr lang="en-US" altLang="zh-CN"/>
          </a:p>
          <a:p>
            <a:endParaRPr lang="en-US" altLang="zh-CN"/>
          </a:p>
          <a:p>
            <a:endParaRPr lang="en-US" altLang="zh-CN"/>
          </a:p>
          <a:p>
            <a:endParaRPr lang="en-US" altLang="zh-CN"/>
          </a:p>
          <a:p>
            <a:r>
              <a:rPr lang="zh-CN" altLang="en-US"/>
              <a:t>在</a:t>
            </a:r>
            <a:r>
              <a:rPr lang="en-US" altLang="zh-CN"/>
              <a:t>publisher</a:t>
            </a:r>
            <a:r>
              <a:rPr lang="zh-CN" altLang="en-US"/>
              <a:t>中发送消息以测试：</a:t>
            </a:r>
            <a:endParaRPr lang="en-US" altLang="zh-CN"/>
          </a:p>
          <a:p>
            <a:endParaRPr lang="zh-CN" altLang="en-US"/>
          </a:p>
        </p:txBody>
      </p:sp>
      <p:sp>
        <p:nvSpPr>
          <p:cNvPr id="5" name="Rectangle 1">
            <a:extLst>
              <a:ext uri="{FF2B5EF4-FFF2-40B4-BE49-F238E27FC236}">
                <a16:creationId xmlns:a16="http://schemas.microsoft.com/office/drawing/2014/main" id="{D14E8AE5-5B65-45DE-B6A9-745E4E50F889}"/>
              </a:ext>
            </a:extLst>
          </p:cNvPr>
          <p:cNvSpPr>
            <a:spLocks noChangeArrowheads="1"/>
          </p:cNvSpPr>
          <p:nvPr/>
        </p:nvSpPr>
        <p:spPr bwMode="auto">
          <a:xfrm>
            <a:off x="2195450" y="2982724"/>
            <a:ext cx="853605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 objectMessageQueue(){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F108DB4-35C1-4E69-8358-982741E21B96}"/>
              </a:ext>
            </a:extLst>
          </p:cNvPr>
          <p:cNvSpPr>
            <a:spLocks noChangeArrowheads="1"/>
          </p:cNvSpPr>
          <p:nvPr/>
        </p:nvSpPr>
        <p:spPr bwMode="auto">
          <a:xfrm>
            <a:off x="2195450" y="4629545"/>
            <a:ext cx="8536050" cy="189282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testSendMap()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Map&lt;String,Object&gt; msg =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HashMap&lt;&gt;();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msg.put(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"Jack"</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msg.put(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21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6525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5" dur="500"/>
                                        <p:tgtEl>
                                          <p:spTgt spid="4">
                                            <p:txEl>
                                              <p:pRg st="5" end="5"/>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同步调用存在的问题</a:t>
            </a:r>
          </a:p>
        </p:txBody>
      </p:sp>
      <p:grpSp>
        <p:nvGrpSpPr>
          <p:cNvPr id="5" name="组合 4">
            <a:extLst>
              <a:ext uri="{FF2B5EF4-FFF2-40B4-BE49-F238E27FC236}">
                <a16:creationId xmlns:a16="http://schemas.microsoft.com/office/drawing/2014/main" id="{B452A8F4-3B8F-4E15-83E6-1C34BF7FBB18}"/>
              </a:ext>
            </a:extLst>
          </p:cNvPr>
          <p:cNvGrpSpPr/>
          <p:nvPr/>
        </p:nvGrpSpPr>
        <p:grpSpPr>
          <a:xfrm>
            <a:off x="797956" y="1904609"/>
            <a:ext cx="2296498" cy="2741239"/>
            <a:chOff x="1640910" y="2444536"/>
            <a:chExt cx="2296498" cy="2741239"/>
          </a:xfrm>
          <a:effectLst/>
        </p:grpSpPr>
        <p:grpSp>
          <p:nvGrpSpPr>
            <p:cNvPr id="6" name="组合 5">
              <a:extLst>
                <a:ext uri="{FF2B5EF4-FFF2-40B4-BE49-F238E27FC236}">
                  <a16:creationId xmlns:a16="http://schemas.microsoft.com/office/drawing/2014/main" id="{F311A26E-AE13-436B-B37A-01BFD4DDA2D2}"/>
                </a:ext>
              </a:extLst>
            </p:cNvPr>
            <p:cNvGrpSpPr/>
            <p:nvPr/>
          </p:nvGrpSpPr>
          <p:grpSpPr>
            <a:xfrm>
              <a:off x="1640910" y="2450369"/>
              <a:ext cx="2296498" cy="2735406"/>
              <a:chOff x="1640910" y="2450369"/>
              <a:chExt cx="2296498" cy="2735406"/>
            </a:xfrm>
          </p:grpSpPr>
          <p:sp>
            <p:nvSpPr>
              <p:cNvPr id="8" name="矩形: 圆角 7">
                <a:extLst>
                  <a:ext uri="{FF2B5EF4-FFF2-40B4-BE49-F238E27FC236}">
                    <a16:creationId xmlns:a16="http://schemas.microsoft.com/office/drawing/2014/main" id="{762A1B15-0236-4A50-B984-06BD707E060E}"/>
                  </a:ext>
                </a:extLst>
              </p:cNvPr>
              <p:cNvSpPr/>
              <p:nvPr/>
            </p:nvSpPr>
            <p:spPr>
              <a:xfrm>
                <a:off x="3569765" y="3963820"/>
                <a:ext cx="367643" cy="1077544"/>
              </a:xfrm>
              <a:prstGeom prst="roundRect">
                <a:avLst/>
              </a:prstGeom>
              <a:solidFill>
                <a:srgbClr val="0070C0"/>
              </a:solidFill>
              <a:ln>
                <a:noFill/>
              </a:ln>
              <a:effectLst>
                <a:outerShdw blurRad="127000" dist="88900" algn="l" rotWithShape="0">
                  <a:srgbClr val="0070C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4AC2FBA7-948B-40F7-A577-8B36CE1E10B4}"/>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1">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606D00F-7C41-47D8-A2F7-99D3344FA033}"/>
                  </a:ext>
                </a:extLst>
              </p:cNvPr>
              <p:cNvSpPr txBox="1"/>
              <p:nvPr/>
            </p:nvSpPr>
            <p:spPr>
              <a:xfrm>
                <a:off x="1793631" y="3625266"/>
                <a:ext cx="1676400" cy="338554"/>
              </a:xfrm>
              <a:prstGeom prst="rect">
                <a:avLst/>
              </a:prstGeom>
              <a:noFill/>
            </p:spPr>
            <p:txBody>
              <a:bodyPr wrap="square" rtlCol="0">
                <a:spAutoFit/>
              </a:bodyPr>
              <a:lstStyle/>
              <a:p>
                <a:pPr fontAlgn="auto">
                  <a:spcBef>
                    <a:spcPts val="0"/>
                  </a:spcBef>
                  <a:spcAft>
                    <a:spcPts val="0"/>
                  </a:spcAft>
                </a:pPr>
                <a:r>
                  <a:rPr lang="zh-CN" altLang="en-US" sz="1600">
                    <a:solidFill>
                      <a:srgbClr val="0070C0"/>
                    </a:solidFill>
                  </a:rPr>
                  <a:t>耦合度高</a:t>
                </a:r>
                <a:endParaRPr lang="zh-CN" altLang="en-US" sz="1600" dirty="0">
                  <a:solidFill>
                    <a:srgbClr val="0070C0"/>
                  </a:solidFill>
                  <a:latin typeface="+mn-lt"/>
                  <a:ea typeface="+mn-ea"/>
                </a:endParaRPr>
              </a:p>
            </p:txBody>
          </p:sp>
          <p:sp>
            <p:nvSpPr>
              <p:cNvPr id="11" name="文本框 10">
                <a:extLst>
                  <a:ext uri="{FF2B5EF4-FFF2-40B4-BE49-F238E27FC236}">
                    <a16:creationId xmlns:a16="http://schemas.microsoft.com/office/drawing/2014/main" id="{A7433365-BAEB-418A-AEE8-FFAF19FBD345}"/>
                  </a:ext>
                </a:extLst>
              </p:cNvPr>
              <p:cNvSpPr txBox="1"/>
              <p:nvPr/>
            </p:nvSpPr>
            <p:spPr>
              <a:xfrm>
                <a:off x="1798000" y="4003203"/>
                <a:ext cx="1946031" cy="461665"/>
              </a:xfrm>
              <a:prstGeom prst="rect">
                <a:avLst/>
              </a:prstGeom>
              <a:noFill/>
            </p:spPr>
            <p:txBody>
              <a:bodyPr wrap="square" lIns="73440" tIns="45720" rIns="73440" bIns="45720" rtlCol="0">
                <a:spAutoFit/>
              </a:bodyPr>
              <a:lstStyle/>
              <a:p>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每次加入新的需求，都要修改原来的代码</a:t>
                </a:r>
              </a:p>
            </p:txBody>
          </p:sp>
        </p:grpSp>
        <p:sp>
          <p:nvSpPr>
            <p:cNvPr id="7" name="任意多边形: 形状 6">
              <a:extLst>
                <a:ext uri="{FF2B5EF4-FFF2-40B4-BE49-F238E27FC236}">
                  <a16:creationId xmlns:a16="http://schemas.microsoft.com/office/drawing/2014/main" id="{0FE635DB-5DAE-4120-A7CD-2A933CE3F1DC}"/>
                </a:ext>
              </a:extLst>
            </p:cNvPr>
            <p:cNvSpPr/>
            <p:nvPr/>
          </p:nvSpPr>
          <p:spPr>
            <a:xfrm>
              <a:off x="1640910" y="2444536"/>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01</a:t>
              </a:r>
              <a:endParaRPr lang="zh-CN" altLang="en-US"/>
            </a:p>
          </p:txBody>
        </p:sp>
      </p:grpSp>
      <p:grpSp>
        <p:nvGrpSpPr>
          <p:cNvPr id="12" name="组合 11">
            <a:extLst>
              <a:ext uri="{FF2B5EF4-FFF2-40B4-BE49-F238E27FC236}">
                <a16:creationId xmlns:a16="http://schemas.microsoft.com/office/drawing/2014/main" id="{9B9B9FD3-3BB3-44BD-8D25-D21224FB20F5}"/>
              </a:ext>
            </a:extLst>
          </p:cNvPr>
          <p:cNvGrpSpPr/>
          <p:nvPr/>
        </p:nvGrpSpPr>
        <p:grpSpPr>
          <a:xfrm>
            <a:off x="3575988" y="3242682"/>
            <a:ext cx="2306658" cy="2741239"/>
            <a:chOff x="5022285" y="2444536"/>
            <a:chExt cx="2306658" cy="2741239"/>
          </a:xfrm>
        </p:grpSpPr>
        <p:grpSp>
          <p:nvGrpSpPr>
            <p:cNvPr id="13" name="组合 12">
              <a:extLst>
                <a:ext uri="{FF2B5EF4-FFF2-40B4-BE49-F238E27FC236}">
                  <a16:creationId xmlns:a16="http://schemas.microsoft.com/office/drawing/2014/main" id="{0D96A131-3765-43C9-BF23-9127E06CD0C3}"/>
                </a:ext>
              </a:extLst>
            </p:cNvPr>
            <p:cNvGrpSpPr/>
            <p:nvPr/>
          </p:nvGrpSpPr>
          <p:grpSpPr>
            <a:xfrm>
              <a:off x="5022285" y="2450369"/>
              <a:ext cx="2306658" cy="2735406"/>
              <a:chOff x="1640910" y="2450369"/>
              <a:chExt cx="2306658" cy="2735406"/>
            </a:xfrm>
          </p:grpSpPr>
          <p:sp>
            <p:nvSpPr>
              <p:cNvPr id="15" name="矩形: 圆角 14">
                <a:extLst>
                  <a:ext uri="{FF2B5EF4-FFF2-40B4-BE49-F238E27FC236}">
                    <a16:creationId xmlns:a16="http://schemas.microsoft.com/office/drawing/2014/main" id="{DF492593-5052-4E9C-901C-FBCE1ED2EFF2}"/>
                  </a:ext>
                </a:extLst>
              </p:cNvPr>
              <p:cNvSpPr/>
              <p:nvPr/>
            </p:nvSpPr>
            <p:spPr>
              <a:xfrm>
                <a:off x="3579925" y="3963820"/>
                <a:ext cx="367643" cy="1077544"/>
              </a:xfrm>
              <a:prstGeom prst="roundRect">
                <a:avLst/>
              </a:prstGeom>
              <a:solidFill>
                <a:srgbClr val="AD2B26"/>
              </a:solidFill>
              <a:ln>
                <a:noFill/>
              </a:ln>
              <a:effectLst>
                <a:outerShdw blurRad="127000" dist="88900" algn="l" rotWithShape="0">
                  <a:srgbClr val="AD2B2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AE93F095-5D16-4BF5-94C2-8CA2DE319559}"/>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2">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25C7BF7-D369-4768-AB14-5985C6B3F136}"/>
                  </a:ext>
                </a:extLst>
              </p:cNvPr>
              <p:cNvSpPr txBox="1"/>
              <p:nvPr/>
            </p:nvSpPr>
            <p:spPr>
              <a:xfrm>
                <a:off x="1768608" y="3625266"/>
                <a:ext cx="1676400" cy="338554"/>
              </a:xfrm>
              <a:prstGeom prst="rect">
                <a:avLst/>
              </a:prstGeom>
              <a:noFill/>
            </p:spPr>
            <p:txBody>
              <a:bodyPr wrap="square" rtlCol="0">
                <a:spAutoFit/>
              </a:bodyPr>
              <a:lstStyle/>
              <a:p>
                <a:pPr fontAlgn="auto">
                  <a:spcBef>
                    <a:spcPts val="0"/>
                  </a:spcBef>
                  <a:spcAft>
                    <a:spcPts val="0"/>
                  </a:spcAft>
                </a:pPr>
                <a:r>
                  <a:rPr lang="zh-CN" altLang="en-US" sz="1600">
                    <a:solidFill>
                      <a:srgbClr val="AD2B26"/>
                    </a:solidFill>
                    <a:latin typeface="+mn-lt"/>
                    <a:ea typeface="+mn-ea"/>
                  </a:rPr>
                  <a:t>性能下降</a:t>
                </a:r>
                <a:endParaRPr lang="zh-CN" altLang="en-US" sz="1600" dirty="0">
                  <a:solidFill>
                    <a:srgbClr val="AD2B26"/>
                  </a:solidFill>
                  <a:latin typeface="+mn-lt"/>
                  <a:ea typeface="+mn-ea"/>
                </a:endParaRPr>
              </a:p>
            </p:txBody>
          </p:sp>
          <p:sp>
            <p:nvSpPr>
              <p:cNvPr id="18" name="文本框 17">
                <a:extLst>
                  <a:ext uri="{FF2B5EF4-FFF2-40B4-BE49-F238E27FC236}">
                    <a16:creationId xmlns:a16="http://schemas.microsoft.com/office/drawing/2014/main" id="{2BE9C4D0-B0AB-49A9-95C5-7A33E66508C1}"/>
                  </a:ext>
                </a:extLst>
              </p:cNvPr>
              <p:cNvSpPr txBox="1"/>
              <p:nvPr/>
            </p:nvSpPr>
            <p:spPr>
              <a:xfrm>
                <a:off x="1791192" y="3938954"/>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调用者需要等待服务提供者响应，如果调用链过长则响应时间等于每次调用的时间之和。</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14" name="任意多边形: 形状 13">
              <a:extLst>
                <a:ext uri="{FF2B5EF4-FFF2-40B4-BE49-F238E27FC236}">
                  <a16:creationId xmlns:a16="http://schemas.microsoft.com/office/drawing/2014/main" id="{7DC6BED4-74C9-4349-98E7-7E8ED9C3B924}"/>
                </a:ext>
              </a:extLst>
            </p:cNvPr>
            <p:cNvSpPr/>
            <p:nvPr/>
          </p:nvSpPr>
          <p:spPr>
            <a:xfrm>
              <a:off x="5022285" y="2444536"/>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02</a:t>
              </a:r>
              <a:endParaRPr lang="zh-CN" altLang="en-US"/>
            </a:p>
          </p:txBody>
        </p:sp>
      </p:grpSp>
      <p:grpSp>
        <p:nvGrpSpPr>
          <p:cNvPr id="19" name="组合 18">
            <a:extLst>
              <a:ext uri="{FF2B5EF4-FFF2-40B4-BE49-F238E27FC236}">
                <a16:creationId xmlns:a16="http://schemas.microsoft.com/office/drawing/2014/main" id="{DE682459-5805-4E69-92AD-4513B5A634FA}"/>
              </a:ext>
            </a:extLst>
          </p:cNvPr>
          <p:cNvGrpSpPr/>
          <p:nvPr/>
        </p:nvGrpSpPr>
        <p:grpSpPr>
          <a:xfrm>
            <a:off x="6364180" y="1906043"/>
            <a:ext cx="2306658" cy="2738370"/>
            <a:chOff x="8434078" y="2447405"/>
            <a:chExt cx="2306658" cy="2738370"/>
          </a:xfrm>
        </p:grpSpPr>
        <p:grpSp>
          <p:nvGrpSpPr>
            <p:cNvPr id="20" name="组合 19">
              <a:extLst>
                <a:ext uri="{FF2B5EF4-FFF2-40B4-BE49-F238E27FC236}">
                  <a16:creationId xmlns:a16="http://schemas.microsoft.com/office/drawing/2014/main" id="{4FE1CDCE-797F-4B6E-9EFE-8B09E11F2AE4}"/>
                </a:ext>
              </a:extLst>
            </p:cNvPr>
            <p:cNvGrpSpPr/>
            <p:nvPr/>
          </p:nvGrpSpPr>
          <p:grpSpPr>
            <a:xfrm>
              <a:off x="8434078" y="2450369"/>
              <a:ext cx="2306658" cy="2735406"/>
              <a:chOff x="1640910" y="2450369"/>
              <a:chExt cx="2306658" cy="2735406"/>
            </a:xfrm>
          </p:grpSpPr>
          <p:sp>
            <p:nvSpPr>
              <p:cNvPr id="22" name="矩形: 圆角 21">
                <a:extLst>
                  <a:ext uri="{FF2B5EF4-FFF2-40B4-BE49-F238E27FC236}">
                    <a16:creationId xmlns:a16="http://schemas.microsoft.com/office/drawing/2014/main" id="{3D6FEA81-CB38-4B27-9E3B-8D1D8098490E}"/>
                  </a:ext>
                </a:extLst>
              </p:cNvPr>
              <p:cNvSpPr/>
              <p:nvPr/>
            </p:nvSpPr>
            <p:spPr>
              <a:xfrm>
                <a:off x="3579925" y="3963820"/>
                <a:ext cx="367643" cy="1077544"/>
              </a:xfrm>
              <a:prstGeom prst="roundRect">
                <a:avLst/>
              </a:prstGeom>
              <a:solidFill>
                <a:schemeClr val="accent3">
                  <a:lumMod val="50000"/>
                </a:schemeClr>
              </a:solidFill>
              <a:ln>
                <a:noFill/>
              </a:ln>
              <a:effectLst>
                <a:outerShdw blurRad="127000" dist="88900" algn="l" rotWithShape="0">
                  <a:schemeClr val="accent3">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6267DBD5-B5F3-43B5-96AB-6B9CB6598E33}"/>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3">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6F6FA8-BC76-4E41-98EA-411714812E8C}"/>
                  </a:ext>
                </a:extLst>
              </p:cNvPr>
              <p:cNvSpPr txBox="1"/>
              <p:nvPr/>
            </p:nvSpPr>
            <p:spPr>
              <a:xfrm>
                <a:off x="1793631" y="3602116"/>
                <a:ext cx="1676400" cy="338554"/>
              </a:xfrm>
              <a:prstGeom prst="rect">
                <a:avLst/>
              </a:prstGeom>
              <a:noFill/>
            </p:spPr>
            <p:txBody>
              <a:bodyPr wrap="square" rtlCol="0">
                <a:spAutoFit/>
              </a:bodyPr>
              <a:lstStyle/>
              <a:p>
                <a:pPr fontAlgn="auto">
                  <a:spcBef>
                    <a:spcPts val="0"/>
                  </a:spcBef>
                  <a:spcAft>
                    <a:spcPts val="0"/>
                  </a:spcAft>
                </a:pPr>
                <a:r>
                  <a:rPr lang="zh-CN" altLang="en-US" sz="1600">
                    <a:solidFill>
                      <a:schemeClr val="accent3">
                        <a:lumMod val="50000"/>
                      </a:schemeClr>
                    </a:solidFill>
                    <a:latin typeface="+mn-lt"/>
                    <a:ea typeface="+mn-ea"/>
                  </a:rPr>
                  <a:t>资源浪费</a:t>
                </a:r>
                <a:endParaRPr lang="zh-CN" altLang="en-US" sz="1600" dirty="0">
                  <a:solidFill>
                    <a:schemeClr val="accent3">
                      <a:lumMod val="50000"/>
                    </a:schemeClr>
                  </a:solidFill>
                  <a:latin typeface="+mn-lt"/>
                  <a:ea typeface="+mn-ea"/>
                </a:endParaRPr>
              </a:p>
            </p:txBody>
          </p:sp>
          <p:sp>
            <p:nvSpPr>
              <p:cNvPr id="25" name="文本框 24">
                <a:extLst>
                  <a:ext uri="{FF2B5EF4-FFF2-40B4-BE49-F238E27FC236}">
                    <a16:creationId xmlns:a16="http://schemas.microsoft.com/office/drawing/2014/main" id="{B385A251-73D4-4E10-9E39-FE8FDF77CFC7}"/>
                  </a:ext>
                </a:extLst>
              </p:cNvPr>
              <p:cNvSpPr txBox="1"/>
              <p:nvPr/>
            </p:nvSpPr>
            <p:spPr>
              <a:xfrm>
                <a:off x="1793631" y="3980053"/>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调用链中的每个服务在等待响应过程中，不能释放请求占用的资源，高并发场景下会极度浪费系统资源</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21" name="任意多边形: 形状 20">
              <a:extLst>
                <a:ext uri="{FF2B5EF4-FFF2-40B4-BE49-F238E27FC236}">
                  <a16:creationId xmlns:a16="http://schemas.microsoft.com/office/drawing/2014/main" id="{61707F1A-5846-48FD-8D8A-8EF4A7C5346E}"/>
                </a:ext>
              </a:extLst>
            </p:cNvPr>
            <p:cNvSpPr/>
            <p:nvPr/>
          </p:nvSpPr>
          <p:spPr>
            <a:xfrm>
              <a:off x="8434078" y="2447405"/>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03</a:t>
              </a:r>
              <a:endParaRPr lang="zh-CN" altLang="en-US"/>
            </a:p>
          </p:txBody>
        </p:sp>
      </p:grpSp>
      <p:grpSp>
        <p:nvGrpSpPr>
          <p:cNvPr id="26" name="组合 25">
            <a:extLst>
              <a:ext uri="{FF2B5EF4-FFF2-40B4-BE49-F238E27FC236}">
                <a16:creationId xmlns:a16="http://schemas.microsoft.com/office/drawing/2014/main" id="{770DC61C-8DA1-4E47-B595-B6D6B2CF7D10}"/>
              </a:ext>
            </a:extLst>
          </p:cNvPr>
          <p:cNvGrpSpPr/>
          <p:nvPr/>
        </p:nvGrpSpPr>
        <p:grpSpPr>
          <a:xfrm>
            <a:off x="9152371" y="3244116"/>
            <a:ext cx="2306658" cy="2738370"/>
            <a:chOff x="8434078" y="2447405"/>
            <a:chExt cx="2306658" cy="2738370"/>
          </a:xfrm>
        </p:grpSpPr>
        <p:grpSp>
          <p:nvGrpSpPr>
            <p:cNvPr id="27" name="组合 26">
              <a:extLst>
                <a:ext uri="{FF2B5EF4-FFF2-40B4-BE49-F238E27FC236}">
                  <a16:creationId xmlns:a16="http://schemas.microsoft.com/office/drawing/2014/main" id="{60ED1D98-7547-4818-B6B0-8712466F43AA}"/>
                </a:ext>
              </a:extLst>
            </p:cNvPr>
            <p:cNvGrpSpPr/>
            <p:nvPr/>
          </p:nvGrpSpPr>
          <p:grpSpPr>
            <a:xfrm>
              <a:off x="8434078" y="2450369"/>
              <a:ext cx="2306658" cy="2735406"/>
              <a:chOff x="1640910" y="2450369"/>
              <a:chExt cx="2306658" cy="2735406"/>
            </a:xfrm>
          </p:grpSpPr>
          <p:sp>
            <p:nvSpPr>
              <p:cNvPr id="29" name="矩形: 圆角 28">
                <a:extLst>
                  <a:ext uri="{FF2B5EF4-FFF2-40B4-BE49-F238E27FC236}">
                    <a16:creationId xmlns:a16="http://schemas.microsoft.com/office/drawing/2014/main" id="{FBF590DA-E286-46DE-A32E-71239EEA163F}"/>
                  </a:ext>
                </a:extLst>
              </p:cNvPr>
              <p:cNvSpPr/>
              <p:nvPr/>
            </p:nvSpPr>
            <p:spPr>
              <a:xfrm>
                <a:off x="3579925" y="3963820"/>
                <a:ext cx="367643" cy="1077544"/>
              </a:xfrm>
              <a:prstGeom prst="roundRect">
                <a:avLst/>
              </a:prstGeom>
              <a:solidFill>
                <a:schemeClr val="accent4">
                  <a:lumMod val="75000"/>
                </a:schemeClr>
              </a:solidFill>
              <a:ln>
                <a:noFill/>
              </a:ln>
              <a:effectLst>
                <a:outerShdw blurRad="127000" dist="88900" algn="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EB7E74DA-8923-4DFB-B0B4-7E0FA274B474}"/>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4">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F7BD0259-40A0-4A4A-9F98-6A70395E7488}"/>
                  </a:ext>
                </a:extLst>
              </p:cNvPr>
              <p:cNvSpPr txBox="1"/>
              <p:nvPr/>
            </p:nvSpPr>
            <p:spPr>
              <a:xfrm>
                <a:off x="1793631" y="3590541"/>
                <a:ext cx="1676400" cy="338554"/>
              </a:xfrm>
              <a:prstGeom prst="rect">
                <a:avLst/>
              </a:prstGeom>
              <a:noFill/>
            </p:spPr>
            <p:txBody>
              <a:bodyPr wrap="square" rtlCol="0">
                <a:spAutoFit/>
              </a:bodyPr>
              <a:lstStyle/>
              <a:p>
                <a:pPr fontAlgn="auto">
                  <a:spcBef>
                    <a:spcPts val="0"/>
                  </a:spcBef>
                  <a:spcAft>
                    <a:spcPts val="0"/>
                  </a:spcAft>
                </a:pPr>
                <a:r>
                  <a:rPr lang="zh-CN" altLang="en-US" sz="1600">
                    <a:solidFill>
                      <a:schemeClr val="accent4">
                        <a:lumMod val="75000"/>
                      </a:schemeClr>
                    </a:solidFill>
                    <a:latin typeface="+mn-lt"/>
                    <a:ea typeface="+mn-ea"/>
                  </a:rPr>
                  <a:t>级联失败</a:t>
                </a:r>
                <a:endParaRPr lang="zh-CN" altLang="en-US" sz="1600" dirty="0">
                  <a:solidFill>
                    <a:schemeClr val="accent4">
                      <a:lumMod val="75000"/>
                    </a:schemeClr>
                  </a:solidFill>
                  <a:latin typeface="+mn-lt"/>
                  <a:ea typeface="+mn-ea"/>
                </a:endParaRPr>
              </a:p>
            </p:txBody>
          </p:sp>
          <p:sp>
            <p:nvSpPr>
              <p:cNvPr id="32" name="文本框 31">
                <a:extLst>
                  <a:ext uri="{FF2B5EF4-FFF2-40B4-BE49-F238E27FC236}">
                    <a16:creationId xmlns:a16="http://schemas.microsoft.com/office/drawing/2014/main" id="{A3A817FA-30EA-4F76-8B66-BC76FA9AB446}"/>
                  </a:ext>
                </a:extLst>
              </p:cNvPr>
              <p:cNvSpPr txBox="1"/>
              <p:nvPr/>
            </p:nvSpPr>
            <p:spPr>
              <a:xfrm>
                <a:off x="1793631" y="3968478"/>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如果服务提供者出现问题，所有调用方都会跟着出问题，如同多米诺骨牌一样，迅速导致整个微服务群故障</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28" name="任意多边形: 形状 27">
              <a:extLst>
                <a:ext uri="{FF2B5EF4-FFF2-40B4-BE49-F238E27FC236}">
                  <a16:creationId xmlns:a16="http://schemas.microsoft.com/office/drawing/2014/main" id="{0FDE8E04-C87D-488B-8D8F-D05AD8673197}"/>
                </a:ext>
              </a:extLst>
            </p:cNvPr>
            <p:cNvSpPr/>
            <p:nvPr/>
          </p:nvSpPr>
          <p:spPr>
            <a:xfrm>
              <a:off x="8434078" y="2447405"/>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04</a:t>
              </a:r>
              <a:endParaRPr lang="zh-CN" altLang="en-US"/>
            </a:p>
          </p:txBody>
        </p:sp>
      </p:grpSp>
    </p:spTree>
    <p:extLst>
      <p:ext uri="{BB962C8B-B14F-4D97-AF65-F5344CB8AC3E}">
        <p14:creationId xmlns:p14="http://schemas.microsoft.com/office/powerpoint/2010/main" val="385977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57AA3-2B0A-479F-84E7-AAF269E0D24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43CD963B-E9F7-43C6-A81E-8391DA28DDB2}"/>
              </a:ext>
            </a:extLst>
          </p:cNvPr>
          <p:cNvSpPr>
            <a:spLocks noGrp="1"/>
          </p:cNvSpPr>
          <p:nvPr>
            <p:ph type="body" sz="quarter" idx="10"/>
          </p:nvPr>
        </p:nvSpPr>
        <p:spPr/>
        <p:txBody>
          <a:bodyPr/>
          <a:lstStyle/>
          <a:p>
            <a:r>
              <a:rPr lang="zh-CN" altLang="en-US"/>
              <a:t>消息转换器</a:t>
            </a:r>
          </a:p>
        </p:txBody>
      </p:sp>
      <p:sp>
        <p:nvSpPr>
          <p:cNvPr id="4" name="文本占位符 3">
            <a:extLst>
              <a:ext uri="{FF2B5EF4-FFF2-40B4-BE49-F238E27FC236}">
                <a16:creationId xmlns:a16="http://schemas.microsoft.com/office/drawing/2014/main" id="{29289AE3-3CE5-40E1-8BA3-4ADAB58A8C9E}"/>
              </a:ext>
            </a:extLst>
          </p:cNvPr>
          <p:cNvSpPr>
            <a:spLocks noGrp="1"/>
          </p:cNvSpPr>
          <p:nvPr>
            <p:ph type="body" sz="quarter" idx="11"/>
          </p:nvPr>
        </p:nvSpPr>
        <p:spPr/>
        <p:txBody>
          <a:bodyPr/>
          <a:lstStyle/>
          <a:p>
            <a:r>
              <a:rPr lang="en-US" altLang="zh-CN"/>
              <a:t>Spring</a:t>
            </a:r>
            <a:r>
              <a:rPr lang="zh-CN" altLang="en-US"/>
              <a:t>的对消息对象的处理是由</a:t>
            </a:r>
            <a:r>
              <a:rPr lang="en-US" altLang="zh-CN"/>
              <a:t>org.springframework.amqp.support.converter.MessageConverter</a:t>
            </a:r>
            <a:r>
              <a:rPr lang="zh-CN" altLang="en-US"/>
              <a:t>来处理的。而默认实现是</a:t>
            </a:r>
            <a:r>
              <a:rPr lang="en-US" altLang="zh-CN"/>
              <a:t>SimpleMessageConverter</a:t>
            </a:r>
            <a:r>
              <a:rPr lang="zh-CN" altLang="en-US"/>
              <a:t>，基于</a:t>
            </a:r>
            <a:r>
              <a:rPr lang="en-US" altLang="zh-CN"/>
              <a:t>JDK</a:t>
            </a:r>
            <a:r>
              <a:rPr lang="zh-CN" altLang="en-US"/>
              <a:t>的</a:t>
            </a:r>
            <a:r>
              <a:rPr lang="en-US" altLang="zh-CN"/>
              <a:t>ObjectOutputStream</a:t>
            </a:r>
            <a:r>
              <a:rPr lang="zh-CN" altLang="en-US"/>
              <a:t>完成序列化。</a:t>
            </a:r>
            <a:endParaRPr lang="en-US" altLang="zh-CN"/>
          </a:p>
          <a:p>
            <a:r>
              <a:rPr lang="zh-CN" altLang="en-US"/>
              <a:t>如果要修改只需要定义一个</a:t>
            </a:r>
            <a:r>
              <a:rPr lang="en-US" altLang="zh-CN"/>
              <a:t>MessageConverter </a:t>
            </a:r>
            <a:r>
              <a:rPr lang="zh-CN" altLang="en-US"/>
              <a:t>类型的</a:t>
            </a:r>
            <a:r>
              <a:rPr lang="en-US" altLang="zh-CN"/>
              <a:t>Bean</a:t>
            </a:r>
            <a:r>
              <a:rPr lang="zh-CN" altLang="en-US"/>
              <a:t>即可。推荐用</a:t>
            </a:r>
            <a:r>
              <a:rPr lang="en-US" altLang="zh-CN"/>
              <a:t>JSON</a:t>
            </a:r>
            <a:r>
              <a:rPr lang="zh-CN" altLang="en-US"/>
              <a:t>方式序列化，步骤如下：</a:t>
            </a:r>
            <a:endParaRPr lang="en-US" altLang="zh-CN"/>
          </a:p>
          <a:p>
            <a:pPr marL="285750" indent="-285750">
              <a:buFont typeface="Arial" panose="020B0604020202020204" pitchFamily="34" charset="0"/>
              <a:buChar char="•"/>
            </a:pPr>
            <a:r>
              <a:rPr lang="zh-CN" altLang="en-US"/>
              <a:t>我们在</a:t>
            </a:r>
            <a:r>
              <a:rPr lang="en-US" altLang="zh-CN"/>
              <a:t>publisher</a:t>
            </a:r>
            <a:r>
              <a:rPr lang="zh-CN" altLang="en-US"/>
              <a:t>服务引入依赖</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我们在</a:t>
            </a:r>
            <a:r>
              <a:rPr lang="en-US" altLang="zh-CN"/>
              <a:t>publisher</a:t>
            </a:r>
            <a:r>
              <a:rPr lang="zh-CN" altLang="en-US"/>
              <a:t>服务声明</a:t>
            </a:r>
            <a:r>
              <a:rPr lang="en-US" altLang="zh-CN"/>
              <a:t>MessageConverter</a:t>
            </a:r>
            <a:r>
              <a:rPr lang="zh-CN" altLang="en-US"/>
              <a:t>：</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endParaRPr lang="en-US" altLang="zh-CN"/>
          </a:p>
          <a:p>
            <a:endParaRPr lang="en-US" altLang="zh-CN"/>
          </a:p>
        </p:txBody>
      </p:sp>
      <p:sp>
        <p:nvSpPr>
          <p:cNvPr id="5" name="Rectangle 1">
            <a:extLst>
              <a:ext uri="{FF2B5EF4-FFF2-40B4-BE49-F238E27FC236}">
                <a16:creationId xmlns:a16="http://schemas.microsoft.com/office/drawing/2014/main" id="{D7175D27-5B45-423A-9941-A1DCCD420762}"/>
              </a:ext>
            </a:extLst>
          </p:cNvPr>
          <p:cNvSpPr>
            <a:spLocks noChangeArrowheads="1"/>
          </p:cNvSpPr>
          <p:nvPr/>
        </p:nvSpPr>
        <p:spPr bwMode="auto">
          <a:xfrm>
            <a:off x="933290" y="5040069"/>
            <a:ext cx="10253980" cy="126143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MessageConverter jsonMessageConverter(){</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Jackson2JsonMessageConverter();</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87E9647-17A4-43B1-B3EA-0DC0D26129F7}"/>
              </a:ext>
            </a:extLst>
          </p:cNvPr>
          <p:cNvSpPr>
            <a:spLocks noChangeArrowheads="1"/>
          </p:cNvSpPr>
          <p:nvPr/>
        </p:nvSpPr>
        <p:spPr bwMode="auto">
          <a:xfrm>
            <a:off x="933290" y="3401821"/>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&gt;com.fasterxml.jackson.core&lt;/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&gt;jackson-databind&lt;/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912063"/>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57AA3-2B0A-479F-84E7-AAF269E0D24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43CD963B-E9F7-43C6-A81E-8391DA28DDB2}"/>
              </a:ext>
            </a:extLst>
          </p:cNvPr>
          <p:cNvSpPr>
            <a:spLocks noGrp="1"/>
          </p:cNvSpPr>
          <p:nvPr>
            <p:ph type="body" sz="quarter" idx="10"/>
          </p:nvPr>
        </p:nvSpPr>
        <p:spPr/>
        <p:txBody>
          <a:bodyPr/>
          <a:lstStyle/>
          <a:p>
            <a:r>
              <a:rPr lang="zh-CN" altLang="en-US"/>
              <a:t>消息转换器</a:t>
            </a:r>
          </a:p>
        </p:txBody>
      </p:sp>
      <p:sp>
        <p:nvSpPr>
          <p:cNvPr id="4" name="文本占位符 3">
            <a:extLst>
              <a:ext uri="{FF2B5EF4-FFF2-40B4-BE49-F238E27FC236}">
                <a16:creationId xmlns:a16="http://schemas.microsoft.com/office/drawing/2014/main" id="{29289AE3-3CE5-40E1-8BA3-4ADAB58A8C9E}"/>
              </a:ext>
            </a:extLst>
          </p:cNvPr>
          <p:cNvSpPr>
            <a:spLocks noGrp="1"/>
          </p:cNvSpPr>
          <p:nvPr>
            <p:ph type="body" sz="quarter" idx="11"/>
          </p:nvPr>
        </p:nvSpPr>
        <p:spPr/>
        <p:txBody>
          <a:bodyPr/>
          <a:lstStyle/>
          <a:p>
            <a:r>
              <a:rPr lang="zh-CN" altLang="en-US"/>
              <a:t>我们在</a:t>
            </a:r>
            <a:r>
              <a:rPr lang="en-US" altLang="zh-CN"/>
              <a:t>consumer</a:t>
            </a:r>
            <a:r>
              <a:rPr lang="zh-CN" altLang="en-US"/>
              <a:t>服务引入</a:t>
            </a:r>
            <a:r>
              <a:rPr lang="en-US" altLang="zh-CN"/>
              <a:t>Jackson</a:t>
            </a:r>
            <a:r>
              <a:rPr lang="zh-CN" altLang="en-US"/>
              <a:t>依赖：</a:t>
            </a:r>
            <a:endParaRPr lang="en-US" altLang="zh-CN"/>
          </a:p>
          <a:p>
            <a:endParaRPr lang="en-US" altLang="zh-CN"/>
          </a:p>
          <a:p>
            <a:endParaRPr lang="en-US" altLang="zh-CN"/>
          </a:p>
          <a:p>
            <a:endParaRPr lang="en-US" altLang="zh-CN"/>
          </a:p>
          <a:p>
            <a:r>
              <a:rPr lang="zh-CN" altLang="en-US"/>
              <a:t>我们在</a:t>
            </a:r>
            <a:r>
              <a:rPr lang="en-US" altLang="zh-CN"/>
              <a:t>consumer</a:t>
            </a:r>
            <a:r>
              <a:rPr lang="zh-CN" altLang="en-US"/>
              <a:t>服务定义</a:t>
            </a:r>
            <a:r>
              <a:rPr lang="en-US" altLang="zh-CN"/>
              <a:t>MessageConverter</a:t>
            </a:r>
            <a:r>
              <a:rPr lang="zh-CN" altLang="en-US"/>
              <a:t>：</a:t>
            </a:r>
            <a:endParaRPr lang="en-US" altLang="zh-CN"/>
          </a:p>
          <a:p>
            <a:endParaRPr lang="en-US" altLang="zh-CN"/>
          </a:p>
          <a:p>
            <a:endParaRPr lang="en-US" altLang="zh-CN"/>
          </a:p>
          <a:p>
            <a:endParaRPr lang="en-US" altLang="zh-CN"/>
          </a:p>
          <a:p>
            <a:r>
              <a:rPr lang="zh-CN" altLang="en-US"/>
              <a:t>然后定义一个消费者，监听</a:t>
            </a:r>
            <a:r>
              <a:rPr lang="en-US" altLang="zh-CN"/>
              <a:t>object.queue</a:t>
            </a:r>
            <a:r>
              <a:rPr lang="zh-CN" altLang="en-US"/>
              <a:t>队列并消费消息：</a:t>
            </a:r>
            <a:endParaRPr lang="en-US" altLang="zh-CN"/>
          </a:p>
        </p:txBody>
      </p:sp>
      <p:sp>
        <p:nvSpPr>
          <p:cNvPr id="5" name="Rectangle 1">
            <a:extLst>
              <a:ext uri="{FF2B5EF4-FFF2-40B4-BE49-F238E27FC236}">
                <a16:creationId xmlns:a16="http://schemas.microsoft.com/office/drawing/2014/main" id="{D7175D27-5B45-423A-9941-A1DCCD420762}"/>
              </a:ext>
            </a:extLst>
          </p:cNvPr>
          <p:cNvSpPr>
            <a:spLocks noChangeArrowheads="1"/>
          </p:cNvSpPr>
          <p:nvPr/>
        </p:nvSpPr>
        <p:spPr bwMode="auto">
          <a:xfrm>
            <a:off x="782320" y="3708887"/>
            <a:ext cx="10253980" cy="126143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MessageConverter jsonMessageConverter(){</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Jackson2JsonMessageConverter();</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3BE0F39-027F-429F-9F02-A63EC75958B4}"/>
              </a:ext>
            </a:extLst>
          </p:cNvPr>
          <p:cNvSpPr>
            <a:spLocks noChangeArrowheads="1"/>
          </p:cNvSpPr>
          <p:nvPr/>
        </p:nvSpPr>
        <p:spPr bwMode="auto">
          <a:xfrm>
            <a:off x="782320" y="5471643"/>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listenObjectQueue(Map&lt;String, Object&gt;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DF3EC460-DF51-486B-AB24-7D7AFE1BBE4A}"/>
              </a:ext>
            </a:extLst>
          </p:cNvPr>
          <p:cNvSpPr>
            <a:spLocks noChangeArrowheads="1"/>
          </p:cNvSpPr>
          <p:nvPr/>
        </p:nvSpPr>
        <p:spPr bwMode="auto">
          <a:xfrm>
            <a:off x="782320" y="2236167"/>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&gt;com.fasterxml.jackson.core&lt;/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&gt;jackson-databind&lt;/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501054"/>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92334EF-5166-4225-8C5B-6674D3A30C94}"/>
              </a:ext>
            </a:extLst>
          </p:cNvPr>
          <p:cNvSpPr>
            <a:spLocks noGrp="1"/>
          </p:cNvSpPr>
          <p:nvPr>
            <p:ph type="body" sz="quarter" idx="10"/>
          </p:nvPr>
        </p:nvSpPr>
        <p:spPr>
          <a:xfrm>
            <a:off x="4876800" y="1463040"/>
            <a:ext cx="6134100" cy="4511040"/>
          </a:xfrm>
        </p:spPr>
        <p:txBody>
          <a:bodyPr/>
          <a:lstStyle/>
          <a:p>
            <a:pPr marL="0" indent="0">
              <a:buNone/>
            </a:pPr>
            <a:r>
              <a:rPr lang="en-US" altLang="zh-CN"/>
              <a:t>SpringAMQP</a:t>
            </a:r>
            <a:r>
              <a:rPr lang="zh-CN" altLang="en-US"/>
              <a:t>中消息的序列化和反序列化是怎么实现的？</a:t>
            </a:r>
            <a:endParaRPr lang="en-US" altLang="zh-CN"/>
          </a:p>
          <a:p>
            <a:pPr marL="285750" indent="-285750">
              <a:buFont typeface="Arial" panose="020B0604020202020204" pitchFamily="34" charset="0"/>
              <a:buChar char="•"/>
            </a:pPr>
            <a:r>
              <a:rPr lang="zh-CN" altLang="en-US" sz="1600"/>
              <a:t>利用</a:t>
            </a:r>
            <a:r>
              <a:rPr lang="en-US" altLang="zh-CN" sz="1600"/>
              <a:t>MessageConverter</a:t>
            </a:r>
            <a:r>
              <a:rPr lang="zh-CN" altLang="en-US" sz="1600"/>
              <a:t>实现的，默认是</a:t>
            </a:r>
            <a:r>
              <a:rPr lang="en-US" altLang="zh-CN" sz="1600"/>
              <a:t>JDK</a:t>
            </a:r>
            <a:r>
              <a:rPr lang="zh-CN" altLang="en-US" sz="1600"/>
              <a:t>的序列化</a:t>
            </a:r>
            <a:endParaRPr lang="en-US" altLang="zh-CN" sz="1600"/>
          </a:p>
          <a:p>
            <a:pPr marL="285750" indent="-285750">
              <a:buFont typeface="Arial" panose="020B0604020202020204" pitchFamily="34" charset="0"/>
              <a:buChar char="•"/>
            </a:pPr>
            <a:r>
              <a:rPr lang="zh-CN" altLang="en-US" sz="1600"/>
              <a:t>注意发送方与接收方必须使用相同的</a:t>
            </a:r>
            <a:r>
              <a:rPr lang="en-US" altLang="zh-CN" sz="1600"/>
              <a:t>MessageConverter</a:t>
            </a:r>
          </a:p>
        </p:txBody>
      </p:sp>
      <p:sp>
        <p:nvSpPr>
          <p:cNvPr id="3" name="标题 2">
            <a:extLst>
              <a:ext uri="{FF2B5EF4-FFF2-40B4-BE49-F238E27FC236}">
                <a16:creationId xmlns:a16="http://schemas.microsoft.com/office/drawing/2014/main" id="{FA1D0137-07B5-4093-9E68-FFFC07B0E356}"/>
              </a:ext>
            </a:extLst>
          </p:cNvPr>
          <p:cNvSpPr>
            <a:spLocks noGrp="1"/>
          </p:cNvSpPr>
          <p:nvPr>
            <p:ph type="title"/>
          </p:nvPr>
        </p:nvSpPr>
        <p:spPr/>
        <p:txBody>
          <a:bodyPr/>
          <a:lstStyle/>
          <a:p>
            <a:r>
              <a:rPr lang="en-US" altLang="zh-CN"/>
              <a:t>SpringAMQP--</a:t>
            </a:r>
            <a:r>
              <a:rPr lang="zh-CN" altLang="en-US"/>
              <a:t>消息转换器</a:t>
            </a:r>
          </a:p>
        </p:txBody>
      </p:sp>
    </p:spTree>
    <p:extLst>
      <p:ext uri="{BB962C8B-B14F-4D97-AF65-F5344CB8AC3E}">
        <p14:creationId xmlns:p14="http://schemas.microsoft.com/office/powerpoint/2010/main" val="303383788"/>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9E651A-9860-4910-8055-1DFB38DD4B89}"/>
              </a:ext>
            </a:extLst>
          </p:cNvPr>
          <p:cNvSpPr>
            <a:spLocks noGrp="1"/>
          </p:cNvSpPr>
          <p:nvPr>
            <p:ph type="body" sz="quarter" idx="10"/>
          </p:nvPr>
        </p:nvSpPr>
        <p:spPr/>
        <p:txBody>
          <a:bodyPr/>
          <a:lstStyle/>
          <a:p>
            <a:pPr marL="0" indent="0">
              <a:lnSpc>
                <a:spcPct val="150000"/>
              </a:lnSpc>
              <a:buNone/>
            </a:pPr>
            <a:r>
              <a:rPr lang="zh-CN" altLang="en-US"/>
              <a:t>同步调用的优点：</a:t>
            </a:r>
            <a:endParaRPr lang="en-US" altLang="zh-CN"/>
          </a:p>
          <a:p>
            <a:pPr marL="285750" indent="-285750">
              <a:lnSpc>
                <a:spcPct val="150000"/>
              </a:lnSpc>
              <a:buFont typeface="Arial" panose="020B0604020202020204" pitchFamily="34" charset="0"/>
              <a:buChar char="•"/>
            </a:pPr>
            <a:r>
              <a:rPr lang="zh-CN" altLang="en-US" sz="1600"/>
              <a:t>时效性较强，可以立即得到结果</a:t>
            </a:r>
            <a:endParaRPr lang="en-US" altLang="zh-CN" sz="1600"/>
          </a:p>
          <a:p>
            <a:pPr marL="0" indent="0">
              <a:lnSpc>
                <a:spcPct val="150000"/>
              </a:lnSpc>
              <a:buNone/>
            </a:pPr>
            <a:r>
              <a:rPr lang="zh-CN" altLang="en-US"/>
              <a:t>同步调用的问题：</a:t>
            </a:r>
            <a:endParaRPr lang="en-US" altLang="zh-CN"/>
          </a:p>
          <a:p>
            <a:pPr marL="285750" indent="-285750">
              <a:lnSpc>
                <a:spcPct val="150000"/>
              </a:lnSpc>
              <a:buFont typeface="Arial" panose="020B0604020202020204" pitchFamily="34" charset="0"/>
              <a:buChar char="•"/>
            </a:pPr>
            <a:r>
              <a:rPr lang="zh-CN" altLang="en-US" sz="1600"/>
              <a:t>耦合度高</a:t>
            </a:r>
            <a:endParaRPr lang="en-US" altLang="zh-CN" sz="1600"/>
          </a:p>
          <a:p>
            <a:pPr marL="285750" indent="-285750">
              <a:lnSpc>
                <a:spcPct val="150000"/>
              </a:lnSpc>
              <a:buFont typeface="Arial" panose="020B0604020202020204" pitchFamily="34" charset="0"/>
              <a:buChar char="•"/>
            </a:pPr>
            <a:r>
              <a:rPr lang="zh-CN" altLang="en-US" sz="1600"/>
              <a:t>性能和吞吐能力下降</a:t>
            </a:r>
            <a:endParaRPr lang="en-US" altLang="zh-CN" sz="1600"/>
          </a:p>
          <a:p>
            <a:pPr marL="285750" indent="-285750">
              <a:lnSpc>
                <a:spcPct val="150000"/>
              </a:lnSpc>
              <a:buFont typeface="Arial" panose="020B0604020202020204" pitchFamily="34" charset="0"/>
              <a:buChar char="•"/>
            </a:pPr>
            <a:r>
              <a:rPr lang="zh-CN" altLang="en-US" sz="1600"/>
              <a:t>有额外的资源消耗</a:t>
            </a:r>
            <a:endParaRPr lang="en-US" altLang="zh-CN" sz="1600"/>
          </a:p>
          <a:p>
            <a:pPr marL="285750" indent="-285750">
              <a:lnSpc>
                <a:spcPct val="150000"/>
              </a:lnSpc>
              <a:buFont typeface="Arial" panose="020B0604020202020204" pitchFamily="34" charset="0"/>
              <a:buChar char="•"/>
            </a:pPr>
            <a:r>
              <a:rPr lang="zh-CN" altLang="en-US" sz="1600"/>
              <a:t>有级联失败问题</a:t>
            </a:r>
            <a:endParaRPr lang="en-US" altLang="zh-CN" sz="1600"/>
          </a:p>
        </p:txBody>
      </p:sp>
      <p:sp>
        <p:nvSpPr>
          <p:cNvPr id="3" name="标题 2">
            <a:extLst>
              <a:ext uri="{FF2B5EF4-FFF2-40B4-BE49-F238E27FC236}">
                <a16:creationId xmlns:a16="http://schemas.microsoft.com/office/drawing/2014/main" id="{88E3EE45-27D7-4D9E-A012-E54DADD318ED}"/>
              </a:ext>
            </a:extLst>
          </p:cNvPr>
          <p:cNvSpPr>
            <a:spLocks noGrp="1"/>
          </p:cNvSpPr>
          <p:nvPr>
            <p:ph type="title"/>
          </p:nvPr>
        </p:nvSpPr>
        <p:spPr/>
        <p:txBody>
          <a:bodyPr/>
          <a:lstStyle/>
          <a:p>
            <a:r>
              <a:rPr lang="zh-CN" altLang="en-US"/>
              <a:t>初始</a:t>
            </a:r>
            <a:r>
              <a:rPr lang="en-US" altLang="zh-CN"/>
              <a:t>MQ</a:t>
            </a:r>
            <a:endParaRPr lang="zh-CN" altLang="en-US"/>
          </a:p>
        </p:txBody>
      </p:sp>
    </p:spTree>
    <p:extLst>
      <p:ext uri="{BB962C8B-B14F-4D97-AF65-F5344CB8AC3E}">
        <p14:creationId xmlns:p14="http://schemas.microsoft.com/office/powerpoint/2010/main" val="1401056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异步调用方案</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异步调用常见实现就是事件驱动模式</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12891" y="3404872"/>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6560698" y="2664015"/>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Tree>
    <p:custDataLst>
      <p:tags r:id="rId1"/>
    </p:custDataLst>
    <p:extLst>
      <p:ext uri="{BB962C8B-B14F-4D97-AF65-F5344CB8AC3E}">
        <p14:creationId xmlns:p14="http://schemas.microsoft.com/office/powerpoint/2010/main" val="1641162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40"/>
                                        </p:tgtEl>
                                        <p:attrNameLst>
                                          <p:attrName>style.visibility</p:attrName>
                                        </p:attrNameLst>
                                      </p:cBhvr>
                                      <p:to>
                                        <p:strVal val="visible"/>
                                      </p:to>
                                    </p:set>
                                    <p:animEffect transition="in" filter="wipe(left)">
                                      <p:cBhvr>
                                        <p:cTn id="14" dur="500"/>
                                        <p:tgtEl>
                                          <p:spTgt spid="14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wipe(left)">
                                      <p:cBhvr>
                                        <p:cTn id="18" dur="500"/>
                                        <p:tgtEl>
                                          <p:spTgt spid="11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22"/>
                                        </p:tgtEl>
                                        <p:attrNameLst>
                                          <p:attrName>style.visibility</p:attrName>
                                        </p:attrNameLst>
                                      </p:cBhvr>
                                      <p:to>
                                        <p:strVal val="visible"/>
                                      </p:to>
                                    </p:set>
                                    <p:anim calcmode="lin" valueType="num">
                                      <p:cBhvr>
                                        <p:cTn id="23" dur="500" fill="hold"/>
                                        <p:tgtEl>
                                          <p:spTgt spid="122"/>
                                        </p:tgtEl>
                                        <p:attrNameLst>
                                          <p:attrName>ppt_w</p:attrName>
                                        </p:attrNameLst>
                                      </p:cBhvr>
                                      <p:tavLst>
                                        <p:tav tm="0">
                                          <p:val>
                                            <p:fltVal val="0"/>
                                          </p:val>
                                        </p:tav>
                                        <p:tav tm="100000">
                                          <p:val>
                                            <p:strVal val="#ppt_w"/>
                                          </p:val>
                                        </p:tav>
                                      </p:tavLst>
                                    </p:anim>
                                    <p:anim calcmode="lin" valueType="num">
                                      <p:cBhvr>
                                        <p:cTn id="24" dur="500" fill="hold"/>
                                        <p:tgtEl>
                                          <p:spTgt spid="122"/>
                                        </p:tgtEl>
                                        <p:attrNameLst>
                                          <p:attrName>ppt_h</p:attrName>
                                        </p:attrNameLst>
                                      </p:cBhvr>
                                      <p:tavLst>
                                        <p:tav tm="0">
                                          <p:val>
                                            <p:fltVal val="0"/>
                                          </p:val>
                                        </p:tav>
                                        <p:tav tm="100000">
                                          <p:val>
                                            <p:strVal val="#ppt_h"/>
                                          </p:val>
                                        </p:tav>
                                      </p:tavLst>
                                    </p:anim>
                                    <p:animEffect transition="in" filter="fade">
                                      <p:cBhvr>
                                        <p:cTn id="25" dur="500"/>
                                        <p:tgtEl>
                                          <p:spTgt spid="122"/>
                                        </p:tgtEl>
                                      </p:cBhvr>
                                    </p:animEffect>
                                  </p:childTnLst>
                                </p:cTn>
                              </p:par>
                              <p:par>
                                <p:cTn id="26" presetID="53" presetClass="entr" presetSubtype="16" fill="hold" nodeType="withEffect">
                                  <p:stCondLst>
                                    <p:cond delay="0"/>
                                  </p:stCondLst>
                                  <p:childTnLst>
                                    <p:set>
                                      <p:cBhvr>
                                        <p:cTn id="27" dur="1" fill="hold">
                                          <p:stCondLst>
                                            <p:cond delay="0"/>
                                          </p:stCondLst>
                                        </p:cTn>
                                        <p:tgtEl>
                                          <p:spTgt spid="119"/>
                                        </p:tgtEl>
                                        <p:attrNameLst>
                                          <p:attrName>style.visibility</p:attrName>
                                        </p:attrNameLst>
                                      </p:cBhvr>
                                      <p:to>
                                        <p:strVal val="visible"/>
                                      </p:to>
                                    </p:set>
                                    <p:anim calcmode="lin" valueType="num">
                                      <p:cBhvr>
                                        <p:cTn id="28" dur="500" fill="hold"/>
                                        <p:tgtEl>
                                          <p:spTgt spid="119"/>
                                        </p:tgtEl>
                                        <p:attrNameLst>
                                          <p:attrName>ppt_w</p:attrName>
                                        </p:attrNameLst>
                                      </p:cBhvr>
                                      <p:tavLst>
                                        <p:tav tm="0">
                                          <p:val>
                                            <p:fltVal val="0"/>
                                          </p:val>
                                        </p:tav>
                                        <p:tav tm="100000">
                                          <p:val>
                                            <p:strVal val="#ppt_w"/>
                                          </p:val>
                                        </p:tav>
                                      </p:tavLst>
                                    </p:anim>
                                    <p:anim calcmode="lin" valueType="num">
                                      <p:cBhvr>
                                        <p:cTn id="29" dur="500" fill="hold"/>
                                        <p:tgtEl>
                                          <p:spTgt spid="119"/>
                                        </p:tgtEl>
                                        <p:attrNameLst>
                                          <p:attrName>ppt_h</p:attrName>
                                        </p:attrNameLst>
                                      </p:cBhvr>
                                      <p:tavLst>
                                        <p:tav tm="0">
                                          <p:val>
                                            <p:fltVal val="0"/>
                                          </p:val>
                                        </p:tav>
                                        <p:tav tm="100000">
                                          <p:val>
                                            <p:strVal val="#ppt_h"/>
                                          </p:val>
                                        </p:tav>
                                      </p:tavLst>
                                    </p:anim>
                                    <p:animEffect transition="in" filter="fade">
                                      <p:cBhvr>
                                        <p:cTn id="30" dur="500"/>
                                        <p:tgtEl>
                                          <p:spTgt spid="119"/>
                                        </p:tgtEl>
                                      </p:cBhvr>
                                    </p:animEffect>
                                  </p:childTnLst>
                                </p:cTn>
                              </p:par>
                              <p:par>
                                <p:cTn id="31" presetID="53" presetClass="entr" presetSubtype="16" fill="hold" nodeType="withEffect">
                                  <p:stCondLst>
                                    <p:cond delay="0"/>
                                  </p:stCondLst>
                                  <p:childTnLst>
                                    <p:set>
                                      <p:cBhvr>
                                        <p:cTn id="32" dur="1" fill="hold">
                                          <p:stCondLst>
                                            <p:cond delay="0"/>
                                          </p:stCondLst>
                                        </p:cTn>
                                        <p:tgtEl>
                                          <p:spTgt spid="125"/>
                                        </p:tgtEl>
                                        <p:attrNameLst>
                                          <p:attrName>style.visibility</p:attrName>
                                        </p:attrNameLst>
                                      </p:cBhvr>
                                      <p:to>
                                        <p:strVal val="visible"/>
                                      </p:to>
                                    </p:set>
                                    <p:anim calcmode="lin" valueType="num">
                                      <p:cBhvr>
                                        <p:cTn id="33" dur="500" fill="hold"/>
                                        <p:tgtEl>
                                          <p:spTgt spid="125"/>
                                        </p:tgtEl>
                                        <p:attrNameLst>
                                          <p:attrName>ppt_w</p:attrName>
                                        </p:attrNameLst>
                                      </p:cBhvr>
                                      <p:tavLst>
                                        <p:tav tm="0">
                                          <p:val>
                                            <p:fltVal val="0"/>
                                          </p:val>
                                        </p:tav>
                                        <p:tav tm="100000">
                                          <p:val>
                                            <p:strVal val="#ppt_w"/>
                                          </p:val>
                                        </p:tav>
                                      </p:tavLst>
                                    </p:anim>
                                    <p:anim calcmode="lin" valueType="num">
                                      <p:cBhvr>
                                        <p:cTn id="34" dur="500" fill="hold"/>
                                        <p:tgtEl>
                                          <p:spTgt spid="125"/>
                                        </p:tgtEl>
                                        <p:attrNameLst>
                                          <p:attrName>ppt_h</p:attrName>
                                        </p:attrNameLst>
                                      </p:cBhvr>
                                      <p:tavLst>
                                        <p:tav tm="0">
                                          <p:val>
                                            <p:fltVal val="0"/>
                                          </p:val>
                                        </p:tav>
                                        <p:tav tm="100000">
                                          <p:val>
                                            <p:strVal val="#ppt_h"/>
                                          </p:val>
                                        </p:tav>
                                      </p:tavLst>
                                    </p:anim>
                                    <p:animEffect transition="in" filter="fade">
                                      <p:cBhvr>
                                        <p:cTn id="35" dur="500"/>
                                        <p:tgtEl>
                                          <p:spTgt spid="125"/>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32"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strVal val="4*#ppt_w"/>
                                          </p:val>
                                        </p:tav>
                                        <p:tav tm="100000">
                                          <p:val>
                                            <p:strVal val="#ppt_w"/>
                                          </p:val>
                                        </p:tav>
                                      </p:tavLst>
                                    </p:anim>
                                    <p:anim calcmode="lin" valueType="num">
                                      <p:cBhvr>
                                        <p:cTn id="41"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1"/>
                                        </p:tgtEl>
                                        <p:attrNameLst>
                                          <p:attrName>style.visibility</p:attrName>
                                        </p:attrNameLst>
                                      </p:cBhvr>
                                      <p:to>
                                        <p:strVal val="visible"/>
                                      </p:to>
                                    </p:set>
                                    <p:animEffect transition="in" filter="fade">
                                      <p:cBhvr>
                                        <p:cTn id="46" dur="1000"/>
                                        <p:tgtEl>
                                          <p:spTgt spid="151"/>
                                        </p:tgtEl>
                                      </p:cBhvr>
                                    </p:animEffect>
                                    <p:anim calcmode="lin" valueType="num">
                                      <p:cBhvr>
                                        <p:cTn id="47" dur="1000" fill="hold"/>
                                        <p:tgtEl>
                                          <p:spTgt spid="151"/>
                                        </p:tgtEl>
                                        <p:attrNameLst>
                                          <p:attrName>ppt_x</p:attrName>
                                        </p:attrNameLst>
                                      </p:cBhvr>
                                      <p:tavLst>
                                        <p:tav tm="0">
                                          <p:val>
                                            <p:strVal val="#ppt_x"/>
                                          </p:val>
                                        </p:tav>
                                        <p:tav tm="100000">
                                          <p:val>
                                            <p:strVal val="#ppt_x"/>
                                          </p:val>
                                        </p:tav>
                                      </p:tavLst>
                                    </p:anim>
                                    <p:anim calcmode="lin" valueType="num">
                                      <p:cBhvr>
                                        <p:cTn id="48" dur="1000" fill="hold"/>
                                        <p:tgtEl>
                                          <p:spTgt spid="151"/>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128"/>
                                        </p:tgtEl>
                                        <p:attrNameLst>
                                          <p:attrName>style.visibility</p:attrName>
                                        </p:attrNameLst>
                                      </p:cBhvr>
                                      <p:to>
                                        <p:strVal val="visible"/>
                                      </p:to>
                                    </p:set>
                                    <p:animEffect transition="in" filter="wipe(right)">
                                      <p:cBhvr>
                                        <p:cTn id="52" dur="500"/>
                                        <p:tgtEl>
                                          <p:spTgt spid="128"/>
                                        </p:tgtEl>
                                      </p:cBhvr>
                                    </p:animEffect>
                                  </p:childTnLst>
                                </p:cTn>
                              </p:par>
                              <p:par>
                                <p:cTn id="53" presetID="22" presetClass="entr" presetSubtype="2" fill="hold" nodeType="withEffect">
                                  <p:stCondLst>
                                    <p:cond delay="0"/>
                                  </p:stCondLst>
                                  <p:childTnLst>
                                    <p:set>
                                      <p:cBhvr>
                                        <p:cTn id="54" dur="1" fill="hold">
                                          <p:stCondLst>
                                            <p:cond delay="0"/>
                                          </p:stCondLst>
                                        </p:cTn>
                                        <p:tgtEl>
                                          <p:spTgt spid="129"/>
                                        </p:tgtEl>
                                        <p:attrNameLst>
                                          <p:attrName>style.visibility</p:attrName>
                                        </p:attrNameLst>
                                      </p:cBhvr>
                                      <p:to>
                                        <p:strVal val="visible"/>
                                      </p:to>
                                    </p:set>
                                    <p:animEffect transition="in" filter="wipe(right)">
                                      <p:cBhvr>
                                        <p:cTn id="55" dur="500"/>
                                        <p:tgtEl>
                                          <p:spTgt spid="129"/>
                                        </p:tgtEl>
                                      </p:cBhvr>
                                    </p:animEffect>
                                  </p:childTnLst>
                                </p:cTn>
                              </p:par>
                              <p:par>
                                <p:cTn id="56" presetID="22" presetClass="entr" presetSubtype="2" fill="hold" nodeType="withEffect">
                                  <p:stCondLst>
                                    <p:cond delay="0"/>
                                  </p:stCondLst>
                                  <p:childTnLst>
                                    <p:set>
                                      <p:cBhvr>
                                        <p:cTn id="57" dur="1" fill="hold">
                                          <p:stCondLst>
                                            <p:cond delay="0"/>
                                          </p:stCondLst>
                                        </p:cTn>
                                        <p:tgtEl>
                                          <p:spTgt spid="130"/>
                                        </p:tgtEl>
                                        <p:attrNameLst>
                                          <p:attrName>style.visibility</p:attrName>
                                        </p:attrNameLst>
                                      </p:cBhvr>
                                      <p:to>
                                        <p:strVal val="visible"/>
                                      </p:to>
                                    </p:set>
                                    <p:animEffect transition="in" filter="wipe(right)">
                                      <p:cBhvr>
                                        <p:cTn id="58" dur="500"/>
                                        <p:tgtEl>
                                          <p:spTgt spid="13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500"/>
                                        <p:tgtEl>
                                          <p:spTgt spid="11"/>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animEffect transition="in" filter="fade">
                                      <p:cBhvr>
                                        <p:cTn id="66" dur="1000"/>
                                        <p:tgtEl>
                                          <p:spTgt spid="146"/>
                                        </p:tgtEl>
                                      </p:cBhvr>
                                    </p:animEffect>
                                    <p:anim calcmode="lin" valueType="num">
                                      <p:cBhvr>
                                        <p:cTn id="67" dur="1000" fill="hold"/>
                                        <p:tgtEl>
                                          <p:spTgt spid="146"/>
                                        </p:tgtEl>
                                        <p:attrNameLst>
                                          <p:attrName>ppt_x</p:attrName>
                                        </p:attrNameLst>
                                      </p:cBhvr>
                                      <p:tavLst>
                                        <p:tav tm="0">
                                          <p:val>
                                            <p:strVal val="#ppt_x"/>
                                          </p:val>
                                        </p:tav>
                                        <p:tav tm="100000">
                                          <p:val>
                                            <p:strVal val="#ppt_x"/>
                                          </p:val>
                                        </p:tav>
                                      </p:tavLst>
                                    </p:anim>
                                    <p:anim calcmode="lin" valueType="num">
                                      <p:cBhvr>
                                        <p:cTn id="68"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78"/>
                                        </p:tgtEl>
                                        <p:attrNameLst>
                                          <p:attrName>style.visibility</p:attrName>
                                        </p:attrNameLst>
                                      </p:cBhvr>
                                      <p:to>
                                        <p:strVal val="visible"/>
                                      </p:to>
                                    </p:set>
                                    <p:anim calcmode="lin" valueType="num">
                                      <p:cBhvr>
                                        <p:cTn id="73" dur="1000" fill="hold"/>
                                        <p:tgtEl>
                                          <p:spTgt spid="178"/>
                                        </p:tgtEl>
                                        <p:attrNameLst>
                                          <p:attrName>ppt_w</p:attrName>
                                        </p:attrNameLst>
                                      </p:cBhvr>
                                      <p:tavLst>
                                        <p:tav tm="0">
                                          <p:val>
                                            <p:fltVal val="0"/>
                                          </p:val>
                                        </p:tav>
                                        <p:tav tm="100000">
                                          <p:val>
                                            <p:strVal val="#ppt_w"/>
                                          </p:val>
                                        </p:tav>
                                      </p:tavLst>
                                    </p:anim>
                                    <p:anim calcmode="lin" valueType="num">
                                      <p:cBhvr>
                                        <p:cTn id="74" dur="1000" fill="hold"/>
                                        <p:tgtEl>
                                          <p:spTgt spid="178"/>
                                        </p:tgtEl>
                                        <p:attrNameLst>
                                          <p:attrName>ppt_h</p:attrName>
                                        </p:attrNameLst>
                                      </p:cBhvr>
                                      <p:tavLst>
                                        <p:tav tm="0">
                                          <p:val>
                                            <p:fltVal val="0"/>
                                          </p:val>
                                        </p:tav>
                                        <p:tav tm="100000">
                                          <p:val>
                                            <p:strVal val="#ppt_h"/>
                                          </p:val>
                                        </p:tav>
                                      </p:tavLst>
                                    </p:anim>
                                    <p:animEffect transition="in" filter="fade">
                                      <p:cBhvr>
                                        <p:cTn id="75" dur="1000"/>
                                        <p:tgtEl>
                                          <p:spTgt spid="178"/>
                                        </p:tgtEl>
                                      </p:cBhvr>
                                    </p:animEffect>
                                  </p:childTnLst>
                                </p:cTn>
                              </p:par>
                              <p:par>
                                <p:cTn id="76" presetID="42" presetClass="path" presetSubtype="0" accel="50000" decel="50000" fill="hold" nodeType="withEffect">
                                  <p:stCondLst>
                                    <p:cond delay="0"/>
                                  </p:stCondLst>
                                  <p:childTnLst>
                                    <p:animMotion origin="layout" path="M -3.125E-6 4.07407E-6 L 0.00013 -0.13959 " pathEditMode="relative" rAng="0" ptsTypes="AA">
                                      <p:cBhvr>
                                        <p:cTn id="77" dur="1000" fill="hold"/>
                                        <p:tgtEl>
                                          <p:spTgt spid="178"/>
                                        </p:tgtEl>
                                        <p:attrNameLst>
                                          <p:attrName>ppt_x</p:attrName>
                                          <p:attrName>ppt_y</p:attrName>
                                        </p:attrNameLst>
                                      </p:cBhvr>
                                      <p:rCtr x="0" y="-6991"/>
                                    </p:animMotion>
                                  </p:childTnLst>
                                </p:cTn>
                              </p:par>
                            </p:childTnLst>
                          </p:cTn>
                        </p:par>
                        <p:par>
                          <p:cTn id="78" fill="hold">
                            <p:stCondLst>
                              <p:cond delay="1000"/>
                            </p:stCondLst>
                            <p:childTnLst>
                              <p:par>
                                <p:cTn id="79" presetID="53" presetClass="entr" presetSubtype="16" fill="hold" grpId="0" nodeType="afterEffect">
                                  <p:stCondLst>
                                    <p:cond delay="0"/>
                                  </p:stCondLst>
                                  <p:childTnLst>
                                    <p:set>
                                      <p:cBhvr>
                                        <p:cTn id="80" dur="1" fill="hold">
                                          <p:stCondLst>
                                            <p:cond delay="0"/>
                                          </p:stCondLst>
                                        </p:cTn>
                                        <p:tgtEl>
                                          <p:spTgt spid="207"/>
                                        </p:tgtEl>
                                        <p:attrNameLst>
                                          <p:attrName>style.visibility</p:attrName>
                                        </p:attrNameLst>
                                      </p:cBhvr>
                                      <p:to>
                                        <p:strVal val="visible"/>
                                      </p:to>
                                    </p:set>
                                    <p:anim calcmode="lin" valueType="num">
                                      <p:cBhvr>
                                        <p:cTn id="81" dur="1000" fill="hold"/>
                                        <p:tgtEl>
                                          <p:spTgt spid="207"/>
                                        </p:tgtEl>
                                        <p:attrNameLst>
                                          <p:attrName>ppt_w</p:attrName>
                                        </p:attrNameLst>
                                      </p:cBhvr>
                                      <p:tavLst>
                                        <p:tav tm="0">
                                          <p:val>
                                            <p:fltVal val="0"/>
                                          </p:val>
                                        </p:tav>
                                        <p:tav tm="100000">
                                          <p:val>
                                            <p:strVal val="#ppt_w"/>
                                          </p:val>
                                        </p:tav>
                                      </p:tavLst>
                                    </p:anim>
                                    <p:anim calcmode="lin" valueType="num">
                                      <p:cBhvr>
                                        <p:cTn id="82" dur="1000" fill="hold"/>
                                        <p:tgtEl>
                                          <p:spTgt spid="207"/>
                                        </p:tgtEl>
                                        <p:attrNameLst>
                                          <p:attrName>ppt_h</p:attrName>
                                        </p:attrNameLst>
                                      </p:cBhvr>
                                      <p:tavLst>
                                        <p:tav tm="0">
                                          <p:val>
                                            <p:fltVal val="0"/>
                                          </p:val>
                                        </p:tav>
                                        <p:tav tm="100000">
                                          <p:val>
                                            <p:strVal val="#ppt_h"/>
                                          </p:val>
                                        </p:tav>
                                      </p:tavLst>
                                    </p:anim>
                                    <p:animEffect transition="in" filter="fade">
                                      <p:cBhvr>
                                        <p:cTn id="83" dur="1000"/>
                                        <p:tgtEl>
                                          <p:spTgt spid="207"/>
                                        </p:tgtEl>
                                      </p:cBhvr>
                                    </p:animEffect>
                                  </p:childTnLst>
                                </p:cTn>
                              </p:par>
                              <p:par>
                                <p:cTn id="84" presetID="42" presetClass="path" presetSubtype="0" accel="50000" decel="50000" fill="hold" grpId="1" nodeType="withEffect">
                                  <p:stCondLst>
                                    <p:cond delay="0"/>
                                  </p:stCondLst>
                                  <p:childTnLst>
                                    <p:animMotion origin="layout" path="M 0.00104 -0.00116 L 0.10768 -0.04259 " pathEditMode="relative" rAng="0" ptsTypes="AA">
                                      <p:cBhvr>
                                        <p:cTn id="85" dur="1000" fill="hold"/>
                                        <p:tgtEl>
                                          <p:spTgt spid="207"/>
                                        </p:tgtEl>
                                        <p:attrNameLst>
                                          <p:attrName>ppt_x</p:attrName>
                                          <p:attrName>ppt_y</p:attrName>
                                        </p:attrNameLst>
                                      </p:cBhvr>
                                      <p:rCtr x="5326"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51" grpId="0"/>
      <p:bldP spid="207" grpId="0"/>
      <p:bldP spid="207" grpId="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528011"/>
          </a:xfrm>
        </p:spPr>
        <p:txBody>
          <a:bodyPr/>
          <a:lstStyle/>
          <a:p>
            <a:pPr marL="0" indent="0">
              <a:buNone/>
            </a:pPr>
            <a:r>
              <a:rPr kumimoji="1" lang="zh-CN" altLang="en-US"/>
              <a:t>优势一：服务解耦</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142" name="组合 141">
            <a:extLst>
              <a:ext uri="{FF2B5EF4-FFF2-40B4-BE49-F238E27FC236}">
                <a16:creationId xmlns:a16="http://schemas.microsoft.com/office/drawing/2014/main" id="{FF6C4F68-AE12-4F03-913A-A65DAE431424}"/>
              </a:ext>
            </a:extLst>
          </p:cNvPr>
          <p:cNvGrpSpPr/>
          <p:nvPr/>
        </p:nvGrpSpPr>
        <p:grpSpPr>
          <a:xfrm>
            <a:off x="9168964" y="5652432"/>
            <a:ext cx="1120133" cy="796029"/>
            <a:chOff x="5431082" y="3523516"/>
            <a:chExt cx="1120133" cy="796029"/>
          </a:xfrm>
        </p:grpSpPr>
        <p:sp>
          <p:nvSpPr>
            <p:cNvPr id="143" name="矩形: 圆角 142">
              <a:extLst>
                <a:ext uri="{FF2B5EF4-FFF2-40B4-BE49-F238E27FC236}">
                  <a16:creationId xmlns:a16="http://schemas.microsoft.com/office/drawing/2014/main" id="{EAD86B12-88F2-4C9D-9A09-A629F1BCA805}"/>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44" name="矩形: 圆角 143">
              <a:extLst>
                <a:ext uri="{FF2B5EF4-FFF2-40B4-BE49-F238E27FC236}">
                  <a16:creationId xmlns:a16="http://schemas.microsoft.com/office/drawing/2014/main" id="{9AA2CB2D-7ADD-4417-BFC1-18DBEB67C7C1}"/>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a:t>
              </a:r>
              <a:endParaRPr lang="zh-CN" altLang="en-US" sz="1400"/>
            </a:p>
          </p:txBody>
        </p:sp>
      </p:grp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03476" y="2398827"/>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7679763" y="2385902"/>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cxnSp>
        <p:nvCxnSpPr>
          <p:cNvPr id="131" name="直接箭头连接符 130">
            <a:extLst>
              <a:ext uri="{FF2B5EF4-FFF2-40B4-BE49-F238E27FC236}">
                <a16:creationId xmlns:a16="http://schemas.microsoft.com/office/drawing/2014/main" id="{0B609717-C3D7-4DBC-8998-39B8A4096D47}"/>
              </a:ext>
            </a:extLst>
          </p:cNvPr>
          <p:cNvCxnSpPr>
            <a:cxnSpLocks/>
            <a:stCxn id="144" idx="1"/>
            <a:endCxn id="24" idx="3"/>
          </p:cNvCxnSpPr>
          <p:nvPr/>
        </p:nvCxnSpPr>
        <p:spPr>
          <a:xfrm flipH="1" flipV="1">
            <a:off x="7499171" y="3836050"/>
            <a:ext cx="1669793" cy="218592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132" name="文本框 131">
            <a:extLst>
              <a:ext uri="{FF2B5EF4-FFF2-40B4-BE49-F238E27FC236}">
                <a16:creationId xmlns:a16="http://schemas.microsoft.com/office/drawing/2014/main" id="{E0AA85F5-D21D-4934-AFEF-E2D41F1D2E66}"/>
              </a:ext>
            </a:extLst>
          </p:cNvPr>
          <p:cNvSpPr txBox="1"/>
          <p:nvPr/>
        </p:nvSpPr>
        <p:spPr>
          <a:xfrm>
            <a:off x="7841873" y="5295294"/>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spTree>
    <p:custDataLst>
      <p:tags r:id="rId1"/>
    </p:custDataLst>
    <p:extLst>
      <p:ext uri="{BB962C8B-B14F-4D97-AF65-F5344CB8AC3E}">
        <p14:creationId xmlns:p14="http://schemas.microsoft.com/office/powerpoint/2010/main" val="322286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anim calcmode="lin" valueType="num">
                                      <p:cBhvr>
                                        <p:cTn id="8" dur="1000" fill="hold"/>
                                        <p:tgtEl>
                                          <p:spTgt spid="142"/>
                                        </p:tgtEl>
                                        <p:attrNameLst>
                                          <p:attrName>ppt_x</p:attrName>
                                        </p:attrNameLst>
                                      </p:cBhvr>
                                      <p:tavLst>
                                        <p:tav tm="0">
                                          <p:val>
                                            <p:strVal val="#ppt_x"/>
                                          </p:val>
                                        </p:tav>
                                        <p:tav tm="100000">
                                          <p:val>
                                            <p:strVal val="#ppt_x"/>
                                          </p:val>
                                        </p:tav>
                                      </p:tavLst>
                                    </p:anim>
                                    <p:anim calcmode="lin" valueType="num">
                                      <p:cBhvr>
                                        <p:cTn id="9"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31"/>
                                        </p:tgtEl>
                                        <p:attrNameLst>
                                          <p:attrName>style.visibility</p:attrName>
                                        </p:attrNameLst>
                                      </p:cBhvr>
                                      <p:to>
                                        <p:strVal val="visible"/>
                                      </p:to>
                                    </p:set>
                                    <p:animEffect transition="in" filter="wipe(down)">
                                      <p:cBhvr>
                                        <p:cTn id="14" dur="500"/>
                                        <p:tgtEl>
                                          <p:spTgt spid="13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fade">
                                      <p:cBhvr>
                                        <p:cTn id="18" dur="1000"/>
                                        <p:tgtEl>
                                          <p:spTgt spid="132"/>
                                        </p:tgtEl>
                                      </p:cBhvr>
                                    </p:animEffect>
                                    <p:anim calcmode="lin" valueType="num">
                                      <p:cBhvr>
                                        <p:cTn id="19" dur="1000" fill="hold"/>
                                        <p:tgtEl>
                                          <p:spTgt spid="132"/>
                                        </p:tgtEl>
                                        <p:attrNameLst>
                                          <p:attrName>ppt_x</p:attrName>
                                        </p:attrNameLst>
                                      </p:cBhvr>
                                      <p:tavLst>
                                        <p:tav tm="0">
                                          <p:val>
                                            <p:strVal val="#ppt_x"/>
                                          </p:val>
                                        </p:tav>
                                        <p:tav tm="100000">
                                          <p:val>
                                            <p:strVal val="#ppt_x"/>
                                          </p:val>
                                        </p:tav>
                                      </p:tavLst>
                                    </p:anim>
                                    <p:anim calcmode="lin" valueType="num">
                                      <p:cBhvr>
                                        <p:cTn id="20"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130"/>
                                        </p:tgtEl>
                                      </p:cBhvr>
                                    </p:animEffect>
                                    <p:anim calcmode="lin" valueType="num">
                                      <p:cBhvr>
                                        <p:cTn id="25" dur="1000"/>
                                        <p:tgtEl>
                                          <p:spTgt spid="130"/>
                                        </p:tgtEl>
                                        <p:attrNameLst>
                                          <p:attrName>ppt_x</p:attrName>
                                        </p:attrNameLst>
                                      </p:cBhvr>
                                      <p:tavLst>
                                        <p:tav tm="0">
                                          <p:val>
                                            <p:strVal val="ppt_x"/>
                                          </p:val>
                                        </p:tav>
                                        <p:tav tm="100000">
                                          <p:val>
                                            <p:strVal val="ppt_x"/>
                                          </p:val>
                                        </p:tav>
                                      </p:tavLst>
                                    </p:anim>
                                    <p:anim calcmode="lin" valueType="num">
                                      <p:cBhvr>
                                        <p:cTn id="26" dur="1000"/>
                                        <p:tgtEl>
                                          <p:spTgt spid="130"/>
                                        </p:tgtEl>
                                        <p:attrNameLst>
                                          <p:attrName>ppt_y</p:attrName>
                                        </p:attrNameLst>
                                      </p:cBhvr>
                                      <p:tavLst>
                                        <p:tav tm="0">
                                          <p:val>
                                            <p:strVal val="ppt_y"/>
                                          </p:val>
                                        </p:tav>
                                        <p:tav tm="100000">
                                          <p:val>
                                            <p:strVal val="ppt_y+.1"/>
                                          </p:val>
                                        </p:tav>
                                      </p:tavLst>
                                    </p:anim>
                                    <p:set>
                                      <p:cBhvr>
                                        <p:cTn id="27" dur="1" fill="hold">
                                          <p:stCondLst>
                                            <p:cond delay="999"/>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175895;"/>
  <p:tag name="ISLIDE.VECTOR" val="#379064;#541806;"/>
</p:tagLst>
</file>

<file path=ppt/tags/tag10.xml><?xml version="1.0" encoding="utf-8"?>
<p:tagLst xmlns:a="http://schemas.openxmlformats.org/drawingml/2006/main" xmlns:r="http://schemas.openxmlformats.org/officeDocument/2006/relationships" xmlns:p="http://schemas.openxmlformats.org/presentationml/2006/main">
  <p:tag name="ISLIDE.VECTOR" val="#255418;"/>
</p:tagLst>
</file>

<file path=ppt/tags/tag11.xml><?xml version="1.0" encoding="utf-8"?>
<p:tagLst xmlns:a="http://schemas.openxmlformats.org/drawingml/2006/main" xmlns:r="http://schemas.openxmlformats.org/officeDocument/2006/relationships" xmlns:p="http://schemas.openxmlformats.org/presentationml/2006/main">
  <p:tag name="ISLIDE.VECTOR" val="#255418;"/>
</p:tagLst>
</file>

<file path=ppt/tags/tag12.xml><?xml version="1.0" encoding="utf-8"?>
<p:tagLst xmlns:a="http://schemas.openxmlformats.org/drawingml/2006/main" xmlns:r="http://schemas.openxmlformats.org/officeDocument/2006/relationships" xmlns:p="http://schemas.openxmlformats.org/presentationml/2006/main">
  <p:tag name="ISLIDE.ICON" val="#37103;#132713;"/>
</p:tagLst>
</file>

<file path=ppt/tags/tag13.xml><?xml version="1.0" encoding="utf-8"?>
<p:tagLst xmlns:a="http://schemas.openxmlformats.org/drawingml/2006/main" xmlns:r="http://schemas.openxmlformats.org/officeDocument/2006/relationships" xmlns:p="http://schemas.openxmlformats.org/presentationml/2006/main">
  <p:tag name="ISLIDE.VECTOR" val="#197741;#275513;"/>
</p:tagLst>
</file>

<file path=ppt/tags/tag2.xml><?xml version="1.0" encoding="utf-8"?>
<p:tagLst xmlns:a="http://schemas.openxmlformats.org/drawingml/2006/main" xmlns:r="http://schemas.openxmlformats.org/officeDocument/2006/relationships" xmlns:p="http://schemas.openxmlformats.org/presentationml/2006/main">
  <p:tag name="ISLIDE.VECTOR" val="#418810;#379161;#271361;#185151;#184274;"/>
</p:tagLst>
</file>

<file path=ppt/tags/tag3.xml><?xml version="1.0" encoding="utf-8"?>
<p:tagLst xmlns:a="http://schemas.openxmlformats.org/drawingml/2006/main" xmlns:r="http://schemas.openxmlformats.org/officeDocument/2006/relationships" xmlns:p="http://schemas.openxmlformats.org/presentationml/2006/main">
  <p:tag name="ISLIDE.VECTOR" val="#255418;"/>
</p:tagLst>
</file>

<file path=ppt/tags/tag4.xml><?xml version="1.0" encoding="utf-8"?>
<p:tagLst xmlns:a="http://schemas.openxmlformats.org/drawingml/2006/main" xmlns:r="http://schemas.openxmlformats.org/officeDocument/2006/relationships" xmlns:p="http://schemas.openxmlformats.org/presentationml/2006/main">
  <p:tag name="ISLIDE.VECTOR" val="#255418;"/>
</p:tagLst>
</file>

<file path=ppt/tags/tag5.xml><?xml version="1.0" encoding="utf-8"?>
<p:tagLst xmlns:a="http://schemas.openxmlformats.org/drawingml/2006/main" xmlns:r="http://schemas.openxmlformats.org/officeDocument/2006/relationships" xmlns:p="http://schemas.openxmlformats.org/presentationml/2006/main">
  <p:tag name="ISLIDE.VECTOR" val="#255418;"/>
</p:tagLst>
</file>

<file path=ppt/tags/tag6.xml><?xml version="1.0" encoding="utf-8"?>
<p:tagLst xmlns:a="http://schemas.openxmlformats.org/drawingml/2006/main" xmlns:r="http://schemas.openxmlformats.org/officeDocument/2006/relationships" xmlns:p="http://schemas.openxmlformats.org/presentationml/2006/main">
  <p:tag name="ISLIDE.VECTOR" val="#255418;"/>
</p:tagLst>
</file>

<file path=ppt/tags/tag7.xml><?xml version="1.0" encoding="utf-8"?>
<p:tagLst xmlns:a="http://schemas.openxmlformats.org/drawingml/2006/main" xmlns:r="http://schemas.openxmlformats.org/officeDocument/2006/relationships" xmlns:p="http://schemas.openxmlformats.org/presentationml/2006/main">
  <p:tag name="ISLIDE.VECTOR" val="#255418;"/>
</p:tagLst>
</file>

<file path=ppt/tags/tag8.xml><?xml version="1.0" encoding="utf-8"?>
<p:tagLst xmlns:a="http://schemas.openxmlformats.org/drawingml/2006/main" xmlns:r="http://schemas.openxmlformats.org/officeDocument/2006/relationships" xmlns:p="http://schemas.openxmlformats.org/presentationml/2006/main">
  <p:tag name="ISLIDE.VECTOR" val="#255418;"/>
</p:tagLst>
</file>

<file path=ppt/tags/tag9.xml><?xml version="1.0" encoding="utf-8"?>
<p:tagLst xmlns:a="http://schemas.openxmlformats.org/drawingml/2006/main" xmlns:r="http://schemas.openxmlformats.org/officeDocument/2006/relationships" xmlns:p="http://schemas.openxmlformats.org/presentationml/2006/main">
  <p:tag name="ISLIDE.VECTOR" val="#255418;"/>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C8A65159-5F27-4349-BE1D-83DFCF575720}"/>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F9B219BF-4BE1-4BD3-A248-D2924423A0E1}"/>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0A890113-FFCA-442C-927D-13B1F6790480}"/>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B94ED4CF-1959-48D1-849F-2BE499B49977}"/>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BD2F8185-49D1-4D9A-B0B9-6AE45272565B}"/>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JetBrains Mono Medium"/>
        <a:ea typeface="阿里巴巴普惠体"/>
        <a:cs typeface=""/>
      </a:majorFont>
      <a:minorFont>
        <a:latin typeface="JetBrains Mono"/>
        <a:ea typeface="阿里巴巴普惠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16FCAB38-CB3E-4C26-B3F9-C03D93C4B13E}"/>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A733B2B7-54CE-4164-A250-34B3AD2D2D25}"/>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编程学科双元产品模板</Template>
  <TotalTime>5140</TotalTime>
  <Words>4449</Words>
  <Application>Microsoft Office PowerPoint</Application>
  <PresentationFormat>宽屏</PresentationFormat>
  <Paragraphs>642</Paragraphs>
  <Slides>63</Slides>
  <Notes>0</Notes>
  <HiddenSlides>4</HiddenSlides>
  <MMClips>0</MMClips>
  <ScaleCrop>false</ScaleCrop>
  <HeadingPairs>
    <vt:vector size="8" baseType="variant">
      <vt:variant>
        <vt:lpstr>已用的字体</vt:lpstr>
      </vt:variant>
      <vt:variant>
        <vt:i4>13</vt:i4>
      </vt:variant>
      <vt:variant>
        <vt:lpstr>主题</vt:lpstr>
      </vt:variant>
      <vt:variant>
        <vt:i4>7</vt:i4>
      </vt:variant>
      <vt:variant>
        <vt:lpstr>嵌入 OLE 服务器</vt:lpstr>
      </vt:variant>
      <vt:variant>
        <vt:i4>1</vt:i4>
      </vt:variant>
      <vt:variant>
        <vt:lpstr>幻灯片标题</vt:lpstr>
      </vt:variant>
      <vt:variant>
        <vt:i4>63</vt:i4>
      </vt:variant>
    </vt:vector>
  </HeadingPairs>
  <TitlesOfParts>
    <vt:vector size="84" baseType="lpstr">
      <vt:lpstr>Alibaba PuHuiTi B</vt:lpstr>
      <vt:lpstr>Alibaba PuHuiTi M</vt:lpstr>
      <vt:lpstr>Alibaba PuHuiTi R</vt:lpstr>
      <vt:lpstr>阿里巴巴普惠体</vt:lpstr>
      <vt:lpstr>等线</vt:lpstr>
      <vt:lpstr>黑体</vt:lpstr>
      <vt:lpstr>Arial</vt:lpstr>
      <vt:lpstr>Calibri</vt:lpstr>
      <vt:lpstr>Courier New</vt:lpstr>
      <vt:lpstr>JetBrains Mono</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包装程序外壳对象</vt:lpstr>
      <vt:lpstr>服务异步通讯</vt:lpstr>
      <vt:lpstr>PowerPoint 演示文稿</vt:lpstr>
      <vt:lpstr>初识MQ</vt:lpstr>
      <vt:lpstr>初识MQ</vt:lpstr>
      <vt:lpstr>初识MQ</vt:lpstr>
      <vt:lpstr>初识MQ</vt:lpstr>
      <vt:lpstr>初始MQ</vt:lpstr>
      <vt:lpstr>初识MQ</vt:lpstr>
      <vt:lpstr>初识MQ</vt:lpstr>
      <vt:lpstr>初识MQ</vt:lpstr>
      <vt:lpstr>初识MQ</vt:lpstr>
      <vt:lpstr>初识MQ</vt:lpstr>
      <vt:lpstr>初识MQ</vt:lpstr>
      <vt:lpstr>初识MQ</vt:lpstr>
      <vt:lpstr>初识MQ</vt:lpstr>
      <vt:lpstr>初识MQ</vt:lpstr>
      <vt:lpstr>初识MQ</vt:lpstr>
      <vt:lpstr>初识MQ</vt:lpstr>
      <vt:lpstr>RabbitMQ快速入门</vt:lpstr>
      <vt:lpstr>RabbitMQ快速入门</vt:lpstr>
      <vt:lpstr>RabbitMQ快速入门</vt:lpstr>
      <vt:lpstr>RabbitMQ入门</vt:lpstr>
      <vt:lpstr>RabbitMQ入门</vt:lpstr>
      <vt:lpstr>RabbitMQ快速入门</vt:lpstr>
      <vt:lpstr>RabbitMQ入门案例</vt:lpstr>
      <vt:lpstr>RabbitMQ快速入门</vt:lpstr>
      <vt:lpstr>SpringAMQP</vt:lpstr>
      <vt:lpstr>SpringAMQP</vt:lpstr>
      <vt:lpstr>SpringAMQP</vt:lpstr>
      <vt:lpstr>SpringAMQP</vt:lpstr>
      <vt:lpstr>SpringAMQP</vt:lpstr>
      <vt:lpstr>SpringAMQP-快速入门</vt:lpstr>
      <vt:lpstr>SpringAMQP</vt:lpstr>
      <vt:lpstr>SpringAMQP-快速入门</vt:lpstr>
      <vt:lpstr>SpringAMQP</vt:lpstr>
      <vt:lpstr>SpringAMQP</vt:lpstr>
      <vt:lpstr>SpringAMQP-Work Queue</vt:lpstr>
      <vt:lpstr>SpringAMQP-Work Queue</vt:lpstr>
      <vt:lpstr>SpringAMQP</vt:lpstr>
      <vt:lpstr>SpringAMQP</vt:lpstr>
      <vt:lpstr>SpringAMQP</vt:lpstr>
      <vt:lpstr>SpringAMQP</vt:lpstr>
      <vt:lpstr>SpringAMQP</vt:lpstr>
      <vt:lpstr>SpringAMQP-FanoutExchange</vt:lpstr>
      <vt:lpstr>SpringAMQP-FanoutExchange</vt:lpstr>
      <vt:lpstr>SpringAMQP-FanoutExchange</vt:lpstr>
      <vt:lpstr>SpringAMQP-FanoutExchange</vt:lpstr>
      <vt:lpstr>SpringAMQP-FanoutExchange</vt:lpstr>
      <vt:lpstr>SpringAMQP</vt:lpstr>
      <vt:lpstr>SpringAMQP</vt:lpstr>
      <vt:lpstr>SpringAMQP-DirectExchange</vt:lpstr>
      <vt:lpstr>SpringAMQP-DirectExchange</vt:lpstr>
      <vt:lpstr>SpringAMQP-DirectExchange</vt:lpstr>
      <vt:lpstr>SpringAMQP</vt:lpstr>
      <vt:lpstr>SpringAMQP</vt:lpstr>
      <vt:lpstr>SpringAMQP-TopicExchange</vt:lpstr>
      <vt:lpstr>SpringAMQP-TopicExchange</vt:lpstr>
      <vt:lpstr>SpringAMQP-TopicExchange</vt:lpstr>
      <vt:lpstr>SpringAMQP-消息转换器</vt:lpstr>
      <vt:lpstr>SpringAMQP</vt:lpstr>
      <vt:lpstr>SpringAMQP</vt:lpstr>
      <vt:lpstr>SpringAMQP--消息转换器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输入标题</dc:title>
  <dc:creator>huyi zhang</dc:creator>
  <cp:lastModifiedBy>huyi zhang</cp:lastModifiedBy>
  <cp:revision>471</cp:revision>
  <dcterms:created xsi:type="dcterms:W3CDTF">2021-04-23T00:46:18Z</dcterms:created>
  <dcterms:modified xsi:type="dcterms:W3CDTF">2021-04-27T13:15:06Z</dcterms:modified>
</cp:coreProperties>
</file>